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60" r:id="rId5"/>
    <p:sldMasterId id="2147483666" r:id="rId6"/>
  </p:sldMasterIdLst>
  <p:notesMasterIdLst>
    <p:notesMasterId r:id="rId72"/>
  </p:notesMasterIdLst>
  <p:sldIdLst>
    <p:sldId id="256" r:id="rId7"/>
    <p:sldId id="266" r:id="rId8"/>
    <p:sldId id="264" r:id="rId9"/>
    <p:sldId id="267" r:id="rId10"/>
    <p:sldId id="262" r:id="rId11"/>
    <p:sldId id="283" r:id="rId12"/>
    <p:sldId id="263" r:id="rId13"/>
    <p:sldId id="294" r:id="rId14"/>
    <p:sldId id="312" r:id="rId15"/>
    <p:sldId id="276" r:id="rId16"/>
    <p:sldId id="319" r:id="rId17"/>
    <p:sldId id="277" r:id="rId18"/>
    <p:sldId id="317" r:id="rId19"/>
    <p:sldId id="295" r:id="rId20"/>
    <p:sldId id="318" r:id="rId21"/>
    <p:sldId id="321" r:id="rId22"/>
    <p:sldId id="278" r:id="rId23"/>
    <p:sldId id="322" r:id="rId24"/>
    <p:sldId id="293" r:id="rId25"/>
    <p:sldId id="323" r:id="rId26"/>
    <p:sldId id="325" r:id="rId27"/>
    <p:sldId id="326" r:id="rId28"/>
    <p:sldId id="327" r:id="rId29"/>
    <p:sldId id="328" r:id="rId30"/>
    <p:sldId id="350" r:id="rId31"/>
    <p:sldId id="290" r:id="rId32"/>
    <p:sldId id="300" r:id="rId33"/>
    <p:sldId id="296" r:id="rId34"/>
    <p:sldId id="307" r:id="rId35"/>
    <p:sldId id="297" r:id="rId36"/>
    <p:sldId id="291" r:id="rId37"/>
    <p:sldId id="280" r:id="rId38"/>
    <p:sldId id="347" r:id="rId39"/>
    <p:sldId id="292" r:id="rId40"/>
    <p:sldId id="353" r:id="rId41"/>
    <p:sldId id="311" r:id="rId42"/>
    <p:sldId id="354" r:id="rId43"/>
    <p:sldId id="337" r:id="rId44"/>
    <p:sldId id="355" r:id="rId45"/>
    <p:sldId id="356" r:id="rId46"/>
    <p:sldId id="351" r:id="rId47"/>
    <p:sldId id="357" r:id="rId48"/>
    <p:sldId id="358" r:id="rId49"/>
    <p:sldId id="257" r:id="rId50"/>
    <p:sldId id="258" r:id="rId51"/>
    <p:sldId id="259" r:id="rId52"/>
    <p:sldId id="260" r:id="rId53"/>
    <p:sldId id="359" r:id="rId54"/>
    <p:sldId id="360" r:id="rId55"/>
    <p:sldId id="361" r:id="rId56"/>
    <p:sldId id="362" r:id="rId57"/>
    <p:sldId id="363" r:id="rId58"/>
    <p:sldId id="364" r:id="rId59"/>
    <p:sldId id="2147377495" r:id="rId60"/>
    <p:sldId id="2134807332" r:id="rId61"/>
    <p:sldId id="270" r:id="rId62"/>
    <p:sldId id="2147377503" r:id="rId63"/>
    <p:sldId id="2147377497" r:id="rId64"/>
    <p:sldId id="2147377502" r:id="rId65"/>
    <p:sldId id="2147377499" r:id="rId66"/>
    <p:sldId id="2147377505" r:id="rId67"/>
    <p:sldId id="2147377501" r:id="rId68"/>
    <p:sldId id="2147377506" r:id="rId69"/>
    <p:sldId id="352" r:id="rId70"/>
    <p:sldId id="261" r:id="rId71"/>
  </p:sldIdLst>
  <p:sldSz cx="12192000" cy="6858000"/>
  <p:notesSz cx="6858000" cy="9144000"/>
  <p:embeddedFontLst>
    <p:embeddedFont>
      <p:font typeface="Avenir Next LT Pro" panose="020B0504020202020204" pitchFamily="34" charset="0"/>
      <p:regular r:id="rId73"/>
      <p:bold r:id="rId74"/>
      <p:italic r:id="rId75"/>
      <p:boldItalic r:id="rId76"/>
    </p:embeddedFont>
    <p:embeddedFont>
      <p:font typeface="Avenir Next LT Pro Demi" panose="020B0704020202020204" pitchFamily="34" charset="0"/>
      <p:bold r:id="rId77"/>
      <p:boldItalic r:id="rId78"/>
    </p:embeddedFont>
    <p:embeddedFont>
      <p:font typeface="Calibri" panose="020F0502020204030204" pitchFamily="34" charset="0"/>
      <p:regular r:id="rId79"/>
      <p:bold r:id="rId80"/>
      <p:italic r:id="rId81"/>
      <p:boldItalic r:id="rId82"/>
    </p:embeddedFont>
    <p:embeddedFont>
      <p:font typeface="Fredoka One" panose="02000000000000000000" pitchFamily="2" charset="0"/>
      <p:regular r:id="rId83"/>
    </p:embeddedFont>
  </p:embeddedFontLst>
  <p:defaultTextStyle>
    <a:defPPr>
      <a:defRPr lang="fr-F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7CCB71-201F-2735-81E2-4D0D0FDEC2B9}" name="Elisa Schenner" initials="ES" userId="S::Elisa.Schenner@eudsoentity.eu::a16caed7-4543-4761-9c74-9e386e65d1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D"/>
    <a:srgbClr val="75A0CA"/>
    <a:srgbClr val="74A0CA"/>
    <a:srgbClr val="045B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53279-D95B-42B9-971C-75EDFCD7EA09}" v="7" dt="2023-09-14T14:21:32.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Master" Target="slideMasters/slideMaster2.xml"/><Relationship Id="rId90" Type="http://schemas.microsoft.com/office/2018/10/relationships/authors" Target="authors.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font" Target="fonts/font5.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font" Target="fonts/font3.fntdata"/><Relationship Id="rId83" Type="http://schemas.openxmlformats.org/officeDocument/2006/relationships/font" Target="fonts/font11.fntdata"/><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4.fntdata"/><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font" Target="fonts/font10.fntdata"/><Relationship Id="rId19"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a Glass" userId="8756ae06-73e2-48f4-80fe-49e9a0ac70ce" providerId="ADAL" clId="{4240447B-10E0-41E2-B899-BC41A3CB3D87}"/>
    <pc:docChg chg="modSld">
      <pc:chgData name="Alba Glass" userId="8756ae06-73e2-48f4-80fe-49e9a0ac70ce" providerId="ADAL" clId="{4240447B-10E0-41E2-B899-BC41A3CB3D87}" dt="2023-09-14T17:10:44.057" v="2" actId="1076"/>
      <pc:docMkLst>
        <pc:docMk/>
      </pc:docMkLst>
      <pc:sldChg chg="modSp mod">
        <pc:chgData name="Alba Glass" userId="8756ae06-73e2-48f4-80fe-49e9a0ac70ce" providerId="ADAL" clId="{4240447B-10E0-41E2-B899-BC41A3CB3D87}" dt="2023-09-14T17:10:44.057" v="2" actId="1076"/>
        <pc:sldMkLst>
          <pc:docMk/>
          <pc:sldMk cId="0" sldId="262"/>
        </pc:sldMkLst>
        <pc:spChg chg="mod">
          <ac:chgData name="Alba Glass" userId="8756ae06-73e2-48f4-80fe-49e9a0ac70ce" providerId="ADAL" clId="{4240447B-10E0-41E2-B899-BC41A3CB3D87}" dt="2023-09-14T17:10:39.771" v="0" actId="1076"/>
          <ac:spMkLst>
            <pc:docMk/>
            <pc:sldMk cId="0" sldId="262"/>
            <ac:spMk id="3" creationId="{00000000-0000-0000-0000-000000000000}"/>
          </ac:spMkLst>
        </pc:spChg>
        <pc:picChg chg="mod">
          <ac:chgData name="Alba Glass" userId="8756ae06-73e2-48f4-80fe-49e9a0ac70ce" providerId="ADAL" clId="{4240447B-10E0-41E2-B899-BC41A3CB3D87}" dt="2023-09-14T17:10:41.965" v="1" actId="1076"/>
          <ac:picMkLst>
            <pc:docMk/>
            <pc:sldMk cId="0" sldId="262"/>
            <ac:picMk id="8" creationId="{EFF92059-328D-A3A0-DF06-DDF6B1305CA0}"/>
          </ac:picMkLst>
        </pc:picChg>
        <pc:picChg chg="mod">
          <ac:chgData name="Alba Glass" userId="8756ae06-73e2-48f4-80fe-49e9a0ac70ce" providerId="ADAL" clId="{4240447B-10E0-41E2-B899-BC41A3CB3D87}" dt="2023-09-14T17:10:44.057" v="2" actId="1076"/>
          <ac:picMkLst>
            <pc:docMk/>
            <pc:sldMk cId="0" sldId="262"/>
            <ac:picMk id="11" creationId="{179745A3-B56B-D1CB-4133-BBAA988F89F7}"/>
          </ac:picMkLst>
        </pc:picChg>
      </pc:sldChg>
    </pc:docChg>
  </pc:docChgLst>
  <pc:docChgLst>
    <pc:chgData name="gabriel magny" userId="1a80dbe8-8831-42c3-bf7c-22fbd71c9477" providerId="ADAL" clId="{30A53279-D95B-42B9-971C-75EDFCD7EA09}"/>
    <pc:docChg chg="undo redo custSel addSld delSld modSld sldOrd modMainMaster">
      <pc:chgData name="gabriel magny" userId="1a80dbe8-8831-42c3-bf7c-22fbd71c9477" providerId="ADAL" clId="{30A53279-D95B-42B9-971C-75EDFCD7EA09}" dt="2023-09-14T14:25:50.945" v="377"/>
      <pc:docMkLst>
        <pc:docMk/>
      </pc:docMkLst>
      <pc:sldChg chg="modSp mod">
        <pc:chgData name="gabriel magny" userId="1a80dbe8-8831-42c3-bf7c-22fbd71c9477" providerId="ADAL" clId="{30A53279-D95B-42B9-971C-75EDFCD7EA09}" dt="2023-09-14T14:24:48.436" v="376" actId="20577"/>
        <pc:sldMkLst>
          <pc:docMk/>
          <pc:sldMk cId="0" sldId="256"/>
        </pc:sldMkLst>
        <pc:spChg chg="mod">
          <ac:chgData name="gabriel magny" userId="1a80dbe8-8831-42c3-bf7c-22fbd71c9477" providerId="ADAL" clId="{30A53279-D95B-42B9-971C-75EDFCD7EA09}" dt="2023-09-14T14:07:34.341" v="8" actId="20577"/>
          <ac:spMkLst>
            <pc:docMk/>
            <pc:sldMk cId="0" sldId="256"/>
            <ac:spMk id="2" creationId="{00000000-0000-0000-0000-000000000000}"/>
          </ac:spMkLst>
        </pc:spChg>
        <pc:spChg chg="mod">
          <ac:chgData name="gabriel magny" userId="1a80dbe8-8831-42c3-bf7c-22fbd71c9477" providerId="ADAL" clId="{30A53279-D95B-42B9-971C-75EDFCD7EA09}" dt="2023-09-14T14:24:48.436" v="376" actId="20577"/>
          <ac:spMkLst>
            <pc:docMk/>
            <pc:sldMk cId="0" sldId="256"/>
            <ac:spMk id="3" creationId="{00000000-0000-0000-0000-000000000000}"/>
          </ac:spMkLst>
        </pc:spChg>
      </pc:sldChg>
      <pc:sldChg chg="add del">
        <pc:chgData name="gabriel magny" userId="1a80dbe8-8831-42c3-bf7c-22fbd71c9477" providerId="ADAL" clId="{30A53279-D95B-42B9-971C-75EDFCD7EA09}" dt="2023-09-14T14:09:12.859" v="21"/>
        <pc:sldMkLst>
          <pc:docMk/>
          <pc:sldMk cId="0" sldId="262"/>
        </pc:sldMkLst>
      </pc:sldChg>
      <pc:sldChg chg="add del">
        <pc:chgData name="gabriel magny" userId="1a80dbe8-8831-42c3-bf7c-22fbd71c9477" providerId="ADAL" clId="{30A53279-D95B-42B9-971C-75EDFCD7EA09}" dt="2023-09-14T14:09:12.859" v="21"/>
        <pc:sldMkLst>
          <pc:docMk/>
          <pc:sldMk cId="3937328569" sldId="263"/>
        </pc:sldMkLst>
      </pc:sldChg>
      <pc:sldChg chg="modSp mod">
        <pc:chgData name="gabriel magny" userId="1a80dbe8-8831-42c3-bf7c-22fbd71c9477" providerId="ADAL" clId="{30A53279-D95B-42B9-971C-75EDFCD7EA09}" dt="2023-09-14T14:14:27.458" v="146" actId="20577"/>
        <pc:sldMkLst>
          <pc:docMk/>
          <pc:sldMk cId="3509379594" sldId="264"/>
        </pc:sldMkLst>
        <pc:spChg chg="mod">
          <ac:chgData name="gabriel magny" userId="1a80dbe8-8831-42c3-bf7c-22fbd71c9477" providerId="ADAL" clId="{30A53279-D95B-42B9-971C-75EDFCD7EA09}" dt="2023-09-14T14:08:06.576" v="16" actId="20577"/>
          <ac:spMkLst>
            <pc:docMk/>
            <pc:sldMk cId="3509379594" sldId="264"/>
            <ac:spMk id="2" creationId="{00000000-0000-0000-0000-000000000000}"/>
          </ac:spMkLst>
        </pc:spChg>
        <pc:spChg chg="mod">
          <ac:chgData name="gabriel magny" userId="1a80dbe8-8831-42c3-bf7c-22fbd71c9477" providerId="ADAL" clId="{30A53279-D95B-42B9-971C-75EDFCD7EA09}" dt="2023-09-14T14:14:27.458" v="146" actId="20577"/>
          <ac:spMkLst>
            <pc:docMk/>
            <pc:sldMk cId="3509379594" sldId="264"/>
            <ac:spMk id="6" creationId="{8CD7A80E-6A26-94F0-F271-18253C8F30CE}"/>
          </ac:spMkLst>
        </pc:spChg>
      </pc:sldChg>
      <pc:sldChg chg="modSp del mod">
        <pc:chgData name="gabriel magny" userId="1a80dbe8-8831-42c3-bf7c-22fbd71c9477" providerId="ADAL" clId="{30A53279-D95B-42B9-971C-75EDFCD7EA09}" dt="2023-09-14T14:13:27.248" v="109" actId="47"/>
        <pc:sldMkLst>
          <pc:docMk/>
          <pc:sldMk cId="884754783" sldId="265"/>
        </pc:sldMkLst>
        <pc:spChg chg="mod">
          <ac:chgData name="gabriel magny" userId="1a80dbe8-8831-42c3-bf7c-22fbd71c9477" providerId="ADAL" clId="{30A53279-D95B-42B9-971C-75EDFCD7EA09}" dt="2023-09-14T14:08:02.405" v="14" actId="20577"/>
          <ac:spMkLst>
            <pc:docMk/>
            <pc:sldMk cId="884754783" sldId="265"/>
            <ac:spMk id="2" creationId="{00000000-0000-0000-0000-000000000000}"/>
          </ac:spMkLst>
        </pc:spChg>
      </pc:sldChg>
      <pc:sldChg chg="addSp delSp modSp mod">
        <pc:chgData name="gabriel magny" userId="1a80dbe8-8831-42c3-bf7c-22fbd71c9477" providerId="ADAL" clId="{30A53279-D95B-42B9-971C-75EDFCD7EA09}" dt="2023-09-14T14:14:14.302" v="120" actId="1076"/>
        <pc:sldMkLst>
          <pc:docMk/>
          <pc:sldMk cId="3043188358" sldId="266"/>
        </pc:sldMkLst>
        <pc:spChg chg="mod">
          <ac:chgData name="gabriel magny" userId="1a80dbe8-8831-42c3-bf7c-22fbd71c9477" providerId="ADAL" clId="{30A53279-D95B-42B9-971C-75EDFCD7EA09}" dt="2023-09-14T14:07:56.297" v="12" actId="20577"/>
          <ac:spMkLst>
            <pc:docMk/>
            <pc:sldMk cId="3043188358" sldId="266"/>
            <ac:spMk id="2" creationId="{00000000-0000-0000-0000-000000000000}"/>
          </ac:spMkLst>
        </pc:spChg>
        <pc:picChg chg="add mod">
          <ac:chgData name="gabriel magny" userId="1a80dbe8-8831-42c3-bf7c-22fbd71c9477" providerId="ADAL" clId="{30A53279-D95B-42B9-971C-75EDFCD7EA09}" dt="2023-09-14T14:14:14.302" v="120" actId="1076"/>
          <ac:picMkLst>
            <pc:docMk/>
            <pc:sldMk cId="3043188358" sldId="266"/>
            <ac:picMk id="5" creationId="{BE816913-FB0D-C0A1-CCD2-FF5EBCD6A220}"/>
          </ac:picMkLst>
        </pc:picChg>
        <pc:picChg chg="del mod">
          <ac:chgData name="gabriel magny" userId="1a80dbe8-8831-42c3-bf7c-22fbd71c9477" providerId="ADAL" clId="{30A53279-D95B-42B9-971C-75EDFCD7EA09}" dt="2023-09-14T14:13:34.041" v="117" actId="478"/>
          <ac:picMkLst>
            <pc:docMk/>
            <pc:sldMk cId="3043188358" sldId="266"/>
            <ac:picMk id="13" creationId="{12817DB9-D82C-581D-13E1-F4B12EB70785}"/>
          </ac:picMkLst>
        </pc:picChg>
      </pc:sldChg>
      <pc:sldChg chg="modSp mod">
        <pc:chgData name="gabriel magny" userId="1a80dbe8-8831-42c3-bf7c-22fbd71c9477" providerId="ADAL" clId="{30A53279-D95B-42B9-971C-75EDFCD7EA09}" dt="2023-09-14T14:14:47.039" v="155" actId="20577"/>
        <pc:sldMkLst>
          <pc:docMk/>
          <pc:sldMk cId="2774944282" sldId="267"/>
        </pc:sldMkLst>
        <pc:spChg chg="mod">
          <ac:chgData name="gabriel magny" userId="1a80dbe8-8831-42c3-bf7c-22fbd71c9477" providerId="ADAL" clId="{30A53279-D95B-42B9-971C-75EDFCD7EA09}" dt="2023-09-14T14:08:10.433" v="18" actId="20577"/>
          <ac:spMkLst>
            <pc:docMk/>
            <pc:sldMk cId="2774944282" sldId="267"/>
            <ac:spMk id="2" creationId="{00000000-0000-0000-0000-000000000000}"/>
          </ac:spMkLst>
        </pc:spChg>
        <pc:spChg chg="mod">
          <ac:chgData name="gabriel magny" userId="1a80dbe8-8831-42c3-bf7c-22fbd71c9477" providerId="ADAL" clId="{30A53279-D95B-42B9-971C-75EDFCD7EA09}" dt="2023-09-14T14:14:47.039" v="155" actId="20577"/>
          <ac:spMkLst>
            <pc:docMk/>
            <pc:sldMk cId="2774944282" sldId="267"/>
            <ac:spMk id="6" creationId="{8CD7A80E-6A26-94F0-F271-18253C8F30CE}"/>
          </ac:spMkLst>
        </pc:spChg>
      </pc:sldChg>
      <pc:sldChg chg="del">
        <pc:chgData name="gabriel magny" userId="1a80dbe8-8831-42c3-bf7c-22fbd71c9477" providerId="ADAL" clId="{30A53279-D95B-42B9-971C-75EDFCD7EA09}" dt="2023-09-14T14:09:04.826" v="19" actId="47"/>
        <pc:sldMkLst>
          <pc:docMk/>
          <pc:sldMk cId="3488813833" sldId="274"/>
        </pc:sldMkLst>
      </pc:sldChg>
      <pc:sldChg chg="add del">
        <pc:chgData name="gabriel magny" userId="1a80dbe8-8831-42c3-bf7c-22fbd71c9477" providerId="ADAL" clId="{30A53279-D95B-42B9-971C-75EDFCD7EA09}" dt="2023-09-14T14:09:12.859" v="21"/>
        <pc:sldMkLst>
          <pc:docMk/>
          <pc:sldMk cId="1719804558" sldId="276"/>
        </pc:sldMkLst>
      </pc:sldChg>
      <pc:sldChg chg="add del">
        <pc:chgData name="gabriel magny" userId="1a80dbe8-8831-42c3-bf7c-22fbd71c9477" providerId="ADAL" clId="{30A53279-D95B-42B9-971C-75EDFCD7EA09}" dt="2023-09-14T14:09:12.859" v="21"/>
        <pc:sldMkLst>
          <pc:docMk/>
          <pc:sldMk cId="3710055291" sldId="277"/>
        </pc:sldMkLst>
      </pc:sldChg>
      <pc:sldChg chg="add del">
        <pc:chgData name="gabriel magny" userId="1a80dbe8-8831-42c3-bf7c-22fbd71c9477" providerId="ADAL" clId="{30A53279-D95B-42B9-971C-75EDFCD7EA09}" dt="2023-09-14T14:09:12.859" v="21"/>
        <pc:sldMkLst>
          <pc:docMk/>
          <pc:sldMk cId="2392442323" sldId="278"/>
        </pc:sldMkLst>
      </pc:sldChg>
      <pc:sldChg chg="del">
        <pc:chgData name="gabriel magny" userId="1a80dbe8-8831-42c3-bf7c-22fbd71c9477" providerId="ADAL" clId="{30A53279-D95B-42B9-971C-75EDFCD7EA09}" dt="2023-09-14T14:11:20.335" v="29" actId="47"/>
        <pc:sldMkLst>
          <pc:docMk/>
          <pc:sldMk cId="3991973904" sldId="279"/>
        </pc:sldMkLst>
      </pc:sldChg>
      <pc:sldChg chg="add del">
        <pc:chgData name="gabriel magny" userId="1a80dbe8-8831-42c3-bf7c-22fbd71c9477" providerId="ADAL" clId="{30A53279-D95B-42B9-971C-75EDFCD7EA09}" dt="2023-09-14T14:11:42.609" v="30"/>
        <pc:sldMkLst>
          <pc:docMk/>
          <pc:sldMk cId="3274306229" sldId="280"/>
        </pc:sldMkLst>
      </pc:sldChg>
      <pc:sldChg chg="add del">
        <pc:chgData name="gabriel magny" userId="1a80dbe8-8831-42c3-bf7c-22fbd71c9477" providerId="ADAL" clId="{30A53279-D95B-42B9-971C-75EDFCD7EA09}" dt="2023-09-14T14:09:12.859" v="21"/>
        <pc:sldMkLst>
          <pc:docMk/>
          <pc:sldMk cId="325712996" sldId="283"/>
        </pc:sldMkLst>
      </pc:sldChg>
      <pc:sldChg chg="del">
        <pc:chgData name="gabriel magny" userId="1a80dbe8-8831-42c3-bf7c-22fbd71c9477" providerId="ADAL" clId="{30A53279-D95B-42B9-971C-75EDFCD7EA09}" dt="2023-09-14T14:09:04.826" v="19" actId="47"/>
        <pc:sldMkLst>
          <pc:docMk/>
          <pc:sldMk cId="1040447683" sldId="287"/>
        </pc:sldMkLst>
      </pc:sldChg>
      <pc:sldChg chg="del">
        <pc:chgData name="gabriel magny" userId="1a80dbe8-8831-42c3-bf7c-22fbd71c9477" providerId="ADAL" clId="{30A53279-D95B-42B9-971C-75EDFCD7EA09}" dt="2023-09-14T14:11:20.335" v="29" actId="47"/>
        <pc:sldMkLst>
          <pc:docMk/>
          <pc:sldMk cId="94996454" sldId="289"/>
        </pc:sldMkLst>
      </pc:sldChg>
      <pc:sldChg chg="add del">
        <pc:chgData name="gabriel magny" userId="1a80dbe8-8831-42c3-bf7c-22fbd71c9477" providerId="ADAL" clId="{30A53279-D95B-42B9-971C-75EDFCD7EA09}" dt="2023-09-14T14:11:42.609" v="30"/>
        <pc:sldMkLst>
          <pc:docMk/>
          <pc:sldMk cId="2080272582" sldId="290"/>
        </pc:sldMkLst>
      </pc:sldChg>
      <pc:sldChg chg="add del">
        <pc:chgData name="gabriel magny" userId="1a80dbe8-8831-42c3-bf7c-22fbd71c9477" providerId="ADAL" clId="{30A53279-D95B-42B9-971C-75EDFCD7EA09}" dt="2023-09-14T14:11:42.609" v="30"/>
        <pc:sldMkLst>
          <pc:docMk/>
          <pc:sldMk cId="657431130" sldId="291"/>
        </pc:sldMkLst>
      </pc:sldChg>
      <pc:sldChg chg="add del">
        <pc:chgData name="gabriel magny" userId="1a80dbe8-8831-42c3-bf7c-22fbd71c9477" providerId="ADAL" clId="{30A53279-D95B-42B9-971C-75EDFCD7EA09}" dt="2023-09-14T14:11:42.609" v="30"/>
        <pc:sldMkLst>
          <pc:docMk/>
          <pc:sldMk cId="2093422197" sldId="292"/>
        </pc:sldMkLst>
      </pc:sldChg>
      <pc:sldChg chg="add del">
        <pc:chgData name="gabriel magny" userId="1a80dbe8-8831-42c3-bf7c-22fbd71c9477" providerId="ADAL" clId="{30A53279-D95B-42B9-971C-75EDFCD7EA09}" dt="2023-09-14T14:09:12.859" v="21"/>
        <pc:sldMkLst>
          <pc:docMk/>
          <pc:sldMk cId="213113392" sldId="293"/>
        </pc:sldMkLst>
      </pc:sldChg>
      <pc:sldChg chg="add del">
        <pc:chgData name="gabriel magny" userId="1a80dbe8-8831-42c3-bf7c-22fbd71c9477" providerId="ADAL" clId="{30A53279-D95B-42B9-971C-75EDFCD7EA09}" dt="2023-09-14T14:09:12.859" v="21"/>
        <pc:sldMkLst>
          <pc:docMk/>
          <pc:sldMk cId="2798575667" sldId="294"/>
        </pc:sldMkLst>
      </pc:sldChg>
      <pc:sldChg chg="add del">
        <pc:chgData name="gabriel magny" userId="1a80dbe8-8831-42c3-bf7c-22fbd71c9477" providerId="ADAL" clId="{30A53279-D95B-42B9-971C-75EDFCD7EA09}" dt="2023-09-14T14:09:12.859" v="21"/>
        <pc:sldMkLst>
          <pc:docMk/>
          <pc:sldMk cId="1788758669" sldId="295"/>
        </pc:sldMkLst>
      </pc:sldChg>
      <pc:sldChg chg="add del">
        <pc:chgData name="gabriel magny" userId="1a80dbe8-8831-42c3-bf7c-22fbd71c9477" providerId="ADAL" clId="{30A53279-D95B-42B9-971C-75EDFCD7EA09}" dt="2023-09-14T14:11:42.609" v="30"/>
        <pc:sldMkLst>
          <pc:docMk/>
          <pc:sldMk cId="72002583" sldId="296"/>
        </pc:sldMkLst>
      </pc:sldChg>
      <pc:sldChg chg="add del">
        <pc:chgData name="gabriel magny" userId="1a80dbe8-8831-42c3-bf7c-22fbd71c9477" providerId="ADAL" clId="{30A53279-D95B-42B9-971C-75EDFCD7EA09}" dt="2023-09-14T14:11:42.609" v="30"/>
        <pc:sldMkLst>
          <pc:docMk/>
          <pc:sldMk cId="1113305974" sldId="297"/>
        </pc:sldMkLst>
      </pc:sldChg>
      <pc:sldChg chg="add del">
        <pc:chgData name="gabriel magny" userId="1a80dbe8-8831-42c3-bf7c-22fbd71c9477" providerId="ADAL" clId="{30A53279-D95B-42B9-971C-75EDFCD7EA09}" dt="2023-09-14T14:11:42.609" v="30"/>
        <pc:sldMkLst>
          <pc:docMk/>
          <pc:sldMk cId="34088008" sldId="300"/>
        </pc:sldMkLst>
      </pc:sldChg>
      <pc:sldChg chg="del">
        <pc:chgData name="gabriel magny" userId="1a80dbe8-8831-42c3-bf7c-22fbd71c9477" providerId="ADAL" clId="{30A53279-D95B-42B9-971C-75EDFCD7EA09}" dt="2023-09-14T14:11:20.335" v="29" actId="47"/>
        <pc:sldMkLst>
          <pc:docMk/>
          <pc:sldMk cId="3556998584" sldId="303"/>
        </pc:sldMkLst>
      </pc:sldChg>
      <pc:sldChg chg="del">
        <pc:chgData name="gabriel magny" userId="1a80dbe8-8831-42c3-bf7c-22fbd71c9477" providerId="ADAL" clId="{30A53279-D95B-42B9-971C-75EDFCD7EA09}" dt="2023-09-14T14:11:20.335" v="29" actId="47"/>
        <pc:sldMkLst>
          <pc:docMk/>
          <pc:sldMk cId="2858287480" sldId="305"/>
        </pc:sldMkLst>
      </pc:sldChg>
      <pc:sldChg chg="add del">
        <pc:chgData name="gabriel magny" userId="1a80dbe8-8831-42c3-bf7c-22fbd71c9477" providerId="ADAL" clId="{30A53279-D95B-42B9-971C-75EDFCD7EA09}" dt="2023-09-14T14:11:42.609" v="30"/>
        <pc:sldMkLst>
          <pc:docMk/>
          <pc:sldMk cId="1177885892" sldId="307"/>
        </pc:sldMkLst>
      </pc:sldChg>
      <pc:sldChg chg="del">
        <pc:chgData name="gabriel magny" userId="1a80dbe8-8831-42c3-bf7c-22fbd71c9477" providerId="ADAL" clId="{30A53279-D95B-42B9-971C-75EDFCD7EA09}" dt="2023-09-14T14:11:20.335" v="29" actId="47"/>
        <pc:sldMkLst>
          <pc:docMk/>
          <pc:sldMk cId="430129110" sldId="310"/>
        </pc:sldMkLst>
      </pc:sldChg>
      <pc:sldChg chg="add del">
        <pc:chgData name="gabriel magny" userId="1a80dbe8-8831-42c3-bf7c-22fbd71c9477" providerId="ADAL" clId="{30A53279-D95B-42B9-971C-75EDFCD7EA09}" dt="2023-09-14T14:11:42.609" v="30"/>
        <pc:sldMkLst>
          <pc:docMk/>
          <pc:sldMk cId="527803306" sldId="311"/>
        </pc:sldMkLst>
      </pc:sldChg>
      <pc:sldChg chg="add del">
        <pc:chgData name="gabriel magny" userId="1a80dbe8-8831-42c3-bf7c-22fbd71c9477" providerId="ADAL" clId="{30A53279-D95B-42B9-971C-75EDFCD7EA09}" dt="2023-09-14T14:09:12.859" v="21"/>
        <pc:sldMkLst>
          <pc:docMk/>
          <pc:sldMk cId="2147242382" sldId="312"/>
        </pc:sldMkLst>
      </pc:sldChg>
      <pc:sldChg chg="del">
        <pc:chgData name="gabriel magny" userId="1a80dbe8-8831-42c3-bf7c-22fbd71c9477" providerId="ADAL" clId="{30A53279-D95B-42B9-971C-75EDFCD7EA09}" dt="2023-09-14T14:09:04.826" v="19" actId="47"/>
        <pc:sldMkLst>
          <pc:docMk/>
          <pc:sldMk cId="1474757217" sldId="313"/>
        </pc:sldMkLst>
      </pc:sldChg>
      <pc:sldChg chg="del">
        <pc:chgData name="gabriel magny" userId="1a80dbe8-8831-42c3-bf7c-22fbd71c9477" providerId="ADAL" clId="{30A53279-D95B-42B9-971C-75EDFCD7EA09}" dt="2023-09-14T14:09:04.826" v="19" actId="47"/>
        <pc:sldMkLst>
          <pc:docMk/>
          <pc:sldMk cId="2450157777" sldId="316"/>
        </pc:sldMkLst>
      </pc:sldChg>
      <pc:sldChg chg="add del">
        <pc:chgData name="gabriel magny" userId="1a80dbe8-8831-42c3-bf7c-22fbd71c9477" providerId="ADAL" clId="{30A53279-D95B-42B9-971C-75EDFCD7EA09}" dt="2023-09-14T14:09:12.859" v="21"/>
        <pc:sldMkLst>
          <pc:docMk/>
          <pc:sldMk cId="4025013240" sldId="317"/>
        </pc:sldMkLst>
      </pc:sldChg>
      <pc:sldChg chg="add del">
        <pc:chgData name="gabriel magny" userId="1a80dbe8-8831-42c3-bf7c-22fbd71c9477" providerId="ADAL" clId="{30A53279-D95B-42B9-971C-75EDFCD7EA09}" dt="2023-09-14T14:09:12.859" v="21"/>
        <pc:sldMkLst>
          <pc:docMk/>
          <pc:sldMk cId="1135254814" sldId="318"/>
        </pc:sldMkLst>
      </pc:sldChg>
      <pc:sldChg chg="add del">
        <pc:chgData name="gabriel magny" userId="1a80dbe8-8831-42c3-bf7c-22fbd71c9477" providerId="ADAL" clId="{30A53279-D95B-42B9-971C-75EDFCD7EA09}" dt="2023-09-14T14:09:12.859" v="21"/>
        <pc:sldMkLst>
          <pc:docMk/>
          <pc:sldMk cId="3584237620" sldId="319"/>
        </pc:sldMkLst>
      </pc:sldChg>
      <pc:sldChg chg="del">
        <pc:chgData name="gabriel magny" userId="1a80dbe8-8831-42c3-bf7c-22fbd71c9477" providerId="ADAL" clId="{30A53279-D95B-42B9-971C-75EDFCD7EA09}" dt="2023-09-14T14:09:04.826" v="19" actId="47"/>
        <pc:sldMkLst>
          <pc:docMk/>
          <pc:sldMk cId="1736212183" sldId="320"/>
        </pc:sldMkLst>
      </pc:sldChg>
      <pc:sldChg chg="add del">
        <pc:chgData name="gabriel magny" userId="1a80dbe8-8831-42c3-bf7c-22fbd71c9477" providerId="ADAL" clId="{30A53279-D95B-42B9-971C-75EDFCD7EA09}" dt="2023-09-14T14:09:12.859" v="21"/>
        <pc:sldMkLst>
          <pc:docMk/>
          <pc:sldMk cId="614625573" sldId="321"/>
        </pc:sldMkLst>
      </pc:sldChg>
      <pc:sldChg chg="add del">
        <pc:chgData name="gabriel magny" userId="1a80dbe8-8831-42c3-bf7c-22fbd71c9477" providerId="ADAL" clId="{30A53279-D95B-42B9-971C-75EDFCD7EA09}" dt="2023-09-14T14:09:12.859" v="21"/>
        <pc:sldMkLst>
          <pc:docMk/>
          <pc:sldMk cId="2155769302" sldId="322"/>
        </pc:sldMkLst>
      </pc:sldChg>
      <pc:sldChg chg="add del">
        <pc:chgData name="gabriel magny" userId="1a80dbe8-8831-42c3-bf7c-22fbd71c9477" providerId="ADAL" clId="{30A53279-D95B-42B9-971C-75EDFCD7EA09}" dt="2023-09-14T14:09:12.859" v="21"/>
        <pc:sldMkLst>
          <pc:docMk/>
          <pc:sldMk cId="3735623619" sldId="323"/>
        </pc:sldMkLst>
      </pc:sldChg>
      <pc:sldChg chg="add del">
        <pc:chgData name="gabriel magny" userId="1a80dbe8-8831-42c3-bf7c-22fbd71c9477" providerId="ADAL" clId="{30A53279-D95B-42B9-971C-75EDFCD7EA09}" dt="2023-09-14T14:09:12.859" v="21"/>
        <pc:sldMkLst>
          <pc:docMk/>
          <pc:sldMk cId="2362349816" sldId="325"/>
        </pc:sldMkLst>
      </pc:sldChg>
      <pc:sldChg chg="add del">
        <pc:chgData name="gabriel magny" userId="1a80dbe8-8831-42c3-bf7c-22fbd71c9477" providerId="ADAL" clId="{30A53279-D95B-42B9-971C-75EDFCD7EA09}" dt="2023-09-14T14:09:12.859" v="21"/>
        <pc:sldMkLst>
          <pc:docMk/>
          <pc:sldMk cId="3981729757" sldId="326"/>
        </pc:sldMkLst>
      </pc:sldChg>
      <pc:sldChg chg="add del">
        <pc:chgData name="gabriel magny" userId="1a80dbe8-8831-42c3-bf7c-22fbd71c9477" providerId="ADAL" clId="{30A53279-D95B-42B9-971C-75EDFCD7EA09}" dt="2023-09-14T14:09:12.859" v="21"/>
        <pc:sldMkLst>
          <pc:docMk/>
          <pc:sldMk cId="2328912125" sldId="327"/>
        </pc:sldMkLst>
      </pc:sldChg>
      <pc:sldChg chg="add del">
        <pc:chgData name="gabriel magny" userId="1a80dbe8-8831-42c3-bf7c-22fbd71c9477" providerId="ADAL" clId="{30A53279-D95B-42B9-971C-75EDFCD7EA09}" dt="2023-09-14T14:09:12.859" v="21"/>
        <pc:sldMkLst>
          <pc:docMk/>
          <pc:sldMk cId="3689852732" sldId="328"/>
        </pc:sldMkLst>
      </pc:sldChg>
      <pc:sldChg chg="del">
        <pc:chgData name="gabriel magny" userId="1a80dbe8-8831-42c3-bf7c-22fbd71c9477" providerId="ADAL" clId="{30A53279-D95B-42B9-971C-75EDFCD7EA09}" dt="2023-09-14T14:09:04.826" v="19" actId="47"/>
        <pc:sldMkLst>
          <pc:docMk/>
          <pc:sldMk cId="3891685671" sldId="329"/>
        </pc:sldMkLst>
      </pc:sldChg>
      <pc:sldChg chg="del">
        <pc:chgData name="gabriel magny" userId="1a80dbe8-8831-42c3-bf7c-22fbd71c9477" providerId="ADAL" clId="{30A53279-D95B-42B9-971C-75EDFCD7EA09}" dt="2023-09-14T14:11:20.335" v="29" actId="47"/>
        <pc:sldMkLst>
          <pc:docMk/>
          <pc:sldMk cId="2359394487" sldId="332"/>
        </pc:sldMkLst>
      </pc:sldChg>
      <pc:sldChg chg="del">
        <pc:chgData name="gabriel magny" userId="1a80dbe8-8831-42c3-bf7c-22fbd71c9477" providerId="ADAL" clId="{30A53279-D95B-42B9-971C-75EDFCD7EA09}" dt="2023-09-14T14:11:20.335" v="29" actId="47"/>
        <pc:sldMkLst>
          <pc:docMk/>
          <pc:sldMk cId="2714753224" sldId="333"/>
        </pc:sldMkLst>
      </pc:sldChg>
      <pc:sldChg chg="del">
        <pc:chgData name="gabriel magny" userId="1a80dbe8-8831-42c3-bf7c-22fbd71c9477" providerId="ADAL" clId="{30A53279-D95B-42B9-971C-75EDFCD7EA09}" dt="2023-09-14T14:11:20.335" v="29" actId="47"/>
        <pc:sldMkLst>
          <pc:docMk/>
          <pc:sldMk cId="1477214554" sldId="334"/>
        </pc:sldMkLst>
      </pc:sldChg>
      <pc:sldChg chg="add del">
        <pc:chgData name="gabriel magny" userId="1a80dbe8-8831-42c3-bf7c-22fbd71c9477" providerId="ADAL" clId="{30A53279-D95B-42B9-971C-75EDFCD7EA09}" dt="2023-09-14T14:11:42.609" v="30"/>
        <pc:sldMkLst>
          <pc:docMk/>
          <pc:sldMk cId="1638862650" sldId="337"/>
        </pc:sldMkLst>
      </pc:sldChg>
      <pc:sldChg chg="del">
        <pc:chgData name="gabriel magny" userId="1a80dbe8-8831-42c3-bf7c-22fbd71c9477" providerId="ADAL" clId="{30A53279-D95B-42B9-971C-75EDFCD7EA09}" dt="2023-09-14T14:11:20.335" v="29" actId="47"/>
        <pc:sldMkLst>
          <pc:docMk/>
          <pc:sldMk cId="3057838247" sldId="338"/>
        </pc:sldMkLst>
      </pc:sldChg>
      <pc:sldChg chg="del">
        <pc:chgData name="gabriel magny" userId="1a80dbe8-8831-42c3-bf7c-22fbd71c9477" providerId="ADAL" clId="{30A53279-D95B-42B9-971C-75EDFCD7EA09}" dt="2023-09-14T14:11:20.335" v="29" actId="47"/>
        <pc:sldMkLst>
          <pc:docMk/>
          <pc:sldMk cId="2994849358" sldId="341"/>
        </pc:sldMkLst>
      </pc:sldChg>
      <pc:sldChg chg="del">
        <pc:chgData name="gabriel magny" userId="1a80dbe8-8831-42c3-bf7c-22fbd71c9477" providerId="ADAL" clId="{30A53279-D95B-42B9-971C-75EDFCD7EA09}" dt="2023-09-14T14:11:20.335" v="29" actId="47"/>
        <pc:sldMkLst>
          <pc:docMk/>
          <pc:sldMk cId="1521274197" sldId="342"/>
        </pc:sldMkLst>
      </pc:sldChg>
      <pc:sldChg chg="del">
        <pc:chgData name="gabriel magny" userId="1a80dbe8-8831-42c3-bf7c-22fbd71c9477" providerId="ADAL" clId="{30A53279-D95B-42B9-971C-75EDFCD7EA09}" dt="2023-09-14T14:11:20.335" v="29" actId="47"/>
        <pc:sldMkLst>
          <pc:docMk/>
          <pc:sldMk cId="3893708757" sldId="346"/>
        </pc:sldMkLst>
      </pc:sldChg>
      <pc:sldChg chg="add del">
        <pc:chgData name="gabriel magny" userId="1a80dbe8-8831-42c3-bf7c-22fbd71c9477" providerId="ADAL" clId="{30A53279-D95B-42B9-971C-75EDFCD7EA09}" dt="2023-09-14T14:11:42.609" v="30"/>
        <pc:sldMkLst>
          <pc:docMk/>
          <pc:sldMk cId="2887242314" sldId="347"/>
        </pc:sldMkLst>
      </pc:sldChg>
      <pc:sldChg chg="del">
        <pc:chgData name="gabriel magny" userId="1a80dbe8-8831-42c3-bf7c-22fbd71c9477" providerId="ADAL" clId="{30A53279-D95B-42B9-971C-75EDFCD7EA09}" dt="2023-09-14T14:09:04.826" v="19" actId="47"/>
        <pc:sldMkLst>
          <pc:docMk/>
          <pc:sldMk cId="4202989533" sldId="349"/>
        </pc:sldMkLst>
      </pc:sldChg>
      <pc:sldChg chg="modSp mod">
        <pc:chgData name="gabriel magny" userId="1a80dbe8-8831-42c3-bf7c-22fbd71c9477" providerId="ADAL" clId="{30A53279-D95B-42B9-971C-75EDFCD7EA09}" dt="2023-09-14T14:15:07.248" v="165" actId="20577"/>
        <pc:sldMkLst>
          <pc:docMk/>
          <pc:sldMk cId="2608938700" sldId="350"/>
        </pc:sldMkLst>
        <pc:spChg chg="mod">
          <ac:chgData name="gabriel magny" userId="1a80dbe8-8831-42c3-bf7c-22fbd71c9477" providerId="ADAL" clId="{30A53279-D95B-42B9-971C-75EDFCD7EA09}" dt="2023-09-14T14:12:05.001" v="32" actId="20577"/>
          <ac:spMkLst>
            <pc:docMk/>
            <pc:sldMk cId="2608938700" sldId="350"/>
            <ac:spMk id="2" creationId="{00000000-0000-0000-0000-000000000000}"/>
          </ac:spMkLst>
        </pc:spChg>
        <pc:spChg chg="mod">
          <ac:chgData name="gabriel magny" userId="1a80dbe8-8831-42c3-bf7c-22fbd71c9477" providerId="ADAL" clId="{30A53279-D95B-42B9-971C-75EDFCD7EA09}" dt="2023-09-14T14:15:07.248" v="165" actId="20577"/>
          <ac:spMkLst>
            <pc:docMk/>
            <pc:sldMk cId="2608938700" sldId="350"/>
            <ac:spMk id="6" creationId="{8CD7A80E-6A26-94F0-F271-18253C8F30CE}"/>
          </ac:spMkLst>
        </pc:spChg>
      </pc:sldChg>
      <pc:sldChg chg="modSp mod">
        <pc:chgData name="gabriel magny" userId="1a80dbe8-8831-42c3-bf7c-22fbd71c9477" providerId="ADAL" clId="{30A53279-D95B-42B9-971C-75EDFCD7EA09}" dt="2023-09-14T14:16:25.067" v="304" actId="20577"/>
        <pc:sldMkLst>
          <pc:docMk/>
          <pc:sldMk cId="385075656" sldId="351"/>
        </pc:sldMkLst>
        <pc:spChg chg="mod">
          <ac:chgData name="gabriel magny" userId="1a80dbe8-8831-42c3-bf7c-22fbd71c9477" providerId="ADAL" clId="{30A53279-D95B-42B9-971C-75EDFCD7EA09}" dt="2023-09-14T14:12:13.590" v="34" actId="20577"/>
          <ac:spMkLst>
            <pc:docMk/>
            <pc:sldMk cId="385075656" sldId="351"/>
            <ac:spMk id="2" creationId="{00000000-0000-0000-0000-000000000000}"/>
          </ac:spMkLst>
        </pc:spChg>
        <pc:spChg chg="mod">
          <ac:chgData name="gabriel magny" userId="1a80dbe8-8831-42c3-bf7c-22fbd71c9477" providerId="ADAL" clId="{30A53279-D95B-42B9-971C-75EDFCD7EA09}" dt="2023-09-14T14:16:25.067" v="304" actId="20577"/>
          <ac:spMkLst>
            <pc:docMk/>
            <pc:sldMk cId="385075656" sldId="351"/>
            <ac:spMk id="6" creationId="{8CD7A80E-6A26-94F0-F271-18253C8F30CE}"/>
          </ac:spMkLst>
        </pc:spChg>
      </pc:sldChg>
      <pc:sldChg chg="modSp mod">
        <pc:chgData name="gabriel magny" userId="1a80dbe8-8831-42c3-bf7c-22fbd71c9477" providerId="ADAL" clId="{30A53279-D95B-42B9-971C-75EDFCD7EA09}" dt="2023-09-14T14:12:37.618" v="84" actId="20577"/>
        <pc:sldMkLst>
          <pc:docMk/>
          <pc:sldMk cId="1978794817" sldId="352"/>
        </pc:sldMkLst>
        <pc:spChg chg="mod">
          <ac:chgData name="gabriel magny" userId="1a80dbe8-8831-42c3-bf7c-22fbd71c9477" providerId="ADAL" clId="{30A53279-D95B-42B9-971C-75EDFCD7EA09}" dt="2023-09-14T14:12:18.144" v="36" actId="20577"/>
          <ac:spMkLst>
            <pc:docMk/>
            <pc:sldMk cId="1978794817" sldId="352"/>
            <ac:spMk id="2" creationId="{00000000-0000-0000-0000-000000000000}"/>
          </ac:spMkLst>
        </pc:spChg>
        <pc:spChg chg="mod">
          <ac:chgData name="gabriel magny" userId="1a80dbe8-8831-42c3-bf7c-22fbd71c9477" providerId="ADAL" clId="{30A53279-D95B-42B9-971C-75EDFCD7EA09}" dt="2023-09-14T14:12:37.618" v="84" actId="20577"/>
          <ac:spMkLst>
            <pc:docMk/>
            <pc:sldMk cId="1978794817" sldId="352"/>
            <ac:spMk id="6" creationId="{8CD7A80E-6A26-94F0-F271-18253C8F30CE}"/>
          </ac:spMkLst>
        </pc:spChg>
      </pc:sldChg>
      <pc:sldChg chg="add del">
        <pc:chgData name="gabriel magny" userId="1a80dbe8-8831-42c3-bf7c-22fbd71c9477" providerId="ADAL" clId="{30A53279-D95B-42B9-971C-75EDFCD7EA09}" dt="2023-09-14T14:09:50.713" v="22" actId="2696"/>
        <pc:sldMkLst>
          <pc:docMk/>
          <pc:sldMk cId="1188485096" sldId="353"/>
        </pc:sldMkLst>
      </pc:sldChg>
      <pc:sldChg chg="del">
        <pc:chgData name="gabriel magny" userId="1a80dbe8-8831-42c3-bf7c-22fbd71c9477" providerId="ADAL" clId="{30A53279-D95B-42B9-971C-75EDFCD7EA09}" dt="2023-09-14T14:09:11.741" v="20"/>
        <pc:sldMkLst>
          <pc:docMk/>
          <pc:sldMk cId="2487530548" sldId="353"/>
        </pc:sldMkLst>
      </pc:sldChg>
      <pc:sldChg chg="add">
        <pc:chgData name="gabriel magny" userId="1a80dbe8-8831-42c3-bf7c-22fbd71c9477" providerId="ADAL" clId="{30A53279-D95B-42B9-971C-75EDFCD7EA09}" dt="2023-09-14T14:11:42.609" v="30"/>
        <pc:sldMkLst>
          <pc:docMk/>
          <pc:sldMk cId="3644889710" sldId="353"/>
        </pc:sldMkLst>
      </pc:sldChg>
      <pc:sldChg chg="add del">
        <pc:chgData name="gabriel magny" userId="1a80dbe8-8831-42c3-bf7c-22fbd71c9477" providerId="ADAL" clId="{30A53279-D95B-42B9-971C-75EDFCD7EA09}" dt="2023-09-14T14:11:20.335" v="29" actId="47"/>
        <pc:sldMkLst>
          <pc:docMk/>
          <pc:sldMk cId="3947976697" sldId="353"/>
        </pc:sldMkLst>
      </pc:sldChg>
      <pc:sldChg chg="add del">
        <pc:chgData name="gabriel magny" userId="1a80dbe8-8831-42c3-bf7c-22fbd71c9477" providerId="ADAL" clId="{30A53279-D95B-42B9-971C-75EDFCD7EA09}" dt="2023-09-14T14:09:50.713" v="22" actId="2696"/>
        <pc:sldMkLst>
          <pc:docMk/>
          <pc:sldMk cId="1951314787" sldId="354"/>
        </pc:sldMkLst>
      </pc:sldChg>
      <pc:sldChg chg="del">
        <pc:chgData name="gabriel magny" userId="1a80dbe8-8831-42c3-bf7c-22fbd71c9477" providerId="ADAL" clId="{30A53279-D95B-42B9-971C-75EDFCD7EA09}" dt="2023-09-14T14:09:11.741" v="20"/>
        <pc:sldMkLst>
          <pc:docMk/>
          <pc:sldMk cId="3203539545" sldId="354"/>
        </pc:sldMkLst>
      </pc:sldChg>
      <pc:sldChg chg="add del">
        <pc:chgData name="gabriel magny" userId="1a80dbe8-8831-42c3-bf7c-22fbd71c9477" providerId="ADAL" clId="{30A53279-D95B-42B9-971C-75EDFCD7EA09}" dt="2023-09-14T14:11:20.335" v="29" actId="47"/>
        <pc:sldMkLst>
          <pc:docMk/>
          <pc:sldMk cId="3247683550" sldId="354"/>
        </pc:sldMkLst>
      </pc:sldChg>
      <pc:sldChg chg="add">
        <pc:chgData name="gabriel magny" userId="1a80dbe8-8831-42c3-bf7c-22fbd71c9477" providerId="ADAL" clId="{30A53279-D95B-42B9-971C-75EDFCD7EA09}" dt="2023-09-14T14:11:42.609" v="30"/>
        <pc:sldMkLst>
          <pc:docMk/>
          <pc:sldMk cId="4128502922" sldId="354"/>
        </pc:sldMkLst>
      </pc:sldChg>
      <pc:sldChg chg="add del">
        <pc:chgData name="gabriel magny" userId="1a80dbe8-8831-42c3-bf7c-22fbd71c9477" providerId="ADAL" clId="{30A53279-D95B-42B9-971C-75EDFCD7EA09}" dt="2023-09-14T14:11:20.335" v="29" actId="47"/>
        <pc:sldMkLst>
          <pc:docMk/>
          <pc:sldMk cId="1055030008" sldId="355"/>
        </pc:sldMkLst>
      </pc:sldChg>
      <pc:sldChg chg="add del">
        <pc:chgData name="gabriel magny" userId="1a80dbe8-8831-42c3-bf7c-22fbd71c9477" providerId="ADAL" clId="{30A53279-D95B-42B9-971C-75EDFCD7EA09}" dt="2023-09-14T14:09:50.713" v="22" actId="2696"/>
        <pc:sldMkLst>
          <pc:docMk/>
          <pc:sldMk cId="1588873843" sldId="355"/>
        </pc:sldMkLst>
      </pc:sldChg>
      <pc:sldChg chg="del">
        <pc:chgData name="gabriel magny" userId="1a80dbe8-8831-42c3-bf7c-22fbd71c9477" providerId="ADAL" clId="{30A53279-D95B-42B9-971C-75EDFCD7EA09}" dt="2023-09-14T14:09:11.741" v="20"/>
        <pc:sldMkLst>
          <pc:docMk/>
          <pc:sldMk cId="2205150694" sldId="355"/>
        </pc:sldMkLst>
      </pc:sldChg>
      <pc:sldChg chg="add">
        <pc:chgData name="gabriel magny" userId="1a80dbe8-8831-42c3-bf7c-22fbd71c9477" providerId="ADAL" clId="{30A53279-D95B-42B9-971C-75EDFCD7EA09}" dt="2023-09-14T14:11:42.609" v="30"/>
        <pc:sldMkLst>
          <pc:docMk/>
          <pc:sldMk cId="4146004520" sldId="355"/>
        </pc:sldMkLst>
      </pc:sldChg>
      <pc:sldChg chg="add del">
        <pc:chgData name="gabriel magny" userId="1a80dbe8-8831-42c3-bf7c-22fbd71c9477" providerId="ADAL" clId="{30A53279-D95B-42B9-971C-75EDFCD7EA09}" dt="2023-09-14T14:09:50.713" v="22" actId="2696"/>
        <pc:sldMkLst>
          <pc:docMk/>
          <pc:sldMk cId="574512704" sldId="356"/>
        </pc:sldMkLst>
      </pc:sldChg>
      <pc:sldChg chg="add setBg">
        <pc:chgData name="gabriel magny" userId="1a80dbe8-8831-42c3-bf7c-22fbd71c9477" providerId="ADAL" clId="{30A53279-D95B-42B9-971C-75EDFCD7EA09}" dt="2023-09-14T14:11:42.609" v="30"/>
        <pc:sldMkLst>
          <pc:docMk/>
          <pc:sldMk cId="1351961432" sldId="356"/>
        </pc:sldMkLst>
      </pc:sldChg>
      <pc:sldChg chg="add del">
        <pc:chgData name="gabriel magny" userId="1a80dbe8-8831-42c3-bf7c-22fbd71c9477" providerId="ADAL" clId="{30A53279-D95B-42B9-971C-75EDFCD7EA09}" dt="2023-09-14T14:11:20.335" v="29" actId="47"/>
        <pc:sldMkLst>
          <pc:docMk/>
          <pc:sldMk cId="1428522542" sldId="356"/>
        </pc:sldMkLst>
      </pc:sldChg>
      <pc:sldChg chg="del">
        <pc:chgData name="gabriel magny" userId="1a80dbe8-8831-42c3-bf7c-22fbd71c9477" providerId="ADAL" clId="{30A53279-D95B-42B9-971C-75EDFCD7EA09}" dt="2023-09-14T14:09:11.741" v="20"/>
        <pc:sldMkLst>
          <pc:docMk/>
          <pc:sldMk cId="2897075386" sldId="356"/>
        </pc:sldMkLst>
      </pc:sldChg>
      <pc:sldChg chg="modSp add mod">
        <pc:chgData name="gabriel magny" userId="1a80dbe8-8831-42c3-bf7c-22fbd71c9477" providerId="ADAL" clId="{30A53279-D95B-42B9-971C-75EDFCD7EA09}" dt="2023-09-14T14:18:41.785" v="309" actId="207"/>
        <pc:sldMkLst>
          <pc:docMk/>
          <pc:sldMk cId="137196430" sldId="357"/>
        </pc:sldMkLst>
        <pc:spChg chg="mod">
          <ac:chgData name="gabriel magny" userId="1a80dbe8-8831-42c3-bf7c-22fbd71c9477" providerId="ADAL" clId="{30A53279-D95B-42B9-971C-75EDFCD7EA09}" dt="2023-09-14T14:18:41.785" v="309" actId="207"/>
          <ac:spMkLst>
            <pc:docMk/>
            <pc:sldMk cId="137196430" sldId="357"/>
            <ac:spMk id="6" creationId="{8CD7A80E-6A26-94F0-F271-18253C8F30CE}"/>
          </ac:spMkLst>
        </pc:spChg>
      </pc:sldChg>
      <pc:sldChg chg="add del">
        <pc:chgData name="gabriel magny" userId="1a80dbe8-8831-42c3-bf7c-22fbd71c9477" providerId="ADAL" clId="{30A53279-D95B-42B9-971C-75EDFCD7EA09}" dt="2023-09-14T14:09:50.713" v="22" actId="2696"/>
        <pc:sldMkLst>
          <pc:docMk/>
          <pc:sldMk cId="1985861242" sldId="357"/>
        </pc:sldMkLst>
      </pc:sldChg>
      <pc:sldChg chg="add del">
        <pc:chgData name="gabriel magny" userId="1a80dbe8-8831-42c3-bf7c-22fbd71c9477" providerId="ADAL" clId="{30A53279-D95B-42B9-971C-75EDFCD7EA09}" dt="2023-09-14T14:11:20.335" v="29" actId="47"/>
        <pc:sldMkLst>
          <pc:docMk/>
          <pc:sldMk cId="2185982229" sldId="357"/>
        </pc:sldMkLst>
      </pc:sldChg>
      <pc:sldChg chg="del">
        <pc:chgData name="gabriel magny" userId="1a80dbe8-8831-42c3-bf7c-22fbd71c9477" providerId="ADAL" clId="{30A53279-D95B-42B9-971C-75EDFCD7EA09}" dt="2023-09-14T14:09:11.741" v="20"/>
        <pc:sldMkLst>
          <pc:docMk/>
          <pc:sldMk cId="3784606744" sldId="357"/>
        </pc:sldMkLst>
      </pc:sldChg>
      <pc:sldChg chg="add del">
        <pc:chgData name="gabriel magny" userId="1a80dbe8-8831-42c3-bf7c-22fbd71c9477" providerId="ADAL" clId="{30A53279-D95B-42B9-971C-75EDFCD7EA09}" dt="2023-09-14T14:09:50.713" v="22" actId="2696"/>
        <pc:sldMkLst>
          <pc:docMk/>
          <pc:sldMk cId="868288564" sldId="358"/>
        </pc:sldMkLst>
      </pc:sldChg>
      <pc:sldChg chg="add del">
        <pc:chgData name="gabriel magny" userId="1a80dbe8-8831-42c3-bf7c-22fbd71c9477" providerId="ADAL" clId="{30A53279-D95B-42B9-971C-75EDFCD7EA09}" dt="2023-09-14T14:11:20.335" v="29" actId="47"/>
        <pc:sldMkLst>
          <pc:docMk/>
          <pc:sldMk cId="1303288497" sldId="358"/>
        </pc:sldMkLst>
      </pc:sldChg>
      <pc:sldChg chg="del">
        <pc:chgData name="gabriel magny" userId="1a80dbe8-8831-42c3-bf7c-22fbd71c9477" providerId="ADAL" clId="{30A53279-D95B-42B9-971C-75EDFCD7EA09}" dt="2023-09-14T14:09:11.741" v="20"/>
        <pc:sldMkLst>
          <pc:docMk/>
          <pc:sldMk cId="3569538180" sldId="358"/>
        </pc:sldMkLst>
      </pc:sldChg>
      <pc:sldChg chg="del">
        <pc:chgData name="gabriel magny" userId="1a80dbe8-8831-42c3-bf7c-22fbd71c9477" providerId="ADAL" clId="{30A53279-D95B-42B9-971C-75EDFCD7EA09}" dt="2023-09-14T14:09:11.741" v="20"/>
        <pc:sldMkLst>
          <pc:docMk/>
          <pc:sldMk cId="1337659634" sldId="359"/>
        </pc:sldMkLst>
      </pc:sldChg>
      <pc:sldChg chg="add del">
        <pc:chgData name="gabriel magny" userId="1a80dbe8-8831-42c3-bf7c-22fbd71c9477" providerId="ADAL" clId="{30A53279-D95B-42B9-971C-75EDFCD7EA09}" dt="2023-09-14T14:11:20.335" v="29" actId="47"/>
        <pc:sldMkLst>
          <pc:docMk/>
          <pc:sldMk cId="2038912701" sldId="359"/>
        </pc:sldMkLst>
      </pc:sldChg>
      <pc:sldChg chg="add del">
        <pc:chgData name="gabriel magny" userId="1a80dbe8-8831-42c3-bf7c-22fbd71c9477" providerId="ADAL" clId="{30A53279-D95B-42B9-971C-75EDFCD7EA09}" dt="2023-09-14T14:09:50.713" v="22" actId="2696"/>
        <pc:sldMkLst>
          <pc:docMk/>
          <pc:sldMk cId="2633929541" sldId="359"/>
        </pc:sldMkLst>
      </pc:sldChg>
      <pc:sldChg chg="add del">
        <pc:chgData name="gabriel magny" userId="1a80dbe8-8831-42c3-bf7c-22fbd71c9477" providerId="ADAL" clId="{30A53279-D95B-42B9-971C-75EDFCD7EA09}" dt="2023-09-14T14:09:50.713" v="22" actId="2696"/>
        <pc:sldMkLst>
          <pc:docMk/>
          <pc:sldMk cId="897014390" sldId="360"/>
        </pc:sldMkLst>
      </pc:sldChg>
      <pc:sldChg chg="del">
        <pc:chgData name="gabriel magny" userId="1a80dbe8-8831-42c3-bf7c-22fbd71c9477" providerId="ADAL" clId="{30A53279-D95B-42B9-971C-75EDFCD7EA09}" dt="2023-09-14T14:09:11.741" v="20"/>
        <pc:sldMkLst>
          <pc:docMk/>
          <pc:sldMk cId="2094541888" sldId="360"/>
        </pc:sldMkLst>
      </pc:sldChg>
      <pc:sldChg chg="add del">
        <pc:chgData name="gabriel magny" userId="1a80dbe8-8831-42c3-bf7c-22fbd71c9477" providerId="ADAL" clId="{30A53279-D95B-42B9-971C-75EDFCD7EA09}" dt="2023-09-14T14:11:20.335" v="29" actId="47"/>
        <pc:sldMkLst>
          <pc:docMk/>
          <pc:sldMk cId="4055080996" sldId="360"/>
        </pc:sldMkLst>
      </pc:sldChg>
      <pc:sldChg chg="del">
        <pc:chgData name="gabriel magny" userId="1a80dbe8-8831-42c3-bf7c-22fbd71c9477" providerId="ADAL" clId="{30A53279-D95B-42B9-971C-75EDFCD7EA09}" dt="2023-09-14T14:09:11.741" v="20"/>
        <pc:sldMkLst>
          <pc:docMk/>
          <pc:sldMk cId="1264708814" sldId="361"/>
        </pc:sldMkLst>
      </pc:sldChg>
      <pc:sldChg chg="add del">
        <pc:chgData name="gabriel magny" userId="1a80dbe8-8831-42c3-bf7c-22fbd71c9477" providerId="ADAL" clId="{30A53279-D95B-42B9-971C-75EDFCD7EA09}" dt="2023-09-14T14:11:20.335" v="29" actId="47"/>
        <pc:sldMkLst>
          <pc:docMk/>
          <pc:sldMk cId="3541405160" sldId="361"/>
        </pc:sldMkLst>
      </pc:sldChg>
      <pc:sldChg chg="add del">
        <pc:chgData name="gabriel magny" userId="1a80dbe8-8831-42c3-bf7c-22fbd71c9477" providerId="ADAL" clId="{30A53279-D95B-42B9-971C-75EDFCD7EA09}" dt="2023-09-14T14:09:50.713" v="22" actId="2696"/>
        <pc:sldMkLst>
          <pc:docMk/>
          <pc:sldMk cId="3630085961" sldId="361"/>
        </pc:sldMkLst>
      </pc:sldChg>
      <pc:sldChg chg="add del">
        <pc:chgData name="gabriel magny" userId="1a80dbe8-8831-42c3-bf7c-22fbd71c9477" providerId="ADAL" clId="{30A53279-D95B-42B9-971C-75EDFCD7EA09}" dt="2023-09-14T14:11:20.335" v="29" actId="47"/>
        <pc:sldMkLst>
          <pc:docMk/>
          <pc:sldMk cId="584963903" sldId="362"/>
        </pc:sldMkLst>
      </pc:sldChg>
      <pc:sldChg chg="add del">
        <pc:chgData name="gabriel magny" userId="1a80dbe8-8831-42c3-bf7c-22fbd71c9477" providerId="ADAL" clId="{30A53279-D95B-42B9-971C-75EDFCD7EA09}" dt="2023-09-14T14:09:50.713" v="22" actId="2696"/>
        <pc:sldMkLst>
          <pc:docMk/>
          <pc:sldMk cId="3644889710" sldId="362"/>
        </pc:sldMkLst>
      </pc:sldChg>
      <pc:sldChg chg="del">
        <pc:chgData name="gabriel magny" userId="1a80dbe8-8831-42c3-bf7c-22fbd71c9477" providerId="ADAL" clId="{30A53279-D95B-42B9-971C-75EDFCD7EA09}" dt="2023-09-14T14:09:11.741" v="20"/>
        <pc:sldMkLst>
          <pc:docMk/>
          <pc:sldMk cId="29888507" sldId="363"/>
        </pc:sldMkLst>
      </pc:sldChg>
      <pc:sldChg chg="modSp add mod ord">
        <pc:chgData name="gabriel magny" userId="1a80dbe8-8831-42c3-bf7c-22fbd71c9477" providerId="ADAL" clId="{30A53279-D95B-42B9-971C-75EDFCD7EA09}" dt="2023-09-14T14:19:39.475" v="314" actId="207"/>
        <pc:sldMkLst>
          <pc:docMk/>
          <pc:sldMk cId="580036600" sldId="363"/>
        </pc:sldMkLst>
        <pc:spChg chg="mod">
          <ac:chgData name="gabriel magny" userId="1a80dbe8-8831-42c3-bf7c-22fbd71c9477" providerId="ADAL" clId="{30A53279-D95B-42B9-971C-75EDFCD7EA09}" dt="2023-09-14T14:19:39.475" v="314" actId="207"/>
          <ac:spMkLst>
            <pc:docMk/>
            <pc:sldMk cId="580036600" sldId="363"/>
            <ac:spMk id="6" creationId="{8CD7A80E-6A26-94F0-F271-18253C8F30CE}"/>
          </ac:spMkLst>
        </pc:spChg>
      </pc:sldChg>
      <pc:sldChg chg="add del">
        <pc:chgData name="gabriel magny" userId="1a80dbe8-8831-42c3-bf7c-22fbd71c9477" providerId="ADAL" clId="{30A53279-D95B-42B9-971C-75EDFCD7EA09}" dt="2023-09-14T14:11:20.335" v="29" actId="47"/>
        <pc:sldMkLst>
          <pc:docMk/>
          <pc:sldMk cId="3223304699" sldId="363"/>
        </pc:sldMkLst>
      </pc:sldChg>
      <pc:sldChg chg="add del">
        <pc:chgData name="gabriel magny" userId="1a80dbe8-8831-42c3-bf7c-22fbd71c9477" providerId="ADAL" clId="{30A53279-D95B-42B9-971C-75EDFCD7EA09}" dt="2023-09-14T14:09:50.713" v="22" actId="2696"/>
        <pc:sldMkLst>
          <pc:docMk/>
          <pc:sldMk cId="3318819026" sldId="363"/>
        </pc:sldMkLst>
      </pc:sldChg>
      <pc:sldChg chg="modSp add mod">
        <pc:chgData name="gabriel magny" userId="1a80dbe8-8831-42c3-bf7c-22fbd71c9477" providerId="ADAL" clId="{30A53279-D95B-42B9-971C-75EDFCD7EA09}" dt="2023-09-14T14:21:09.464" v="317" actId="207"/>
        <pc:sldMkLst>
          <pc:docMk/>
          <pc:sldMk cId="3336343098" sldId="364"/>
        </pc:sldMkLst>
        <pc:spChg chg="mod">
          <ac:chgData name="gabriel magny" userId="1a80dbe8-8831-42c3-bf7c-22fbd71c9477" providerId="ADAL" clId="{30A53279-D95B-42B9-971C-75EDFCD7EA09}" dt="2023-09-14T14:21:09.464" v="317" actId="207"/>
          <ac:spMkLst>
            <pc:docMk/>
            <pc:sldMk cId="3336343098" sldId="364"/>
            <ac:spMk id="6" creationId="{8CD7A80E-6A26-94F0-F271-18253C8F30CE}"/>
          </ac:spMkLst>
        </pc:spChg>
      </pc:sldChg>
      <pc:sldChg chg="add del">
        <pc:chgData name="gabriel magny" userId="1a80dbe8-8831-42c3-bf7c-22fbd71c9477" providerId="ADAL" clId="{30A53279-D95B-42B9-971C-75EDFCD7EA09}" dt="2023-09-14T14:11:20.335" v="29" actId="47"/>
        <pc:sldMkLst>
          <pc:docMk/>
          <pc:sldMk cId="3997307511" sldId="364"/>
        </pc:sldMkLst>
      </pc:sldChg>
      <pc:sldChg chg="add del">
        <pc:chgData name="gabriel magny" userId="1a80dbe8-8831-42c3-bf7c-22fbd71c9477" providerId="ADAL" clId="{30A53279-D95B-42B9-971C-75EDFCD7EA09}" dt="2023-09-14T14:09:50.713" v="22" actId="2696"/>
        <pc:sldMkLst>
          <pc:docMk/>
          <pc:sldMk cId="4128502922" sldId="364"/>
        </pc:sldMkLst>
      </pc:sldChg>
      <pc:sldChg chg="del">
        <pc:chgData name="gabriel magny" userId="1a80dbe8-8831-42c3-bf7c-22fbd71c9477" providerId="ADAL" clId="{30A53279-D95B-42B9-971C-75EDFCD7EA09}" dt="2023-09-14T14:09:11.741" v="20"/>
        <pc:sldMkLst>
          <pc:docMk/>
          <pc:sldMk cId="1824992066" sldId="365"/>
        </pc:sldMkLst>
      </pc:sldChg>
      <pc:sldChg chg="add del">
        <pc:chgData name="gabriel magny" userId="1a80dbe8-8831-42c3-bf7c-22fbd71c9477" providerId="ADAL" clId="{30A53279-D95B-42B9-971C-75EDFCD7EA09}" dt="2023-09-14T14:09:50.713" v="22" actId="2696"/>
        <pc:sldMkLst>
          <pc:docMk/>
          <pc:sldMk cId="2018405341" sldId="365"/>
        </pc:sldMkLst>
      </pc:sldChg>
      <pc:sldChg chg="add del">
        <pc:chgData name="gabriel magny" userId="1a80dbe8-8831-42c3-bf7c-22fbd71c9477" providerId="ADAL" clId="{30A53279-D95B-42B9-971C-75EDFCD7EA09}" dt="2023-09-14T14:11:20.335" v="29" actId="47"/>
        <pc:sldMkLst>
          <pc:docMk/>
          <pc:sldMk cId="4089512382" sldId="365"/>
        </pc:sldMkLst>
      </pc:sldChg>
      <pc:sldChg chg="add del">
        <pc:chgData name="gabriel magny" userId="1a80dbe8-8831-42c3-bf7c-22fbd71c9477" providerId="ADAL" clId="{30A53279-D95B-42B9-971C-75EDFCD7EA09}" dt="2023-09-14T14:11:20.335" v="29" actId="47"/>
        <pc:sldMkLst>
          <pc:docMk/>
          <pc:sldMk cId="1079409786" sldId="366"/>
        </pc:sldMkLst>
      </pc:sldChg>
      <pc:sldChg chg="add del">
        <pc:chgData name="gabriel magny" userId="1a80dbe8-8831-42c3-bf7c-22fbd71c9477" providerId="ADAL" clId="{30A53279-D95B-42B9-971C-75EDFCD7EA09}" dt="2023-09-14T14:09:50.713" v="22" actId="2696"/>
        <pc:sldMkLst>
          <pc:docMk/>
          <pc:sldMk cId="4146004520" sldId="366"/>
        </pc:sldMkLst>
      </pc:sldChg>
      <pc:sldChg chg="add del setBg">
        <pc:chgData name="gabriel magny" userId="1a80dbe8-8831-42c3-bf7c-22fbd71c9477" providerId="ADAL" clId="{30A53279-D95B-42B9-971C-75EDFCD7EA09}" dt="2023-09-14T14:09:50.713" v="22" actId="2696"/>
        <pc:sldMkLst>
          <pc:docMk/>
          <pc:sldMk cId="1286916190" sldId="367"/>
        </pc:sldMkLst>
      </pc:sldChg>
      <pc:sldChg chg="add del">
        <pc:chgData name="gabriel magny" userId="1a80dbe8-8831-42c3-bf7c-22fbd71c9477" providerId="ADAL" clId="{30A53279-D95B-42B9-971C-75EDFCD7EA09}" dt="2023-09-14T14:11:20.335" v="29" actId="47"/>
        <pc:sldMkLst>
          <pc:docMk/>
          <pc:sldMk cId="2530851226" sldId="367"/>
        </pc:sldMkLst>
      </pc:sldChg>
      <pc:sldChg chg="del">
        <pc:chgData name="gabriel magny" userId="1a80dbe8-8831-42c3-bf7c-22fbd71c9477" providerId="ADAL" clId="{30A53279-D95B-42B9-971C-75EDFCD7EA09}" dt="2023-09-14T14:09:11.741" v="20"/>
        <pc:sldMkLst>
          <pc:docMk/>
          <pc:sldMk cId="3122189436" sldId="367"/>
        </pc:sldMkLst>
      </pc:sldChg>
      <pc:sldChg chg="delCm">
        <pc:chgData name="gabriel magny" userId="1a80dbe8-8831-42c3-bf7c-22fbd71c9477" providerId="ADAL" clId="{30A53279-D95B-42B9-971C-75EDFCD7EA09}" dt="2023-09-14T14:25:50.945" v="377"/>
        <pc:sldMkLst>
          <pc:docMk/>
          <pc:sldMk cId="2518121755" sldId="2147377505"/>
        </pc:sldMkLst>
        <pc:extLst>
          <p:ext xmlns:p="http://schemas.openxmlformats.org/presentationml/2006/main" uri="{D6D511B9-2390-475A-947B-AFAB55BFBCF1}">
            <pc226:cmChg xmlns:pc226="http://schemas.microsoft.com/office/powerpoint/2022/06/main/command" chg="del">
              <pc226:chgData name="gabriel magny" userId="1a80dbe8-8831-42c3-bf7c-22fbd71c9477" providerId="ADAL" clId="{30A53279-D95B-42B9-971C-75EDFCD7EA09}" dt="2023-09-14T14:25:50.945" v="377"/>
              <pc2:cmMkLst xmlns:pc2="http://schemas.microsoft.com/office/powerpoint/2019/9/main/command">
                <pc:docMk/>
                <pc:sldMk cId="2518121755" sldId="2147377505"/>
                <pc2:cmMk id="{898614CE-2BBC-4CAF-B115-AA56E6D6056F}"/>
              </pc2:cmMkLst>
            </pc226:cmChg>
          </p:ext>
        </pc:extLst>
      </pc:sldChg>
      <pc:sldChg chg="modSp add mod ord">
        <pc:chgData name="gabriel magny" userId="1a80dbe8-8831-42c3-bf7c-22fbd71c9477" providerId="ADAL" clId="{30A53279-D95B-42B9-971C-75EDFCD7EA09}" dt="2023-09-14T14:22:40.024" v="358" actId="20577"/>
        <pc:sldMkLst>
          <pc:docMk/>
          <pc:sldMk cId="557654126" sldId="2147377506"/>
        </pc:sldMkLst>
        <pc:spChg chg="mod">
          <ac:chgData name="gabriel magny" userId="1a80dbe8-8831-42c3-bf7c-22fbd71c9477" providerId="ADAL" clId="{30A53279-D95B-42B9-971C-75EDFCD7EA09}" dt="2023-09-14T14:22:40.024" v="358" actId="20577"/>
          <ac:spMkLst>
            <pc:docMk/>
            <pc:sldMk cId="557654126" sldId="2147377506"/>
            <ac:spMk id="6" creationId="{8CD7A80E-6A26-94F0-F271-18253C8F30CE}"/>
          </ac:spMkLst>
        </pc:spChg>
      </pc:sldChg>
      <pc:sldMasterChg chg="modSldLayout">
        <pc:chgData name="gabriel magny" userId="1a80dbe8-8831-42c3-bf7c-22fbd71c9477" providerId="ADAL" clId="{30A53279-D95B-42B9-971C-75EDFCD7EA09}" dt="2023-09-14T14:10:34.696" v="28" actId="1076"/>
        <pc:sldMasterMkLst>
          <pc:docMk/>
          <pc:sldMasterMk cId="0" sldId="2147483648"/>
        </pc:sldMasterMkLst>
        <pc:sldLayoutChg chg="modSp mod">
          <pc:chgData name="gabriel magny" userId="1a80dbe8-8831-42c3-bf7c-22fbd71c9477" providerId="ADAL" clId="{30A53279-D95B-42B9-971C-75EDFCD7EA09}" dt="2023-09-14T14:10:23.229" v="24" actId="1076"/>
          <pc:sldLayoutMkLst>
            <pc:docMk/>
            <pc:sldMasterMk cId="0" sldId="2147483648"/>
            <pc:sldLayoutMk cId="0" sldId="2147483650"/>
          </pc:sldLayoutMkLst>
          <pc:picChg chg="mod">
            <ac:chgData name="gabriel magny" userId="1a80dbe8-8831-42c3-bf7c-22fbd71c9477" providerId="ADAL" clId="{30A53279-D95B-42B9-971C-75EDFCD7EA09}" dt="2023-09-14T14:10:23.229" v="24" actId="1076"/>
            <ac:picMkLst>
              <pc:docMk/>
              <pc:sldMasterMk cId="0" sldId="2147483648"/>
              <pc:sldLayoutMk cId="0" sldId="2147483650"/>
              <ac:picMk id="7" creationId="{0ABE2794-F5AF-C12C-1787-E5D8EA5EB99B}"/>
            </ac:picMkLst>
          </pc:picChg>
        </pc:sldLayoutChg>
        <pc:sldLayoutChg chg="modSp mod">
          <pc:chgData name="gabriel magny" userId="1a80dbe8-8831-42c3-bf7c-22fbd71c9477" providerId="ADAL" clId="{30A53279-D95B-42B9-971C-75EDFCD7EA09}" dt="2023-09-14T14:10:34.696" v="28" actId="1076"/>
          <pc:sldLayoutMkLst>
            <pc:docMk/>
            <pc:sldMasterMk cId="0" sldId="2147483648"/>
            <pc:sldLayoutMk cId="0" sldId="2147483651"/>
          </pc:sldLayoutMkLst>
          <pc:picChg chg="mod">
            <ac:chgData name="gabriel magny" userId="1a80dbe8-8831-42c3-bf7c-22fbd71c9477" providerId="ADAL" clId="{30A53279-D95B-42B9-971C-75EDFCD7EA09}" dt="2023-09-14T14:10:34.696" v="28" actId="1076"/>
            <ac:picMkLst>
              <pc:docMk/>
              <pc:sldMasterMk cId="0" sldId="2147483648"/>
              <pc:sldLayoutMk cId="0" sldId="2147483651"/>
              <ac:picMk id="8" creationId="{907484B3-EB58-78D5-FA95-C1091D8E870B}"/>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8E129-DB66-4573-8B63-7ABC8DE6380E}" type="datetimeFigureOut">
              <a:rPr lang="en-GB" smtClean="0"/>
              <a:t>14/09/2023</a:t>
            </a:fld>
            <a:endParaRPr lang="en-GB"/>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993EB-111E-4160-8702-F9F431130B78}" type="slidenum">
              <a:rPr lang="en-GB" smtClean="0"/>
              <a:t>‹#›</a:t>
            </a:fld>
            <a:endParaRPr lang="en-GB"/>
          </a:p>
        </p:txBody>
      </p:sp>
    </p:spTree>
    <p:extLst>
      <p:ext uri="{BB962C8B-B14F-4D97-AF65-F5344CB8AC3E}">
        <p14:creationId xmlns:p14="http://schemas.microsoft.com/office/powerpoint/2010/main" val="3051235839"/>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aticon.com/authors/freepik"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www.flaticon.co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21993EB-111E-4160-8702-F9F431130B78}" type="slidenum">
              <a:rPr lang="en-GB" smtClean="0"/>
              <a:t>3</a:t>
            </a:fld>
            <a:endParaRPr lang="en-GB"/>
          </a:p>
        </p:txBody>
      </p:sp>
    </p:spTree>
    <p:extLst>
      <p:ext uri="{BB962C8B-B14F-4D97-AF65-F5344CB8AC3E}">
        <p14:creationId xmlns:p14="http://schemas.microsoft.com/office/powerpoint/2010/main" val="527078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and Google Slides template library</a:t>
            </a:r>
          </a:p>
          <a:p>
            <a:endParaRPr lang="en-US" b="0" i="0">
              <a:solidFill>
                <a:srgbClr val="374957"/>
              </a:solidFill>
              <a:effectLst/>
              <a:latin typeface="Proxima Nova"/>
            </a:endParaRPr>
          </a:p>
          <a:p>
            <a:r>
              <a:rPr lang="en-US" b="0" i="0">
                <a:solidFill>
                  <a:srgbClr val="374957"/>
                </a:solidFill>
                <a:effectLst/>
                <a:latin typeface="Proxima Nova"/>
              </a:rPr>
              <a:t>Icon made by </a:t>
            </a:r>
            <a:r>
              <a:rPr lang="en-US" b="0" i="0" u="none" strike="noStrike" err="1">
                <a:solidFill>
                  <a:srgbClr val="009D73"/>
                </a:solidFill>
                <a:effectLst/>
                <a:latin typeface="Proxima Nova"/>
                <a:hlinkClick r:id="rId3"/>
              </a:rPr>
              <a:t>Freepik</a:t>
            </a:r>
            <a:r>
              <a:rPr lang="en-US" b="0" i="0">
                <a:solidFill>
                  <a:srgbClr val="374957"/>
                </a:solidFill>
                <a:effectLst/>
                <a:latin typeface="Proxima Nova"/>
              </a:rPr>
              <a:t> from </a:t>
            </a:r>
            <a:r>
              <a:rPr lang="en-US" b="0" i="0" u="none" strike="noStrike">
                <a:solidFill>
                  <a:srgbClr val="009D73"/>
                </a:solidFill>
                <a:effectLst/>
                <a:latin typeface="Proxima Nova"/>
                <a:hlinkClick r:id="rId4"/>
              </a:rPr>
              <a:t>www.flaticon.com</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75E49A-53A6-9244-A08B-009D1B92CB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442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21993EB-111E-4160-8702-F9F431130B78}" type="slidenum">
              <a:rPr lang="en-GB" smtClean="0"/>
              <a:t>63</a:t>
            </a:fld>
            <a:endParaRPr lang="en-GB"/>
          </a:p>
        </p:txBody>
      </p:sp>
    </p:spTree>
    <p:extLst>
      <p:ext uri="{BB962C8B-B14F-4D97-AF65-F5344CB8AC3E}">
        <p14:creationId xmlns:p14="http://schemas.microsoft.com/office/powerpoint/2010/main" val="704747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21993EB-111E-4160-8702-F9F431130B78}" type="slidenum">
              <a:rPr lang="en-GB" smtClean="0"/>
              <a:t>64</a:t>
            </a:fld>
            <a:endParaRPr lang="en-GB"/>
          </a:p>
        </p:txBody>
      </p:sp>
    </p:spTree>
    <p:extLst>
      <p:ext uri="{BB962C8B-B14F-4D97-AF65-F5344CB8AC3E}">
        <p14:creationId xmlns:p14="http://schemas.microsoft.com/office/powerpoint/2010/main" val="208243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21993EB-111E-4160-8702-F9F431130B78}" type="slidenum">
              <a:rPr lang="en-GB" smtClean="0"/>
              <a:t>4</a:t>
            </a:fld>
            <a:endParaRPr lang="en-GB"/>
          </a:p>
        </p:txBody>
      </p:sp>
    </p:spTree>
    <p:extLst>
      <p:ext uri="{BB962C8B-B14F-4D97-AF65-F5344CB8AC3E}">
        <p14:creationId xmlns:p14="http://schemas.microsoft.com/office/powerpoint/2010/main" val="4062583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21993EB-111E-4160-8702-F9F431130B78}" type="slidenum">
              <a:rPr lang="en-GB" smtClean="0"/>
              <a:t>25</a:t>
            </a:fld>
            <a:endParaRPr lang="en-GB"/>
          </a:p>
        </p:txBody>
      </p:sp>
    </p:spTree>
    <p:extLst>
      <p:ext uri="{BB962C8B-B14F-4D97-AF65-F5344CB8AC3E}">
        <p14:creationId xmlns:p14="http://schemas.microsoft.com/office/powerpoint/2010/main" val="603786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21993EB-111E-4160-8702-F9F431130B78}" type="slidenum">
              <a:rPr lang="en-GB" smtClean="0"/>
              <a:t>41</a:t>
            </a:fld>
            <a:endParaRPr lang="en-GB"/>
          </a:p>
        </p:txBody>
      </p:sp>
    </p:spTree>
    <p:extLst>
      <p:ext uri="{BB962C8B-B14F-4D97-AF65-F5344CB8AC3E}">
        <p14:creationId xmlns:p14="http://schemas.microsoft.com/office/powerpoint/2010/main" val="49677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21993EB-111E-4160-8702-F9F431130B78}" type="slidenum">
              <a:rPr lang="en-GB" smtClean="0"/>
              <a:t>42</a:t>
            </a:fld>
            <a:endParaRPr lang="en-GB"/>
          </a:p>
        </p:txBody>
      </p:sp>
    </p:spTree>
    <p:extLst>
      <p:ext uri="{BB962C8B-B14F-4D97-AF65-F5344CB8AC3E}">
        <p14:creationId xmlns:p14="http://schemas.microsoft.com/office/powerpoint/2010/main" val="26818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21993EB-111E-4160-8702-F9F431130B78}" type="slidenum">
              <a:rPr lang="en-GB" smtClean="0"/>
              <a:t>52</a:t>
            </a:fld>
            <a:endParaRPr lang="en-GB"/>
          </a:p>
        </p:txBody>
      </p:sp>
    </p:spTree>
    <p:extLst>
      <p:ext uri="{BB962C8B-B14F-4D97-AF65-F5344CB8AC3E}">
        <p14:creationId xmlns:p14="http://schemas.microsoft.com/office/powerpoint/2010/main" val="981026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21993EB-111E-4160-8702-F9F431130B78}" type="slidenum">
              <a:rPr lang="en-GB" smtClean="0"/>
              <a:t>53</a:t>
            </a:fld>
            <a:endParaRPr lang="en-GB"/>
          </a:p>
        </p:txBody>
      </p:sp>
    </p:spTree>
    <p:extLst>
      <p:ext uri="{BB962C8B-B14F-4D97-AF65-F5344CB8AC3E}">
        <p14:creationId xmlns:p14="http://schemas.microsoft.com/office/powerpoint/2010/main" val="3120750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7F4DAE-5C24-423E-8F90-F9564D21E07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64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34"/>
              </a:spcAft>
            </a:pPr>
            <a:endParaRPr lang="en-GB" sz="8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7F4DAE-5C24-423E-8F90-F9564D21E07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509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11.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11.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11.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143672" y="4441615"/>
            <a:ext cx="8487945" cy="1012613"/>
          </a:xfrm>
        </p:spPr>
        <p:txBody>
          <a:bodyPr/>
          <a:lstStyle>
            <a:lvl1pPr algn="l">
              <a:defRPr baseline="0">
                <a:solidFill>
                  <a:srgbClr val="00457D"/>
                </a:solidFill>
                <a:latin typeface="Arial" pitchFamily="34" charset="0"/>
              </a:defRPr>
            </a:lvl1pPr>
          </a:lstStyle>
          <a:p>
            <a:r>
              <a:rPr lang="en-US"/>
              <a:t>Click to edit Master title style</a:t>
            </a:r>
            <a:endParaRPr lang="fr-FR"/>
          </a:p>
        </p:txBody>
      </p:sp>
      <p:sp>
        <p:nvSpPr>
          <p:cNvPr id="3" name="Sous-titre 2"/>
          <p:cNvSpPr>
            <a:spLocks noGrp="1"/>
          </p:cNvSpPr>
          <p:nvPr>
            <p:ph type="subTitle" idx="1" hasCustomPrompt="1"/>
          </p:nvPr>
        </p:nvSpPr>
        <p:spPr>
          <a:xfrm>
            <a:off x="3143672" y="6112800"/>
            <a:ext cx="8487945" cy="556937"/>
          </a:xfrm>
        </p:spPr>
        <p:txBody>
          <a:bodyPr anchor="t" anchorCtr="0">
            <a:normAutofit/>
          </a:bodyPr>
          <a:lstStyle>
            <a:lvl1pPr marL="0" indent="0" algn="l">
              <a:buNone/>
              <a:defRPr sz="1500" b="1" i="0" baseline="0">
                <a:solidFill>
                  <a:schemeClr val="tx2"/>
                </a:solidFill>
                <a:latin typeface="Arial" pitchFamily="34" charset="0"/>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endParaRPr lang="fr-FR"/>
          </a:p>
        </p:txBody>
      </p:sp>
      <p:sp>
        <p:nvSpPr>
          <p:cNvPr id="4" name="Rectangle 3">
            <a:extLst>
              <a:ext uri="{FF2B5EF4-FFF2-40B4-BE49-F238E27FC236}">
                <a16:creationId xmlns:a16="http://schemas.microsoft.com/office/drawing/2014/main" id="{1A6E2F6F-5846-D229-1E37-B74BB56CB023}"/>
              </a:ext>
            </a:extLst>
          </p:cNvPr>
          <p:cNvSpPr/>
          <p:nvPr userDrawn="1"/>
        </p:nvSpPr>
        <p:spPr>
          <a:xfrm>
            <a:off x="2854712" y="334537"/>
            <a:ext cx="6400800" cy="2843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6" name="Picture 5" descr="Logo&#10;&#10;Description automatically generated">
            <a:extLst>
              <a:ext uri="{FF2B5EF4-FFF2-40B4-BE49-F238E27FC236}">
                <a16:creationId xmlns:a16="http://schemas.microsoft.com/office/drawing/2014/main" id="{64AA808A-6BEC-F68A-AC64-9AA21DE6B41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0609"/>
          <a:stretch/>
        </p:blipFill>
        <p:spPr>
          <a:xfrm>
            <a:off x="6581505" y="582019"/>
            <a:ext cx="4429631" cy="2140151"/>
          </a:xfrm>
          <a:prstGeom prst="rect">
            <a:avLst/>
          </a:prstGeom>
        </p:spPr>
      </p:pic>
      <p:pic>
        <p:nvPicPr>
          <p:cNvPr id="8" name="Picture 7">
            <a:extLst>
              <a:ext uri="{FF2B5EF4-FFF2-40B4-BE49-F238E27FC236}">
                <a16:creationId xmlns:a16="http://schemas.microsoft.com/office/drawing/2014/main" id="{C39B8B77-1A2B-13F1-5A4B-E4B9E84576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6948" b="9617"/>
          <a:stretch/>
        </p:blipFill>
        <p:spPr>
          <a:xfrm>
            <a:off x="1625480" y="642908"/>
            <a:ext cx="4429632" cy="201837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texte vertical 2"/>
          <p:cNvSpPr>
            <a:spLocks noGrp="1"/>
          </p:cNvSpPr>
          <p:nvPr>
            <p:ph type="body" orient="vert" idx="1"/>
          </p:nvPr>
        </p:nvSpPr>
        <p:spPr/>
        <p:txBody>
          <a:bodyPr vert="eaVert"/>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e la date 3"/>
          <p:cNvSpPr>
            <a:spLocks noGrp="1"/>
          </p:cNvSpPr>
          <p:nvPr>
            <p:ph type="dt" sz="half" idx="10"/>
          </p:nvPr>
        </p:nvSpPr>
        <p:spPr/>
        <p:txBody>
          <a:bodyPr/>
          <a:lstStyle/>
          <a:p>
            <a:fld id="{F92A997A-888B-49A8-B294-A3D12A0C354B}" type="datetime1">
              <a:rPr lang="en-GB" smtClean="0"/>
              <a:t>14/09/2023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a:p>
        </p:txBody>
      </p:sp>
      <p:pic>
        <p:nvPicPr>
          <p:cNvPr id="7" name="Picture 6" descr="Logo&#10;&#10;Description automatically generated">
            <a:extLst>
              <a:ext uri="{FF2B5EF4-FFF2-40B4-BE49-F238E27FC236}">
                <a16:creationId xmlns:a16="http://schemas.microsoft.com/office/drawing/2014/main" id="{D8CB7973-F53C-898F-0B22-493582ED2F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8" name="Picture 7" descr="Logo&#10;&#10;Description automatically generated">
            <a:extLst>
              <a:ext uri="{FF2B5EF4-FFF2-40B4-BE49-F238E27FC236}">
                <a16:creationId xmlns:a16="http://schemas.microsoft.com/office/drawing/2014/main" id="{90A4098F-D8DE-0290-BF43-3D4F897062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9" name="Picture 8">
            <a:extLst>
              <a:ext uri="{FF2B5EF4-FFF2-40B4-BE49-F238E27FC236}">
                <a16:creationId xmlns:a16="http://schemas.microsoft.com/office/drawing/2014/main" id="{4AD45902-11B6-81DE-CE74-603C2C07809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4908" r="5690" b="9616"/>
          <a:stretch/>
        </p:blipFill>
        <p:spPr>
          <a:xfrm>
            <a:off x="96103" y="0"/>
            <a:ext cx="2137156" cy="1290638"/>
          </a:xfrm>
          <a:prstGeom prst="rect">
            <a:avLst/>
          </a:prstGeom>
          <a:solidFill>
            <a:schemeClr val="bg1"/>
          </a:solid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955570" y="1353146"/>
            <a:ext cx="2918521" cy="4759279"/>
          </a:xfrm>
        </p:spPr>
        <p:txBody>
          <a:bodyPr vert="eaVert"/>
          <a:lstStyle/>
          <a:p>
            <a:r>
              <a:rPr lang="en-US"/>
              <a:t>Click to edit Master title style</a:t>
            </a:r>
            <a:endParaRPr lang="fr-FR"/>
          </a:p>
        </p:txBody>
      </p:sp>
      <p:sp>
        <p:nvSpPr>
          <p:cNvPr id="3" name="Espace réservé du texte vertical 2"/>
          <p:cNvSpPr>
            <a:spLocks noGrp="1"/>
          </p:cNvSpPr>
          <p:nvPr>
            <p:ph type="body" orient="vert" idx="1"/>
          </p:nvPr>
        </p:nvSpPr>
        <p:spPr>
          <a:xfrm>
            <a:off x="192760" y="1353146"/>
            <a:ext cx="8603541" cy="4759279"/>
          </a:xfrm>
        </p:spPr>
        <p:txBody>
          <a:bodyPr vert="eaVert"/>
          <a:lstStyle>
            <a:lvl1pPr algn="ctr">
              <a:defRPr>
                <a:solidFill>
                  <a:schemeClr val="tx1"/>
                </a:solidFill>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e la date 3"/>
          <p:cNvSpPr>
            <a:spLocks noGrp="1"/>
          </p:cNvSpPr>
          <p:nvPr>
            <p:ph type="dt" sz="half" idx="10"/>
          </p:nvPr>
        </p:nvSpPr>
        <p:spPr/>
        <p:txBody>
          <a:bodyPr/>
          <a:lstStyle/>
          <a:p>
            <a:fld id="{3F314457-D666-4833-A078-3E137A35B47D}" type="datetime1">
              <a:rPr lang="en-GB" smtClean="0"/>
              <a:t>14/09/2023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000" b="1" i="0">
                <a:solidFill>
                  <a:srgbClr val="B1D234"/>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0" i="0">
                <a:solidFill>
                  <a:srgbClr val="40404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3347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B1D23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rgbClr val="40404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11744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B1D234"/>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5500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B1D23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39701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4B69"/>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35589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Page-1">
    <p:spTree>
      <p:nvGrpSpPr>
        <p:cNvPr id="1" name=""/>
        <p:cNvGrpSpPr/>
        <p:nvPr/>
      </p:nvGrpSpPr>
      <p:grpSpPr>
        <a:xfrm>
          <a:off x="0" y="0"/>
          <a:ext cx="0" cy="0"/>
          <a:chOff x="0" y="0"/>
          <a:chExt cx="0" cy="0"/>
        </a:xfrm>
      </p:grpSpPr>
      <p:pic>
        <p:nvPicPr>
          <p:cNvPr id="22" name="Afbeelding 21">
            <a:extLst>
              <a:ext uri="{FF2B5EF4-FFF2-40B4-BE49-F238E27FC236}">
                <a16:creationId xmlns:a16="http://schemas.microsoft.com/office/drawing/2014/main" id="{4A6A4D3C-46E1-B798-63F6-6C034F6C2D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672"/>
            <a:ext cx="12192000" cy="6852655"/>
          </a:xfrm>
          <a:prstGeom prst="rect">
            <a:avLst/>
          </a:prstGeom>
        </p:spPr>
      </p:pic>
      <p:sp>
        <p:nvSpPr>
          <p:cNvPr id="10" name="Rechthoek 9">
            <a:extLst>
              <a:ext uri="{FF2B5EF4-FFF2-40B4-BE49-F238E27FC236}">
                <a16:creationId xmlns:a16="http://schemas.microsoft.com/office/drawing/2014/main" id="{023DBFAB-F136-116F-2627-9D84A782AF20}"/>
              </a:ext>
            </a:extLst>
          </p:cNvPr>
          <p:cNvSpPr/>
          <p:nvPr userDrawn="1"/>
        </p:nvSpPr>
        <p:spPr>
          <a:xfrm>
            <a:off x="-1" y="0"/>
            <a:ext cx="12191999" cy="6852654"/>
          </a:xfrm>
          <a:prstGeom prst="rect">
            <a:avLst/>
          </a:prstGeom>
          <a:gradFill flip="none" rotWithShape="1">
            <a:gsLst>
              <a:gs pos="31000">
                <a:schemeClr val="bg1">
                  <a:alpha val="94238"/>
                </a:schemeClr>
              </a:gs>
              <a:gs pos="76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000"/>
          </a:p>
        </p:txBody>
      </p:sp>
      <p:sp>
        <p:nvSpPr>
          <p:cNvPr id="2" name="Titel 1">
            <a:extLst>
              <a:ext uri="{FF2B5EF4-FFF2-40B4-BE49-F238E27FC236}">
                <a16:creationId xmlns:a16="http://schemas.microsoft.com/office/drawing/2014/main" id="{FA6C8219-2BF8-1C18-65B0-6F4E53B9C889}"/>
              </a:ext>
            </a:extLst>
          </p:cNvPr>
          <p:cNvSpPr>
            <a:spLocks noGrp="1"/>
          </p:cNvSpPr>
          <p:nvPr>
            <p:ph type="ctrTitle" hasCustomPrompt="1"/>
          </p:nvPr>
        </p:nvSpPr>
        <p:spPr>
          <a:xfrm>
            <a:off x="290669" y="4910051"/>
            <a:ext cx="7726634" cy="1005840"/>
          </a:xfrm>
          <a:prstGeom prst="rect">
            <a:avLst/>
          </a:prstGeom>
        </p:spPr>
        <p:txBody>
          <a:bodyPr anchor="t">
            <a:noAutofit/>
          </a:bodyPr>
          <a:lstStyle>
            <a:lvl1pPr algn="l">
              <a:defRPr sz="4000" b="1" i="0">
                <a:solidFill>
                  <a:srgbClr val="2C3051"/>
                </a:solidFill>
                <a:latin typeface="Avenir Black" panose="02000503020000020003" pitchFamily="2" charset="0"/>
              </a:defRPr>
            </a:lvl1pPr>
          </a:lstStyle>
          <a:p>
            <a:r>
              <a:rPr lang="nl-NL"/>
              <a:t>Presentation </a:t>
            </a:r>
            <a:r>
              <a:rPr lang="nl-NL" err="1"/>
              <a:t>Title</a:t>
            </a:r>
            <a:r>
              <a:rPr lang="nl-NL"/>
              <a:t> </a:t>
            </a:r>
            <a:r>
              <a:rPr lang="nl-NL" err="1"/>
              <a:t>one</a:t>
            </a:r>
            <a:endParaRPr lang="nl-BE"/>
          </a:p>
        </p:txBody>
      </p:sp>
      <p:pic>
        <p:nvPicPr>
          <p:cNvPr id="7" name="Afbeelding 28">
            <a:extLst>
              <a:ext uri="{FF2B5EF4-FFF2-40B4-BE49-F238E27FC236}">
                <a16:creationId xmlns:a16="http://schemas.microsoft.com/office/drawing/2014/main" id="{0AD7023A-44F6-01D4-15AB-6A067CF4F86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1254175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Page-1">
    <p:spTree>
      <p:nvGrpSpPr>
        <p:cNvPr id="1" name=""/>
        <p:cNvGrpSpPr/>
        <p:nvPr/>
      </p:nvGrpSpPr>
      <p:grpSpPr>
        <a:xfrm>
          <a:off x="0" y="0"/>
          <a:ext cx="0" cy="0"/>
          <a:chOff x="0" y="0"/>
          <a:chExt cx="0" cy="0"/>
        </a:xfrm>
      </p:grpSpPr>
      <p:pic>
        <p:nvPicPr>
          <p:cNvPr id="22" name="Afbeelding 21">
            <a:extLst>
              <a:ext uri="{FF2B5EF4-FFF2-40B4-BE49-F238E27FC236}">
                <a16:creationId xmlns:a16="http://schemas.microsoft.com/office/drawing/2014/main" id="{4A6A4D3C-46E1-B798-63F6-6C034F6C2D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672"/>
            <a:ext cx="12192000" cy="6852655"/>
          </a:xfrm>
          <a:prstGeom prst="rect">
            <a:avLst/>
          </a:prstGeom>
        </p:spPr>
      </p:pic>
      <p:sp>
        <p:nvSpPr>
          <p:cNvPr id="10" name="Rechthoek 9">
            <a:extLst>
              <a:ext uri="{FF2B5EF4-FFF2-40B4-BE49-F238E27FC236}">
                <a16:creationId xmlns:a16="http://schemas.microsoft.com/office/drawing/2014/main" id="{023DBFAB-F136-116F-2627-9D84A782AF20}"/>
              </a:ext>
            </a:extLst>
          </p:cNvPr>
          <p:cNvSpPr/>
          <p:nvPr userDrawn="1"/>
        </p:nvSpPr>
        <p:spPr>
          <a:xfrm>
            <a:off x="-2" y="5346"/>
            <a:ext cx="12192001" cy="6852654"/>
          </a:xfrm>
          <a:prstGeom prst="rect">
            <a:avLst/>
          </a:prstGeom>
          <a:gradFill flip="none" rotWithShape="1">
            <a:gsLst>
              <a:gs pos="31000">
                <a:schemeClr val="bg1">
                  <a:alpha val="94238"/>
                </a:schemeClr>
              </a:gs>
              <a:gs pos="76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000"/>
          </a:p>
        </p:txBody>
      </p:sp>
      <p:sp>
        <p:nvSpPr>
          <p:cNvPr id="2" name="Titel 1">
            <a:extLst>
              <a:ext uri="{FF2B5EF4-FFF2-40B4-BE49-F238E27FC236}">
                <a16:creationId xmlns:a16="http://schemas.microsoft.com/office/drawing/2014/main" id="{FA6C8219-2BF8-1C18-65B0-6F4E53B9C889}"/>
              </a:ext>
            </a:extLst>
          </p:cNvPr>
          <p:cNvSpPr>
            <a:spLocks noGrp="1"/>
          </p:cNvSpPr>
          <p:nvPr>
            <p:ph type="ctrTitle" hasCustomPrompt="1"/>
          </p:nvPr>
        </p:nvSpPr>
        <p:spPr>
          <a:xfrm>
            <a:off x="290669" y="4910051"/>
            <a:ext cx="7726634" cy="1005840"/>
          </a:xfrm>
          <a:prstGeom prst="rect">
            <a:avLst/>
          </a:prstGeom>
        </p:spPr>
        <p:txBody>
          <a:bodyPr anchor="t">
            <a:noAutofit/>
          </a:bodyPr>
          <a:lstStyle>
            <a:lvl1pPr algn="l">
              <a:defRPr sz="4000" b="1" i="0">
                <a:solidFill>
                  <a:srgbClr val="2C3051"/>
                </a:solidFill>
                <a:latin typeface="Avenir Black" panose="02000503020000020003" pitchFamily="2" charset="0"/>
              </a:defRPr>
            </a:lvl1pPr>
          </a:lstStyle>
          <a:p>
            <a:r>
              <a:rPr lang="nl-NL"/>
              <a:t>Presentation </a:t>
            </a:r>
            <a:r>
              <a:rPr lang="nl-NL" err="1"/>
              <a:t>Title</a:t>
            </a:r>
            <a:r>
              <a:rPr lang="nl-NL"/>
              <a:t> </a:t>
            </a:r>
            <a:r>
              <a:rPr lang="nl-NL" err="1"/>
              <a:t>Two</a:t>
            </a:r>
            <a:endParaRPr lang="nl-BE"/>
          </a:p>
        </p:txBody>
      </p:sp>
      <p:pic>
        <p:nvPicPr>
          <p:cNvPr id="7" name="Afbeelding 28">
            <a:extLst>
              <a:ext uri="{FF2B5EF4-FFF2-40B4-BE49-F238E27FC236}">
                <a16:creationId xmlns:a16="http://schemas.microsoft.com/office/drawing/2014/main" id="{0AD7023A-44F6-01D4-15AB-6A067CF4F86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899210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verPage-2">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D5D9F547-9670-675B-490C-BDDE9CB7FD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6308" y="0"/>
            <a:ext cx="10284384" cy="6858000"/>
          </a:xfrm>
          <a:prstGeom prst="rect">
            <a:avLst/>
          </a:prstGeom>
        </p:spPr>
      </p:pic>
      <p:sp>
        <p:nvSpPr>
          <p:cNvPr id="37" name="object 2">
            <a:extLst>
              <a:ext uri="{FF2B5EF4-FFF2-40B4-BE49-F238E27FC236}">
                <a16:creationId xmlns:a16="http://schemas.microsoft.com/office/drawing/2014/main" id="{3D2B6280-E298-1950-32ED-44F945B94DA9}"/>
              </a:ext>
            </a:extLst>
          </p:cNvPr>
          <p:cNvSpPr/>
          <p:nvPr userDrawn="1"/>
        </p:nvSpPr>
        <p:spPr>
          <a:xfrm>
            <a:off x="-15456" y="-30067"/>
            <a:ext cx="8560742" cy="7016687"/>
          </a:xfrm>
          <a:custGeom>
            <a:avLst/>
            <a:gdLst>
              <a:gd name="connsiteX0" fmla="*/ 5991028 w 5991028"/>
              <a:gd name="connsiteY0" fmla="*/ 0 h 4904003"/>
              <a:gd name="connsiteX1" fmla="*/ 0 w 5991028"/>
              <a:gd name="connsiteY1" fmla="*/ 0 h 4904003"/>
              <a:gd name="connsiteX2" fmla="*/ 783063 w 5991028"/>
              <a:gd name="connsiteY2" fmla="*/ 4904003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5991028 w 5991028"/>
              <a:gd name="connsiteY0" fmla="*/ 0 h 4904003"/>
              <a:gd name="connsiteX1" fmla="*/ 0 w 5991028"/>
              <a:gd name="connsiteY1" fmla="*/ 0 h 4904003"/>
              <a:gd name="connsiteX2" fmla="*/ 530903 w 5991028"/>
              <a:gd name="connsiteY2" fmla="*/ 4841588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6002552 w 6002552"/>
              <a:gd name="connsiteY0" fmla="*/ 0 h 4929733"/>
              <a:gd name="connsiteX1" fmla="*/ 11524 w 6002552"/>
              <a:gd name="connsiteY1" fmla="*/ 0 h 4929733"/>
              <a:gd name="connsiteX2" fmla="*/ 0 w 6002552"/>
              <a:gd name="connsiteY2" fmla="*/ 4929733 h 4929733"/>
              <a:gd name="connsiteX3" fmla="*/ 814665 w 6002552"/>
              <a:gd name="connsiteY3" fmla="*/ 4904003 h 4929733"/>
              <a:gd name="connsiteX4" fmla="*/ 879931 w 6002552"/>
              <a:gd name="connsiteY4" fmla="*/ 4897516 h 4929733"/>
              <a:gd name="connsiteX5" fmla="*/ 944213 w 6002552"/>
              <a:gd name="connsiteY5" fmla="*/ 4890395 h 4929733"/>
              <a:gd name="connsiteX6" fmla="*/ 1007522 w 6002552"/>
              <a:gd name="connsiteY6" fmla="*/ 4882647 h 4929733"/>
              <a:gd name="connsiteX7" fmla="*/ 1069870 w 6002552"/>
              <a:gd name="connsiteY7" fmla="*/ 4874279 h 4929733"/>
              <a:gd name="connsiteX8" fmla="*/ 1131270 w 6002552"/>
              <a:gd name="connsiteY8" fmla="*/ 4865297 h 4929733"/>
              <a:gd name="connsiteX9" fmla="*/ 1191732 w 6002552"/>
              <a:gd name="connsiteY9" fmla="*/ 4855708 h 4929733"/>
              <a:gd name="connsiteX10" fmla="*/ 1251269 w 6002552"/>
              <a:gd name="connsiteY10" fmla="*/ 4845517 h 4929733"/>
              <a:gd name="connsiteX11" fmla="*/ 1309891 w 6002552"/>
              <a:gd name="connsiteY11" fmla="*/ 4834732 h 4929733"/>
              <a:gd name="connsiteX12" fmla="*/ 1367611 w 6002552"/>
              <a:gd name="connsiteY12" fmla="*/ 4823359 h 4929733"/>
              <a:gd name="connsiteX13" fmla="*/ 1424441 w 6002552"/>
              <a:gd name="connsiteY13" fmla="*/ 4811404 h 4929733"/>
              <a:gd name="connsiteX14" fmla="*/ 1480392 w 6002552"/>
              <a:gd name="connsiteY14" fmla="*/ 4798874 h 4929733"/>
              <a:gd name="connsiteX15" fmla="*/ 1535475 w 6002552"/>
              <a:gd name="connsiteY15" fmla="*/ 4785776 h 4929733"/>
              <a:gd name="connsiteX16" fmla="*/ 1589703 w 6002552"/>
              <a:gd name="connsiteY16" fmla="*/ 4772115 h 4929733"/>
              <a:gd name="connsiteX17" fmla="*/ 1643088 w 6002552"/>
              <a:gd name="connsiteY17" fmla="*/ 4757899 h 4929733"/>
              <a:gd name="connsiteX18" fmla="*/ 1695640 w 6002552"/>
              <a:gd name="connsiteY18" fmla="*/ 4743134 h 4929733"/>
              <a:gd name="connsiteX19" fmla="*/ 1747371 w 6002552"/>
              <a:gd name="connsiteY19" fmla="*/ 4727825 h 4929733"/>
              <a:gd name="connsiteX20" fmla="*/ 1798294 w 6002552"/>
              <a:gd name="connsiteY20" fmla="*/ 4711981 h 4929733"/>
              <a:gd name="connsiteX21" fmla="*/ 1848420 w 6002552"/>
              <a:gd name="connsiteY21" fmla="*/ 4695607 h 4929733"/>
              <a:gd name="connsiteX22" fmla="*/ 1897761 w 6002552"/>
              <a:gd name="connsiteY22" fmla="*/ 4678710 h 4929733"/>
              <a:gd name="connsiteX23" fmla="*/ 1946328 w 6002552"/>
              <a:gd name="connsiteY23" fmla="*/ 4661296 h 4929733"/>
              <a:gd name="connsiteX24" fmla="*/ 1994133 w 6002552"/>
              <a:gd name="connsiteY24" fmla="*/ 4643371 h 4929733"/>
              <a:gd name="connsiteX25" fmla="*/ 2041187 w 6002552"/>
              <a:gd name="connsiteY25" fmla="*/ 4624943 h 4929733"/>
              <a:gd name="connsiteX26" fmla="*/ 2087503 w 6002552"/>
              <a:gd name="connsiteY26" fmla="*/ 4606017 h 4929733"/>
              <a:gd name="connsiteX27" fmla="*/ 2133092 w 6002552"/>
              <a:gd name="connsiteY27" fmla="*/ 4586601 h 4929733"/>
              <a:gd name="connsiteX28" fmla="*/ 2177966 w 6002552"/>
              <a:gd name="connsiteY28" fmla="*/ 4566700 h 4929733"/>
              <a:gd name="connsiteX29" fmla="*/ 2222137 w 6002552"/>
              <a:gd name="connsiteY29" fmla="*/ 4546321 h 4929733"/>
              <a:gd name="connsiteX30" fmla="*/ 2265615 w 6002552"/>
              <a:gd name="connsiteY30" fmla="*/ 4525471 h 4929733"/>
              <a:gd name="connsiteX31" fmla="*/ 2308414 w 6002552"/>
              <a:gd name="connsiteY31" fmla="*/ 4504156 h 4929733"/>
              <a:gd name="connsiteX32" fmla="*/ 2350544 w 6002552"/>
              <a:gd name="connsiteY32" fmla="*/ 4482383 h 4929733"/>
              <a:gd name="connsiteX33" fmla="*/ 2392017 w 6002552"/>
              <a:gd name="connsiteY33" fmla="*/ 4460157 h 4929733"/>
              <a:gd name="connsiteX34" fmla="*/ 2432845 w 6002552"/>
              <a:gd name="connsiteY34" fmla="*/ 4437486 h 4929733"/>
              <a:gd name="connsiteX35" fmla="*/ 2473040 w 6002552"/>
              <a:gd name="connsiteY35" fmla="*/ 4414376 h 4929733"/>
              <a:gd name="connsiteX36" fmla="*/ 2512613 w 6002552"/>
              <a:gd name="connsiteY36" fmla="*/ 4390833 h 4929733"/>
              <a:gd name="connsiteX37" fmla="*/ 2551576 w 6002552"/>
              <a:gd name="connsiteY37" fmla="*/ 4366865 h 4929733"/>
              <a:gd name="connsiteX38" fmla="*/ 2589941 w 6002552"/>
              <a:gd name="connsiteY38" fmla="*/ 4342477 h 4929733"/>
              <a:gd name="connsiteX39" fmla="*/ 2627719 w 6002552"/>
              <a:gd name="connsiteY39" fmla="*/ 4317675 h 4929733"/>
              <a:gd name="connsiteX40" fmla="*/ 2664923 w 6002552"/>
              <a:gd name="connsiteY40" fmla="*/ 4292467 h 4929733"/>
              <a:gd name="connsiteX41" fmla="*/ 2701563 w 6002552"/>
              <a:gd name="connsiteY41" fmla="*/ 4266859 h 4929733"/>
              <a:gd name="connsiteX42" fmla="*/ 2737651 w 6002552"/>
              <a:gd name="connsiteY42" fmla="*/ 4240857 h 4929733"/>
              <a:gd name="connsiteX43" fmla="*/ 2773200 w 6002552"/>
              <a:gd name="connsiteY43" fmla="*/ 4214468 h 4929733"/>
              <a:gd name="connsiteX44" fmla="*/ 2808221 w 6002552"/>
              <a:gd name="connsiteY44" fmla="*/ 4187699 h 4929733"/>
              <a:gd name="connsiteX45" fmla="*/ 2842725 w 6002552"/>
              <a:gd name="connsiteY45" fmla="*/ 4160555 h 4929733"/>
              <a:gd name="connsiteX46" fmla="*/ 2876724 w 6002552"/>
              <a:gd name="connsiteY46" fmla="*/ 4133043 h 4929733"/>
              <a:gd name="connsiteX47" fmla="*/ 2910230 w 6002552"/>
              <a:gd name="connsiteY47" fmla="*/ 4105171 h 4929733"/>
              <a:gd name="connsiteX48" fmla="*/ 2943255 w 6002552"/>
              <a:gd name="connsiteY48" fmla="*/ 4076943 h 4929733"/>
              <a:gd name="connsiteX49" fmla="*/ 2975811 w 6002552"/>
              <a:gd name="connsiteY49" fmla="*/ 4048367 h 4929733"/>
              <a:gd name="connsiteX50" fmla="*/ 3007908 w 6002552"/>
              <a:gd name="connsiteY50" fmla="*/ 4019449 h 4929733"/>
              <a:gd name="connsiteX51" fmla="*/ 3039559 w 6002552"/>
              <a:gd name="connsiteY51" fmla="*/ 3990196 h 4929733"/>
              <a:gd name="connsiteX52" fmla="*/ 3070775 w 6002552"/>
              <a:gd name="connsiteY52" fmla="*/ 3960614 h 4929733"/>
              <a:gd name="connsiteX53" fmla="*/ 3101568 w 6002552"/>
              <a:gd name="connsiteY53" fmla="*/ 3930710 h 4929733"/>
              <a:gd name="connsiteX54" fmla="*/ 3131951 w 6002552"/>
              <a:gd name="connsiteY54" fmla="*/ 3900490 h 4929733"/>
              <a:gd name="connsiteX55" fmla="*/ 3161933 w 6002552"/>
              <a:gd name="connsiteY55" fmla="*/ 3869960 h 4929733"/>
              <a:gd name="connsiteX56" fmla="*/ 3191528 w 6002552"/>
              <a:gd name="connsiteY56" fmla="*/ 3839127 h 4929733"/>
              <a:gd name="connsiteX57" fmla="*/ 3220747 w 6002552"/>
              <a:gd name="connsiteY57" fmla="*/ 3807998 h 4929733"/>
              <a:gd name="connsiteX58" fmla="*/ 3249601 w 6002552"/>
              <a:gd name="connsiteY58" fmla="*/ 3776579 h 4929733"/>
              <a:gd name="connsiteX59" fmla="*/ 3278102 w 6002552"/>
              <a:gd name="connsiteY59" fmla="*/ 3744877 h 4929733"/>
              <a:gd name="connsiteX60" fmla="*/ 3306262 w 6002552"/>
              <a:gd name="connsiteY60" fmla="*/ 3712897 h 4929733"/>
              <a:gd name="connsiteX61" fmla="*/ 3334093 w 6002552"/>
              <a:gd name="connsiteY61" fmla="*/ 3680647 h 4929733"/>
              <a:gd name="connsiteX62" fmla="*/ 3361606 w 6002552"/>
              <a:gd name="connsiteY62" fmla="*/ 3648133 h 4929733"/>
              <a:gd name="connsiteX63" fmla="*/ 3388814 w 6002552"/>
              <a:gd name="connsiteY63" fmla="*/ 3615361 h 4929733"/>
              <a:gd name="connsiteX64" fmla="*/ 3415727 w 6002552"/>
              <a:gd name="connsiteY64" fmla="*/ 3582338 h 4929733"/>
              <a:gd name="connsiteX65" fmla="*/ 3442357 w 6002552"/>
              <a:gd name="connsiteY65" fmla="*/ 3549071 h 4929733"/>
              <a:gd name="connsiteX66" fmla="*/ 3468716 w 6002552"/>
              <a:gd name="connsiteY66" fmla="*/ 3515565 h 4929733"/>
              <a:gd name="connsiteX67" fmla="*/ 3494816 w 6002552"/>
              <a:gd name="connsiteY67" fmla="*/ 3481828 h 4929733"/>
              <a:gd name="connsiteX68" fmla="*/ 3520669 w 6002552"/>
              <a:gd name="connsiteY68" fmla="*/ 3447865 h 4929733"/>
              <a:gd name="connsiteX69" fmla="*/ 3546285 w 6002552"/>
              <a:gd name="connsiteY69" fmla="*/ 3413684 h 4929733"/>
              <a:gd name="connsiteX70" fmla="*/ 3571678 w 6002552"/>
              <a:gd name="connsiteY70" fmla="*/ 3379290 h 4929733"/>
              <a:gd name="connsiteX71" fmla="*/ 3596858 w 6002552"/>
              <a:gd name="connsiteY71" fmla="*/ 3344691 h 4929733"/>
              <a:gd name="connsiteX72" fmla="*/ 3621837 w 6002552"/>
              <a:gd name="connsiteY72" fmla="*/ 3309893 h 4929733"/>
              <a:gd name="connsiteX73" fmla="*/ 3671240 w 6002552"/>
              <a:gd name="connsiteY73" fmla="*/ 3239724 h 4929733"/>
              <a:gd name="connsiteX74" fmla="*/ 3719980 w 6002552"/>
              <a:gd name="connsiteY74" fmla="*/ 3168836 h 4929733"/>
              <a:gd name="connsiteX75" fmla="*/ 3768150 w 6002552"/>
              <a:gd name="connsiteY75" fmla="*/ 3097281 h 4929733"/>
              <a:gd name="connsiteX76" fmla="*/ 3815845 w 6002552"/>
              <a:gd name="connsiteY76" fmla="*/ 3025110 h 4929733"/>
              <a:gd name="connsiteX77" fmla="*/ 3863158 w 6002552"/>
              <a:gd name="connsiteY77" fmla="*/ 2952375 h 4929733"/>
              <a:gd name="connsiteX78" fmla="*/ 3933615 w 6002552"/>
              <a:gd name="connsiteY78" fmla="*/ 2842329 h 4929733"/>
              <a:gd name="connsiteX79" fmla="*/ 4215259 w 6002552"/>
              <a:gd name="connsiteY79" fmla="*/ 2394125 h 4929733"/>
              <a:gd name="connsiteX80" fmla="*/ 4287203 w 6002552"/>
              <a:gd name="connsiteY80" fmla="*/ 2280944 h 4929733"/>
              <a:gd name="connsiteX81" fmla="*/ 4335837 w 6002552"/>
              <a:gd name="connsiteY81" fmla="*/ 2205422 h 4929733"/>
              <a:gd name="connsiteX82" fmla="*/ 4416515 w 6002552"/>
              <a:gd name="connsiteY82" fmla="*/ 2081094 h 4929733"/>
              <a:gd name="connsiteX83" fmla="*/ 4500011 w 6002552"/>
              <a:gd name="connsiteY83" fmla="*/ 1950584 h 4929733"/>
              <a:gd name="connsiteX84" fmla="*/ 4775976 w 6002552"/>
              <a:gd name="connsiteY84" fmla="*/ 1513988 h 4929733"/>
              <a:gd name="connsiteX85" fmla="*/ 4859221 w 6002552"/>
              <a:gd name="connsiteY85" fmla="*/ 1383871 h 4929733"/>
              <a:gd name="connsiteX86" fmla="*/ 4915112 w 6002552"/>
              <a:gd name="connsiteY86" fmla="*/ 1297666 h 4929733"/>
              <a:gd name="connsiteX87" fmla="*/ 4971425 w 6002552"/>
              <a:gd name="connsiteY87" fmla="*/ 1212012 h 4929733"/>
              <a:gd name="connsiteX88" fmla="*/ 5028248 w 6002552"/>
              <a:gd name="connsiteY88" fmla="*/ 1127013 h 4929733"/>
              <a:gd name="connsiteX89" fmla="*/ 5085670 w 6002552"/>
              <a:gd name="connsiteY89" fmla="*/ 1042769 h 4929733"/>
              <a:gd name="connsiteX90" fmla="*/ 5114634 w 6002552"/>
              <a:gd name="connsiteY90" fmla="*/ 1000963 h 4929733"/>
              <a:gd name="connsiteX91" fmla="*/ 5143782 w 6002552"/>
              <a:gd name="connsiteY91" fmla="*/ 959384 h 4929733"/>
              <a:gd name="connsiteX92" fmla="*/ 5173123 w 6002552"/>
              <a:gd name="connsiteY92" fmla="*/ 918045 h 4929733"/>
              <a:gd name="connsiteX93" fmla="*/ 5202671 w 6002552"/>
              <a:gd name="connsiteY93" fmla="*/ 876959 h 4929733"/>
              <a:gd name="connsiteX94" fmla="*/ 5232435 w 6002552"/>
              <a:gd name="connsiteY94" fmla="*/ 836139 h 4929733"/>
              <a:gd name="connsiteX95" fmla="*/ 5262428 w 6002552"/>
              <a:gd name="connsiteY95" fmla="*/ 795597 h 4929733"/>
              <a:gd name="connsiteX96" fmla="*/ 5292659 w 6002552"/>
              <a:gd name="connsiteY96" fmla="*/ 755346 h 4929733"/>
              <a:gd name="connsiteX97" fmla="*/ 5323141 w 6002552"/>
              <a:gd name="connsiteY97" fmla="*/ 715400 h 4929733"/>
              <a:gd name="connsiteX98" fmla="*/ 5353885 w 6002552"/>
              <a:gd name="connsiteY98" fmla="*/ 675770 h 4929733"/>
              <a:gd name="connsiteX99" fmla="*/ 5384901 w 6002552"/>
              <a:gd name="connsiteY99" fmla="*/ 636470 h 4929733"/>
              <a:gd name="connsiteX100" fmla="*/ 5416201 w 6002552"/>
              <a:gd name="connsiteY100" fmla="*/ 597512 h 4929733"/>
              <a:gd name="connsiteX101" fmla="*/ 5447796 w 6002552"/>
              <a:gd name="connsiteY101" fmla="*/ 558910 h 4929733"/>
              <a:gd name="connsiteX102" fmla="*/ 5479697 w 6002552"/>
              <a:gd name="connsiteY102" fmla="*/ 520675 h 4929733"/>
              <a:gd name="connsiteX103" fmla="*/ 5511916 w 6002552"/>
              <a:gd name="connsiteY103" fmla="*/ 482821 h 4929733"/>
              <a:gd name="connsiteX104" fmla="*/ 5544463 w 6002552"/>
              <a:gd name="connsiteY104" fmla="*/ 445361 h 4929733"/>
              <a:gd name="connsiteX105" fmla="*/ 5577350 w 6002552"/>
              <a:gd name="connsiteY105" fmla="*/ 408306 h 4929733"/>
              <a:gd name="connsiteX106" fmla="*/ 5610587 w 6002552"/>
              <a:gd name="connsiteY106" fmla="*/ 371671 h 4929733"/>
              <a:gd name="connsiteX107" fmla="*/ 5644187 w 6002552"/>
              <a:gd name="connsiteY107" fmla="*/ 335468 h 4929733"/>
              <a:gd name="connsiteX108" fmla="*/ 5678160 w 6002552"/>
              <a:gd name="connsiteY108" fmla="*/ 299710 h 4929733"/>
              <a:gd name="connsiteX109" fmla="*/ 5712517 w 6002552"/>
              <a:gd name="connsiteY109" fmla="*/ 264408 h 4929733"/>
              <a:gd name="connsiteX110" fmla="*/ 5747270 w 6002552"/>
              <a:gd name="connsiteY110" fmla="*/ 229577 h 4929733"/>
              <a:gd name="connsiteX111" fmla="*/ 5782429 w 6002552"/>
              <a:gd name="connsiteY111" fmla="*/ 195229 h 4929733"/>
              <a:gd name="connsiteX112" fmla="*/ 5818007 w 6002552"/>
              <a:gd name="connsiteY112" fmla="*/ 161377 h 4929733"/>
              <a:gd name="connsiteX113" fmla="*/ 5854013 w 6002552"/>
              <a:gd name="connsiteY113" fmla="*/ 128033 h 4929733"/>
              <a:gd name="connsiteX114" fmla="*/ 5890459 w 6002552"/>
              <a:gd name="connsiteY114" fmla="*/ 95211 h 4929733"/>
              <a:gd name="connsiteX115" fmla="*/ 5927357 w 6002552"/>
              <a:gd name="connsiteY115" fmla="*/ 62923 h 4929733"/>
              <a:gd name="connsiteX116" fmla="*/ 5964718 w 6002552"/>
              <a:gd name="connsiteY116" fmla="*/ 31181 h 4929733"/>
              <a:gd name="connsiteX117" fmla="*/ 6002552 w 6002552"/>
              <a:gd name="connsiteY117" fmla="*/ 0 h 4929733"/>
              <a:gd name="connsiteX0" fmla="*/ 6014544 w 6014544"/>
              <a:gd name="connsiteY0" fmla="*/ 0 h 4929733"/>
              <a:gd name="connsiteX1" fmla="*/ 511 w 6014544"/>
              <a:gd name="connsiteY1" fmla="*/ 7668 h 4929733"/>
              <a:gd name="connsiteX2" fmla="*/ 11992 w 6014544"/>
              <a:gd name="connsiteY2" fmla="*/ 4929733 h 4929733"/>
              <a:gd name="connsiteX3" fmla="*/ 826657 w 6014544"/>
              <a:gd name="connsiteY3" fmla="*/ 4904003 h 4929733"/>
              <a:gd name="connsiteX4" fmla="*/ 891923 w 6014544"/>
              <a:gd name="connsiteY4" fmla="*/ 4897516 h 4929733"/>
              <a:gd name="connsiteX5" fmla="*/ 956205 w 6014544"/>
              <a:gd name="connsiteY5" fmla="*/ 4890395 h 4929733"/>
              <a:gd name="connsiteX6" fmla="*/ 1019514 w 6014544"/>
              <a:gd name="connsiteY6" fmla="*/ 4882647 h 4929733"/>
              <a:gd name="connsiteX7" fmla="*/ 1081862 w 6014544"/>
              <a:gd name="connsiteY7" fmla="*/ 4874279 h 4929733"/>
              <a:gd name="connsiteX8" fmla="*/ 1143262 w 6014544"/>
              <a:gd name="connsiteY8" fmla="*/ 4865297 h 4929733"/>
              <a:gd name="connsiteX9" fmla="*/ 1203724 w 6014544"/>
              <a:gd name="connsiteY9" fmla="*/ 4855708 h 4929733"/>
              <a:gd name="connsiteX10" fmla="*/ 1263261 w 6014544"/>
              <a:gd name="connsiteY10" fmla="*/ 4845517 h 4929733"/>
              <a:gd name="connsiteX11" fmla="*/ 1321883 w 6014544"/>
              <a:gd name="connsiteY11" fmla="*/ 4834732 h 4929733"/>
              <a:gd name="connsiteX12" fmla="*/ 1379603 w 6014544"/>
              <a:gd name="connsiteY12" fmla="*/ 4823359 h 4929733"/>
              <a:gd name="connsiteX13" fmla="*/ 1436433 w 6014544"/>
              <a:gd name="connsiteY13" fmla="*/ 4811404 h 4929733"/>
              <a:gd name="connsiteX14" fmla="*/ 1492384 w 6014544"/>
              <a:gd name="connsiteY14" fmla="*/ 4798874 h 4929733"/>
              <a:gd name="connsiteX15" fmla="*/ 1547467 w 6014544"/>
              <a:gd name="connsiteY15" fmla="*/ 4785776 h 4929733"/>
              <a:gd name="connsiteX16" fmla="*/ 1601695 w 6014544"/>
              <a:gd name="connsiteY16" fmla="*/ 4772115 h 4929733"/>
              <a:gd name="connsiteX17" fmla="*/ 1655080 w 6014544"/>
              <a:gd name="connsiteY17" fmla="*/ 4757899 h 4929733"/>
              <a:gd name="connsiteX18" fmla="*/ 1707632 w 6014544"/>
              <a:gd name="connsiteY18" fmla="*/ 4743134 h 4929733"/>
              <a:gd name="connsiteX19" fmla="*/ 1759363 w 6014544"/>
              <a:gd name="connsiteY19" fmla="*/ 4727825 h 4929733"/>
              <a:gd name="connsiteX20" fmla="*/ 1810286 w 6014544"/>
              <a:gd name="connsiteY20" fmla="*/ 4711981 h 4929733"/>
              <a:gd name="connsiteX21" fmla="*/ 1860412 w 6014544"/>
              <a:gd name="connsiteY21" fmla="*/ 4695607 h 4929733"/>
              <a:gd name="connsiteX22" fmla="*/ 1909753 w 6014544"/>
              <a:gd name="connsiteY22" fmla="*/ 4678710 h 4929733"/>
              <a:gd name="connsiteX23" fmla="*/ 1958320 w 6014544"/>
              <a:gd name="connsiteY23" fmla="*/ 4661296 h 4929733"/>
              <a:gd name="connsiteX24" fmla="*/ 2006125 w 6014544"/>
              <a:gd name="connsiteY24" fmla="*/ 4643371 h 4929733"/>
              <a:gd name="connsiteX25" fmla="*/ 2053179 w 6014544"/>
              <a:gd name="connsiteY25" fmla="*/ 4624943 h 4929733"/>
              <a:gd name="connsiteX26" fmla="*/ 2099495 w 6014544"/>
              <a:gd name="connsiteY26" fmla="*/ 4606017 h 4929733"/>
              <a:gd name="connsiteX27" fmla="*/ 2145084 w 6014544"/>
              <a:gd name="connsiteY27" fmla="*/ 4586601 h 4929733"/>
              <a:gd name="connsiteX28" fmla="*/ 2189958 w 6014544"/>
              <a:gd name="connsiteY28" fmla="*/ 4566700 h 4929733"/>
              <a:gd name="connsiteX29" fmla="*/ 2234129 w 6014544"/>
              <a:gd name="connsiteY29" fmla="*/ 4546321 h 4929733"/>
              <a:gd name="connsiteX30" fmla="*/ 2277607 w 6014544"/>
              <a:gd name="connsiteY30" fmla="*/ 4525471 h 4929733"/>
              <a:gd name="connsiteX31" fmla="*/ 2320406 w 6014544"/>
              <a:gd name="connsiteY31" fmla="*/ 4504156 h 4929733"/>
              <a:gd name="connsiteX32" fmla="*/ 2362536 w 6014544"/>
              <a:gd name="connsiteY32" fmla="*/ 4482383 h 4929733"/>
              <a:gd name="connsiteX33" fmla="*/ 2404009 w 6014544"/>
              <a:gd name="connsiteY33" fmla="*/ 4460157 h 4929733"/>
              <a:gd name="connsiteX34" fmla="*/ 2444837 w 6014544"/>
              <a:gd name="connsiteY34" fmla="*/ 4437486 h 4929733"/>
              <a:gd name="connsiteX35" fmla="*/ 2485032 w 6014544"/>
              <a:gd name="connsiteY35" fmla="*/ 4414376 h 4929733"/>
              <a:gd name="connsiteX36" fmla="*/ 2524605 w 6014544"/>
              <a:gd name="connsiteY36" fmla="*/ 4390833 h 4929733"/>
              <a:gd name="connsiteX37" fmla="*/ 2563568 w 6014544"/>
              <a:gd name="connsiteY37" fmla="*/ 4366865 h 4929733"/>
              <a:gd name="connsiteX38" fmla="*/ 2601933 w 6014544"/>
              <a:gd name="connsiteY38" fmla="*/ 4342477 h 4929733"/>
              <a:gd name="connsiteX39" fmla="*/ 2639711 w 6014544"/>
              <a:gd name="connsiteY39" fmla="*/ 4317675 h 4929733"/>
              <a:gd name="connsiteX40" fmla="*/ 2676915 w 6014544"/>
              <a:gd name="connsiteY40" fmla="*/ 4292467 h 4929733"/>
              <a:gd name="connsiteX41" fmla="*/ 2713555 w 6014544"/>
              <a:gd name="connsiteY41" fmla="*/ 4266859 h 4929733"/>
              <a:gd name="connsiteX42" fmla="*/ 2749643 w 6014544"/>
              <a:gd name="connsiteY42" fmla="*/ 4240857 h 4929733"/>
              <a:gd name="connsiteX43" fmla="*/ 2785192 w 6014544"/>
              <a:gd name="connsiteY43" fmla="*/ 4214468 h 4929733"/>
              <a:gd name="connsiteX44" fmla="*/ 2820213 w 6014544"/>
              <a:gd name="connsiteY44" fmla="*/ 4187699 h 4929733"/>
              <a:gd name="connsiteX45" fmla="*/ 2854717 w 6014544"/>
              <a:gd name="connsiteY45" fmla="*/ 4160555 h 4929733"/>
              <a:gd name="connsiteX46" fmla="*/ 2888716 w 6014544"/>
              <a:gd name="connsiteY46" fmla="*/ 4133043 h 4929733"/>
              <a:gd name="connsiteX47" fmla="*/ 2922222 w 6014544"/>
              <a:gd name="connsiteY47" fmla="*/ 4105171 h 4929733"/>
              <a:gd name="connsiteX48" fmla="*/ 2955247 w 6014544"/>
              <a:gd name="connsiteY48" fmla="*/ 4076943 h 4929733"/>
              <a:gd name="connsiteX49" fmla="*/ 2987803 w 6014544"/>
              <a:gd name="connsiteY49" fmla="*/ 4048367 h 4929733"/>
              <a:gd name="connsiteX50" fmla="*/ 3019900 w 6014544"/>
              <a:gd name="connsiteY50" fmla="*/ 4019449 h 4929733"/>
              <a:gd name="connsiteX51" fmla="*/ 3051551 w 6014544"/>
              <a:gd name="connsiteY51" fmla="*/ 3990196 h 4929733"/>
              <a:gd name="connsiteX52" fmla="*/ 3082767 w 6014544"/>
              <a:gd name="connsiteY52" fmla="*/ 3960614 h 4929733"/>
              <a:gd name="connsiteX53" fmla="*/ 3113560 w 6014544"/>
              <a:gd name="connsiteY53" fmla="*/ 3930710 h 4929733"/>
              <a:gd name="connsiteX54" fmla="*/ 3143943 w 6014544"/>
              <a:gd name="connsiteY54" fmla="*/ 3900490 h 4929733"/>
              <a:gd name="connsiteX55" fmla="*/ 3173925 w 6014544"/>
              <a:gd name="connsiteY55" fmla="*/ 3869960 h 4929733"/>
              <a:gd name="connsiteX56" fmla="*/ 3203520 w 6014544"/>
              <a:gd name="connsiteY56" fmla="*/ 3839127 h 4929733"/>
              <a:gd name="connsiteX57" fmla="*/ 3232739 w 6014544"/>
              <a:gd name="connsiteY57" fmla="*/ 3807998 h 4929733"/>
              <a:gd name="connsiteX58" fmla="*/ 3261593 w 6014544"/>
              <a:gd name="connsiteY58" fmla="*/ 3776579 h 4929733"/>
              <a:gd name="connsiteX59" fmla="*/ 3290094 w 6014544"/>
              <a:gd name="connsiteY59" fmla="*/ 3744877 h 4929733"/>
              <a:gd name="connsiteX60" fmla="*/ 3318254 w 6014544"/>
              <a:gd name="connsiteY60" fmla="*/ 3712897 h 4929733"/>
              <a:gd name="connsiteX61" fmla="*/ 3346085 w 6014544"/>
              <a:gd name="connsiteY61" fmla="*/ 3680647 h 4929733"/>
              <a:gd name="connsiteX62" fmla="*/ 3373598 w 6014544"/>
              <a:gd name="connsiteY62" fmla="*/ 3648133 h 4929733"/>
              <a:gd name="connsiteX63" fmla="*/ 3400806 w 6014544"/>
              <a:gd name="connsiteY63" fmla="*/ 3615361 h 4929733"/>
              <a:gd name="connsiteX64" fmla="*/ 3427719 w 6014544"/>
              <a:gd name="connsiteY64" fmla="*/ 3582338 h 4929733"/>
              <a:gd name="connsiteX65" fmla="*/ 3454349 w 6014544"/>
              <a:gd name="connsiteY65" fmla="*/ 3549071 h 4929733"/>
              <a:gd name="connsiteX66" fmla="*/ 3480708 w 6014544"/>
              <a:gd name="connsiteY66" fmla="*/ 3515565 h 4929733"/>
              <a:gd name="connsiteX67" fmla="*/ 3506808 w 6014544"/>
              <a:gd name="connsiteY67" fmla="*/ 3481828 h 4929733"/>
              <a:gd name="connsiteX68" fmla="*/ 3532661 w 6014544"/>
              <a:gd name="connsiteY68" fmla="*/ 3447865 h 4929733"/>
              <a:gd name="connsiteX69" fmla="*/ 3558277 w 6014544"/>
              <a:gd name="connsiteY69" fmla="*/ 3413684 h 4929733"/>
              <a:gd name="connsiteX70" fmla="*/ 3583670 w 6014544"/>
              <a:gd name="connsiteY70" fmla="*/ 3379290 h 4929733"/>
              <a:gd name="connsiteX71" fmla="*/ 3608850 w 6014544"/>
              <a:gd name="connsiteY71" fmla="*/ 3344691 h 4929733"/>
              <a:gd name="connsiteX72" fmla="*/ 3633829 w 6014544"/>
              <a:gd name="connsiteY72" fmla="*/ 3309893 h 4929733"/>
              <a:gd name="connsiteX73" fmla="*/ 3683232 w 6014544"/>
              <a:gd name="connsiteY73" fmla="*/ 3239724 h 4929733"/>
              <a:gd name="connsiteX74" fmla="*/ 3731972 w 6014544"/>
              <a:gd name="connsiteY74" fmla="*/ 3168836 h 4929733"/>
              <a:gd name="connsiteX75" fmla="*/ 3780142 w 6014544"/>
              <a:gd name="connsiteY75" fmla="*/ 3097281 h 4929733"/>
              <a:gd name="connsiteX76" fmla="*/ 3827837 w 6014544"/>
              <a:gd name="connsiteY76" fmla="*/ 3025110 h 4929733"/>
              <a:gd name="connsiteX77" fmla="*/ 3875150 w 6014544"/>
              <a:gd name="connsiteY77" fmla="*/ 2952375 h 4929733"/>
              <a:gd name="connsiteX78" fmla="*/ 3945607 w 6014544"/>
              <a:gd name="connsiteY78" fmla="*/ 2842329 h 4929733"/>
              <a:gd name="connsiteX79" fmla="*/ 4227251 w 6014544"/>
              <a:gd name="connsiteY79" fmla="*/ 2394125 h 4929733"/>
              <a:gd name="connsiteX80" fmla="*/ 4299195 w 6014544"/>
              <a:gd name="connsiteY80" fmla="*/ 2280944 h 4929733"/>
              <a:gd name="connsiteX81" fmla="*/ 4347829 w 6014544"/>
              <a:gd name="connsiteY81" fmla="*/ 2205422 h 4929733"/>
              <a:gd name="connsiteX82" fmla="*/ 4428507 w 6014544"/>
              <a:gd name="connsiteY82" fmla="*/ 2081094 h 4929733"/>
              <a:gd name="connsiteX83" fmla="*/ 4512003 w 6014544"/>
              <a:gd name="connsiteY83" fmla="*/ 1950584 h 4929733"/>
              <a:gd name="connsiteX84" fmla="*/ 4787968 w 6014544"/>
              <a:gd name="connsiteY84" fmla="*/ 1513988 h 4929733"/>
              <a:gd name="connsiteX85" fmla="*/ 4871213 w 6014544"/>
              <a:gd name="connsiteY85" fmla="*/ 1383871 h 4929733"/>
              <a:gd name="connsiteX86" fmla="*/ 4927104 w 6014544"/>
              <a:gd name="connsiteY86" fmla="*/ 1297666 h 4929733"/>
              <a:gd name="connsiteX87" fmla="*/ 4983417 w 6014544"/>
              <a:gd name="connsiteY87" fmla="*/ 1212012 h 4929733"/>
              <a:gd name="connsiteX88" fmla="*/ 5040240 w 6014544"/>
              <a:gd name="connsiteY88" fmla="*/ 1127013 h 4929733"/>
              <a:gd name="connsiteX89" fmla="*/ 5097662 w 6014544"/>
              <a:gd name="connsiteY89" fmla="*/ 1042769 h 4929733"/>
              <a:gd name="connsiteX90" fmla="*/ 5126626 w 6014544"/>
              <a:gd name="connsiteY90" fmla="*/ 1000963 h 4929733"/>
              <a:gd name="connsiteX91" fmla="*/ 5155774 w 6014544"/>
              <a:gd name="connsiteY91" fmla="*/ 959384 h 4929733"/>
              <a:gd name="connsiteX92" fmla="*/ 5185115 w 6014544"/>
              <a:gd name="connsiteY92" fmla="*/ 918045 h 4929733"/>
              <a:gd name="connsiteX93" fmla="*/ 5214663 w 6014544"/>
              <a:gd name="connsiteY93" fmla="*/ 876959 h 4929733"/>
              <a:gd name="connsiteX94" fmla="*/ 5244427 w 6014544"/>
              <a:gd name="connsiteY94" fmla="*/ 836139 h 4929733"/>
              <a:gd name="connsiteX95" fmla="*/ 5274420 w 6014544"/>
              <a:gd name="connsiteY95" fmla="*/ 795597 h 4929733"/>
              <a:gd name="connsiteX96" fmla="*/ 5304651 w 6014544"/>
              <a:gd name="connsiteY96" fmla="*/ 755346 h 4929733"/>
              <a:gd name="connsiteX97" fmla="*/ 5335133 w 6014544"/>
              <a:gd name="connsiteY97" fmla="*/ 715400 h 4929733"/>
              <a:gd name="connsiteX98" fmla="*/ 5365877 w 6014544"/>
              <a:gd name="connsiteY98" fmla="*/ 675770 h 4929733"/>
              <a:gd name="connsiteX99" fmla="*/ 5396893 w 6014544"/>
              <a:gd name="connsiteY99" fmla="*/ 636470 h 4929733"/>
              <a:gd name="connsiteX100" fmla="*/ 5428193 w 6014544"/>
              <a:gd name="connsiteY100" fmla="*/ 597512 h 4929733"/>
              <a:gd name="connsiteX101" fmla="*/ 5459788 w 6014544"/>
              <a:gd name="connsiteY101" fmla="*/ 558910 h 4929733"/>
              <a:gd name="connsiteX102" fmla="*/ 5491689 w 6014544"/>
              <a:gd name="connsiteY102" fmla="*/ 520675 h 4929733"/>
              <a:gd name="connsiteX103" fmla="*/ 5523908 w 6014544"/>
              <a:gd name="connsiteY103" fmla="*/ 482821 h 4929733"/>
              <a:gd name="connsiteX104" fmla="*/ 5556455 w 6014544"/>
              <a:gd name="connsiteY104" fmla="*/ 445361 h 4929733"/>
              <a:gd name="connsiteX105" fmla="*/ 5589342 w 6014544"/>
              <a:gd name="connsiteY105" fmla="*/ 408306 h 4929733"/>
              <a:gd name="connsiteX106" fmla="*/ 5622579 w 6014544"/>
              <a:gd name="connsiteY106" fmla="*/ 371671 h 4929733"/>
              <a:gd name="connsiteX107" fmla="*/ 5656179 w 6014544"/>
              <a:gd name="connsiteY107" fmla="*/ 335468 h 4929733"/>
              <a:gd name="connsiteX108" fmla="*/ 5690152 w 6014544"/>
              <a:gd name="connsiteY108" fmla="*/ 299710 h 4929733"/>
              <a:gd name="connsiteX109" fmla="*/ 5724509 w 6014544"/>
              <a:gd name="connsiteY109" fmla="*/ 264408 h 4929733"/>
              <a:gd name="connsiteX110" fmla="*/ 5759262 w 6014544"/>
              <a:gd name="connsiteY110" fmla="*/ 229577 h 4929733"/>
              <a:gd name="connsiteX111" fmla="*/ 5794421 w 6014544"/>
              <a:gd name="connsiteY111" fmla="*/ 195229 h 4929733"/>
              <a:gd name="connsiteX112" fmla="*/ 5829999 w 6014544"/>
              <a:gd name="connsiteY112" fmla="*/ 161377 h 4929733"/>
              <a:gd name="connsiteX113" fmla="*/ 5866005 w 6014544"/>
              <a:gd name="connsiteY113" fmla="*/ 128033 h 4929733"/>
              <a:gd name="connsiteX114" fmla="*/ 5902451 w 6014544"/>
              <a:gd name="connsiteY114" fmla="*/ 95211 h 4929733"/>
              <a:gd name="connsiteX115" fmla="*/ 5939349 w 6014544"/>
              <a:gd name="connsiteY115" fmla="*/ 62923 h 4929733"/>
              <a:gd name="connsiteX116" fmla="*/ 5976710 w 6014544"/>
              <a:gd name="connsiteY116" fmla="*/ 31181 h 4929733"/>
              <a:gd name="connsiteX117" fmla="*/ 6014544 w 6014544"/>
              <a:gd name="connsiteY117" fmla="*/ 0 h 49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14544" h="4929733">
                <a:moveTo>
                  <a:pt x="6014544" y="0"/>
                </a:moveTo>
                <a:lnTo>
                  <a:pt x="511" y="7668"/>
                </a:lnTo>
                <a:cubicBezTo>
                  <a:pt x="-3330" y="1650912"/>
                  <a:pt x="15833" y="3286489"/>
                  <a:pt x="11992" y="4929733"/>
                </a:cubicBezTo>
                <a:lnTo>
                  <a:pt x="826657" y="4904003"/>
                </a:lnTo>
                <a:lnTo>
                  <a:pt x="891923" y="4897516"/>
                </a:lnTo>
                <a:lnTo>
                  <a:pt x="956205" y="4890395"/>
                </a:lnTo>
                <a:lnTo>
                  <a:pt x="1019514" y="4882647"/>
                </a:lnTo>
                <a:lnTo>
                  <a:pt x="1081862" y="4874279"/>
                </a:lnTo>
                <a:lnTo>
                  <a:pt x="1143262" y="4865297"/>
                </a:lnTo>
                <a:lnTo>
                  <a:pt x="1203724" y="4855708"/>
                </a:lnTo>
                <a:lnTo>
                  <a:pt x="1263261" y="4845517"/>
                </a:lnTo>
                <a:lnTo>
                  <a:pt x="1321883" y="4834732"/>
                </a:lnTo>
                <a:lnTo>
                  <a:pt x="1379603" y="4823359"/>
                </a:lnTo>
                <a:lnTo>
                  <a:pt x="1436433" y="4811404"/>
                </a:lnTo>
                <a:lnTo>
                  <a:pt x="1492384" y="4798874"/>
                </a:lnTo>
                <a:lnTo>
                  <a:pt x="1547467" y="4785776"/>
                </a:lnTo>
                <a:lnTo>
                  <a:pt x="1601695" y="4772115"/>
                </a:lnTo>
                <a:lnTo>
                  <a:pt x="1655080" y="4757899"/>
                </a:lnTo>
                <a:lnTo>
                  <a:pt x="1707632" y="4743134"/>
                </a:lnTo>
                <a:lnTo>
                  <a:pt x="1759363" y="4727825"/>
                </a:lnTo>
                <a:lnTo>
                  <a:pt x="1810286" y="4711981"/>
                </a:lnTo>
                <a:lnTo>
                  <a:pt x="1860412" y="4695607"/>
                </a:lnTo>
                <a:lnTo>
                  <a:pt x="1909753" y="4678710"/>
                </a:lnTo>
                <a:lnTo>
                  <a:pt x="1958320" y="4661296"/>
                </a:lnTo>
                <a:lnTo>
                  <a:pt x="2006125" y="4643371"/>
                </a:lnTo>
                <a:lnTo>
                  <a:pt x="2053179" y="4624943"/>
                </a:lnTo>
                <a:lnTo>
                  <a:pt x="2099495" y="4606017"/>
                </a:lnTo>
                <a:lnTo>
                  <a:pt x="2145084" y="4586601"/>
                </a:lnTo>
                <a:lnTo>
                  <a:pt x="2189958" y="4566700"/>
                </a:lnTo>
                <a:lnTo>
                  <a:pt x="2234129" y="4546321"/>
                </a:lnTo>
                <a:lnTo>
                  <a:pt x="2277607" y="4525471"/>
                </a:lnTo>
                <a:lnTo>
                  <a:pt x="2320406" y="4504156"/>
                </a:lnTo>
                <a:lnTo>
                  <a:pt x="2362536" y="4482383"/>
                </a:lnTo>
                <a:lnTo>
                  <a:pt x="2404009" y="4460157"/>
                </a:lnTo>
                <a:lnTo>
                  <a:pt x="2444837" y="4437486"/>
                </a:lnTo>
                <a:lnTo>
                  <a:pt x="2485032" y="4414376"/>
                </a:lnTo>
                <a:lnTo>
                  <a:pt x="2524605" y="4390833"/>
                </a:lnTo>
                <a:lnTo>
                  <a:pt x="2563568" y="4366865"/>
                </a:lnTo>
                <a:lnTo>
                  <a:pt x="2601933" y="4342477"/>
                </a:lnTo>
                <a:lnTo>
                  <a:pt x="2639711" y="4317675"/>
                </a:lnTo>
                <a:lnTo>
                  <a:pt x="2676915" y="4292467"/>
                </a:lnTo>
                <a:lnTo>
                  <a:pt x="2713555" y="4266859"/>
                </a:lnTo>
                <a:lnTo>
                  <a:pt x="2749643" y="4240857"/>
                </a:lnTo>
                <a:lnTo>
                  <a:pt x="2785192" y="4214468"/>
                </a:lnTo>
                <a:lnTo>
                  <a:pt x="2820213" y="4187699"/>
                </a:lnTo>
                <a:lnTo>
                  <a:pt x="2854717" y="4160555"/>
                </a:lnTo>
                <a:lnTo>
                  <a:pt x="2888716" y="4133043"/>
                </a:lnTo>
                <a:lnTo>
                  <a:pt x="2922222" y="4105171"/>
                </a:lnTo>
                <a:lnTo>
                  <a:pt x="2955247" y="4076943"/>
                </a:lnTo>
                <a:lnTo>
                  <a:pt x="2987803" y="4048367"/>
                </a:lnTo>
                <a:lnTo>
                  <a:pt x="3019900" y="4019449"/>
                </a:lnTo>
                <a:lnTo>
                  <a:pt x="3051551" y="3990196"/>
                </a:lnTo>
                <a:lnTo>
                  <a:pt x="3082767" y="3960614"/>
                </a:lnTo>
                <a:lnTo>
                  <a:pt x="3113560" y="3930710"/>
                </a:lnTo>
                <a:lnTo>
                  <a:pt x="3143943" y="3900490"/>
                </a:lnTo>
                <a:lnTo>
                  <a:pt x="3173925" y="3869960"/>
                </a:lnTo>
                <a:lnTo>
                  <a:pt x="3203520" y="3839127"/>
                </a:lnTo>
                <a:lnTo>
                  <a:pt x="3232739" y="3807998"/>
                </a:lnTo>
                <a:lnTo>
                  <a:pt x="3261593" y="3776579"/>
                </a:lnTo>
                <a:lnTo>
                  <a:pt x="3290094" y="3744877"/>
                </a:lnTo>
                <a:lnTo>
                  <a:pt x="3318254" y="3712897"/>
                </a:lnTo>
                <a:lnTo>
                  <a:pt x="3346085" y="3680647"/>
                </a:lnTo>
                <a:lnTo>
                  <a:pt x="3373598" y="3648133"/>
                </a:lnTo>
                <a:lnTo>
                  <a:pt x="3400806" y="3615361"/>
                </a:lnTo>
                <a:lnTo>
                  <a:pt x="3427719" y="3582338"/>
                </a:lnTo>
                <a:lnTo>
                  <a:pt x="3454349" y="3549071"/>
                </a:lnTo>
                <a:lnTo>
                  <a:pt x="3480708" y="3515565"/>
                </a:lnTo>
                <a:lnTo>
                  <a:pt x="3506808" y="3481828"/>
                </a:lnTo>
                <a:lnTo>
                  <a:pt x="3532661" y="3447865"/>
                </a:lnTo>
                <a:lnTo>
                  <a:pt x="3558277" y="3413684"/>
                </a:lnTo>
                <a:lnTo>
                  <a:pt x="3583670" y="3379290"/>
                </a:lnTo>
                <a:lnTo>
                  <a:pt x="3608850" y="3344691"/>
                </a:lnTo>
                <a:lnTo>
                  <a:pt x="3633829" y="3309893"/>
                </a:lnTo>
                <a:lnTo>
                  <a:pt x="3683232" y="3239724"/>
                </a:lnTo>
                <a:lnTo>
                  <a:pt x="3731972" y="3168836"/>
                </a:lnTo>
                <a:lnTo>
                  <a:pt x="3780142" y="3097281"/>
                </a:lnTo>
                <a:lnTo>
                  <a:pt x="3827837" y="3025110"/>
                </a:lnTo>
                <a:lnTo>
                  <a:pt x="3875150" y="2952375"/>
                </a:lnTo>
                <a:lnTo>
                  <a:pt x="3945607" y="2842329"/>
                </a:lnTo>
                <a:lnTo>
                  <a:pt x="4227251" y="2394125"/>
                </a:lnTo>
                <a:lnTo>
                  <a:pt x="4299195" y="2280944"/>
                </a:lnTo>
                <a:lnTo>
                  <a:pt x="4347829" y="2205422"/>
                </a:lnTo>
                <a:lnTo>
                  <a:pt x="4428507" y="2081094"/>
                </a:lnTo>
                <a:lnTo>
                  <a:pt x="4512003" y="1950584"/>
                </a:lnTo>
                <a:lnTo>
                  <a:pt x="4787968" y="1513988"/>
                </a:lnTo>
                <a:lnTo>
                  <a:pt x="4871213" y="1383871"/>
                </a:lnTo>
                <a:lnTo>
                  <a:pt x="4927104" y="1297666"/>
                </a:lnTo>
                <a:lnTo>
                  <a:pt x="4983417" y="1212012"/>
                </a:lnTo>
                <a:lnTo>
                  <a:pt x="5040240" y="1127013"/>
                </a:lnTo>
                <a:lnTo>
                  <a:pt x="5097662" y="1042769"/>
                </a:lnTo>
                <a:lnTo>
                  <a:pt x="5126626" y="1000963"/>
                </a:lnTo>
                <a:lnTo>
                  <a:pt x="5155774" y="959384"/>
                </a:lnTo>
                <a:lnTo>
                  <a:pt x="5185115" y="918045"/>
                </a:lnTo>
                <a:lnTo>
                  <a:pt x="5214663" y="876959"/>
                </a:lnTo>
                <a:lnTo>
                  <a:pt x="5244427" y="836139"/>
                </a:lnTo>
                <a:lnTo>
                  <a:pt x="5274420" y="795597"/>
                </a:lnTo>
                <a:lnTo>
                  <a:pt x="5304651" y="755346"/>
                </a:lnTo>
                <a:lnTo>
                  <a:pt x="5335133" y="715400"/>
                </a:lnTo>
                <a:lnTo>
                  <a:pt x="5365877" y="675770"/>
                </a:lnTo>
                <a:lnTo>
                  <a:pt x="5396893" y="636470"/>
                </a:lnTo>
                <a:lnTo>
                  <a:pt x="5428193" y="597512"/>
                </a:lnTo>
                <a:lnTo>
                  <a:pt x="5459788" y="558910"/>
                </a:lnTo>
                <a:lnTo>
                  <a:pt x="5491689" y="520675"/>
                </a:lnTo>
                <a:lnTo>
                  <a:pt x="5523908" y="482821"/>
                </a:lnTo>
                <a:lnTo>
                  <a:pt x="5556455" y="445361"/>
                </a:lnTo>
                <a:lnTo>
                  <a:pt x="5589342" y="408306"/>
                </a:lnTo>
                <a:lnTo>
                  <a:pt x="5622579" y="371671"/>
                </a:lnTo>
                <a:lnTo>
                  <a:pt x="5656179" y="335468"/>
                </a:lnTo>
                <a:lnTo>
                  <a:pt x="5690152" y="299710"/>
                </a:lnTo>
                <a:lnTo>
                  <a:pt x="5724509" y="264408"/>
                </a:lnTo>
                <a:lnTo>
                  <a:pt x="5759262" y="229577"/>
                </a:lnTo>
                <a:lnTo>
                  <a:pt x="5794421" y="195229"/>
                </a:lnTo>
                <a:lnTo>
                  <a:pt x="5829999" y="161377"/>
                </a:lnTo>
                <a:lnTo>
                  <a:pt x="5866005" y="128033"/>
                </a:lnTo>
                <a:lnTo>
                  <a:pt x="5902451" y="95211"/>
                </a:lnTo>
                <a:lnTo>
                  <a:pt x="5939349" y="62923"/>
                </a:lnTo>
                <a:lnTo>
                  <a:pt x="5976710" y="31181"/>
                </a:lnTo>
                <a:lnTo>
                  <a:pt x="6014544" y="0"/>
                </a:lnTo>
                <a:close/>
              </a:path>
            </a:pathLst>
          </a:custGeom>
          <a:solidFill>
            <a:schemeClr val="bg1"/>
          </a:solidFill>
        </p:spPr>
        <p:txBody>
          <a:bodyPr wrap="square" lIns="0" tIns="0" rIns="0" bIns="0" rtlCol="0"/>
          <a:lstStyle/>
          <a:p>
            <a:endParaRPr/>
          </a:p>
        </p:txBody>
      </p:sp>
      <p:sp>
        <p:nvSpPr>
          <p:cNvPr id="39" name="Titel 1">
            <a:extLst>
              <a:ext uri="{FF2B5EF4-FFF2-40B4-BE49-F238E27FC236}">
                <a16:creationId xmlns:a16="http://schemas.microsoft.com/office/drawing/2014/main" id="{F420976D-DF05-5525-6577-F426180F9CA9}"/>
              </a:ext>
            </a:extLst>
          </p:cNvPr>
          <p:cNvSpPr>
            <a:spLocks noGrp="1"/>
          </p:cNvSpPr>
          <p:nvPr>
            <p:ph type="ctrTitle"/>
          </p:nvPr>
        </p:nvSpPr>
        <p:spPr>
          <a:xfrm>
            <a:off x="399922" y="2161077"/>
            <a:ext cx="5443315" cy="1725277"/>
          </a:xfrm>
          <a:prstGeom prst="rect">
            <a:avLst/>
          </a:prstGeom>
        </p:spPr>
        <p:txBody>
          <a:bodyPr anchor="b">
            <a:noAutofit/>
          </a:bodyPr>
          <a:lstStyle>
            <a:lvl1pPr algn="l">
              <a:defRPr sz="6000" b="1" i="0">
                <a:solidFill>
                  <a:srgbClr val="2C3051"/>
                </a:solidFill>
                <a:latin typeface="Avenir Black" panose="02000503020000020003" pitchFamily="2" charset="0"/>
              </a:defRPr>
            </a:lvl1pPr>
          </a:lstStyle>
          <a:p>
            <a:r>
              <a:rPr lang="en-US"/>
              <a:t>Click to edit Master title style</a:t>
            </a:r>
            <a:endParaRPr lang="nl-BE"/>
          </a:p>
        </p:txBody>
      </p:sp>
      <p:pic>
        <p:nvPicPr>
          <p:cNvPr id="8" name="Afbeelding 28">
            <a:extLst>
              <a:ext uri="{FF2B5EF4-FFF2-40B4-BE49-F238E27FC236}">
                <a16:creationId xmlns:a16="http://schemas.microsoft.com/office/drawing/2014/main" id="{83CAAACC-926A-7D84-2E91-B9FAC5A21B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79133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287688" y="441793"/>
            <a:ext cx="6480780" cy="975845"/>
          </a:xfrm>
        </p:spPr>
        <p:txBody>
          <a:bodyPr/>
          <a:lstStyle/>
          <a:p>
            <a:r>
              <a:rPr lang="en-US"/>
              <a:t>Click to edit Master title style</a:t>
            </a:r>
            <a:endParaRPr lang="fr-FR"/>
          </a:p>
        </p:txBody>
      </p:sp>
      <p:sp>
        <p:nvSpPr>
          <p:cNvPr id="3" name="Espace réservé du contenu 2"/>
          <p:cNvSpPr>
            <a:spLocks noGrp="1"/>
          </p:cNvSpPr>
          <p:nvPr>
            <p:ph idx="1"/>
          </p:nvPr>
        </p:nvSpPr>
        <p:spPr/>
        <p:txBody>
          <a:bodyPr/>
          <a:lstStyle>
            <a:lvl1pPr>
              <a:defRPr sz="2200">
                <a:solidFill>
                  <a:schemeClr val="tx1"/>
                </a:solidFill>
              </a:defRPr>
            </a:lvl1pPr>
            <a:lvl2pP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e la date 3"/>
          <p:cNvSpPr>
            <a:spLocks noGrp="1"/>
          </p:cNvSpPr>
          <p:nvPr>
            <p:ph type="dt" sz="half" idx="10"/>
          </p:nvPr>
        </p:nvSpPr>
        <p:spPr/>
        <p:txBody>
          <a:bodyPr/>
          <a:lstStyle>
            <a:lvl1pPr>
              <a:defRPr baseline="0"/>
            </a:lvl1pPr>
          </a:lstStyle>
          <a:p>
            <a:fld id="{B6FC493D-445C-4FC4-A7DE-4CE38556806E}" type="datetime1">
              <a:rPr lang="en-GB" smtClean="0"/>
              <a:pPr/>
              <a:t>14/09/2023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a:p>
        </p:txBody>
      </p:sp>
      <p:pic>
        <p:nvPicPr>
          <p:cNvPr id="7" name="Picture 6" descr="Logo&#10;&#10;Description automatically generated">
            <a:extLst>
              <a:ext uri="{FF2B5EF4-FFF2-40B4-BE49-F238E27FC236}">
                <a16:creationId xmlns:a16="http://schemas.microsoft.com/office/drawing/2014/main" id="{0ABE2794-F5AF-C12C-1787-E5D8EA5EB9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754" b="10609"/>
          <a:stretch/>
        </p:blipFill>
        <p:spPr>
          <a:xfrm>
            <a:off x="10046594" y="441793"/>
            <a:ext cx="2049303" cy="848845"/>
          </a:xfrm>
          <a:prstGeom prst="rect">
            <a:avLst/>
          </a:prstGeom>
        </p:spPr>
      </p:pic>
      <p:pic>
        <p:nvPicPr>
          <p:cNvPr id="8" name="Picture 7">
            <a:extLst>
              <a:ext uri="{FF2B5EF4-FFF2-40B4-BE49-F238E27FC236}">
                <a16:creationId xmlns:a16="http://schemas.microsoft.com/office/drawing/2014/main" id="{9EDB3345-309B-FA86-98CF-64589AFF9D8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4908" r="5690" b="9616"/>
          <a:stretch/>
        </p:blipFill>
        <p:spPr>
          <a:xfrm>
            <a:off x="96103" y="0"/>
            <a:ext cx="2137156" cy="1290638"/>
          </a:xfrm>
          <a:prstGeom prst="rect">
            <a:avLst/>
          </a:prstGeom>
          <a:solidFill>
            <a:schemeClr val="bg1"/>
          </a:solid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Page-2">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D5D9F547-9670-675B-490C-BDDE9CB7FD4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7" name="object 2">
            <a:extLst>
              <a:ext uri="{FF2B5EF4-FFF2-40B4-BE49-F238E27FC236}">
                <a16:creationId xmlns:a16="http://schemas.microsoft.com/office/drawing/2014/main" id="{3D2B6280-E298-1950-32ED-44F945B94DA9}"/>
              </a:ext>
            </a:extLst>
          </p:cNvPr>
          <p:cNvSpPr/>
          <p:nvPr userDrawn="1"/>
        </p:nvSpPr>
        <p:spPr>
          <a:xfrm>
            <a:off x="-15456" y="-30067"/>
            <a:ext cx="8560742" cy="7016687"/>
          </a:xfrm>
          <a:custGeom>
            <a:avLst/>
            <a:gdLst>
              <a:gd name="connsiteX0" fmla="*/ 5991028 w 5991028"/>
              <a:gd name="connsiteY0" fmla="*/ 0 h 4904003"/>
              <a:gd name="connsiteX1" fmla="*/ 0 w 5991028"/>
              <a:gd name="connsiteY1" fmla="*/ 0 h 4904003"/>
              <a:gd name="connsiteX2" fmla="*/ 783063 w 5991028"/>
              <a:gd name="connsiteY2" fmla="*/ 4904003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5991028 w 5991028"/>
              <a:gd name="connsiteY0" fmla="*/ 0 h 4904003"/>
              <a:gd name="connsiteX1" fmla="*/ 0 w 5991028"/>
              <a:gd name="connsiteY1" fmla="*/ 0 h 4904003"/>
              <a:gd name="connsiteX2" fmla="*/ 530903 w 5991028"/>
              <a:gd name="connsiteY2" fmla="*/ 4841588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6002552 w 6002552"/>
              <a:gd name="connsiteY0" fmla="*/ 0 h 4929733"/>
              <a:gd name="connsiteX1" fmla="*/ 11524 w 6002552"/>
              <a:gd name="connsiteY1" fmla="*/ 0 h 4929733"/>
              <a:gd name="connsiteX2" fmla="*/ 0 w 6002552"/>
              <a:gd name="connsiteY2" fmla="*/ 4929733 h 4929733"/>
              <a:gd name="connsiteX3" fmla="*/ 814665 w 6002552"/>
              <a:gd name="connsiteY3" fmla="*/ 4904003 h 4929733"/>
              <a:gd name="connsiteX4" fmla="*/ 879931 w 6002552"/>
              <a:gd name="connsiteY4" fmla="*/ 4897516 h 4929733"/>
              <a:gd name="connsiteX5" fmla="*/ 944213 w 6002552"/>
              <a:gd name="connsiteY5" fmla="*/ 4890395 h 4929733"/>
              <a:gd name="connsiteX6" fmla="*/ 1007522 w 6002552"/>
              <a:gd name="connsiteY6" fmla="*/ 4882647 h 4929733"/>
              <a:gd name="connsiteX7" fmla="*/ 1069870 w 6002552"/>
              <a:gd name="connsiteY7" fmla="*/ 4874279 h 4929733"/>
              <a:gd name="connsiteX8" fmla="*/ 1131270 w 6002552"/>
              <a:gd name="connsiteY8" fmla="*/ 4865297 h 4929733"/>
              <a:gd name="connsiteX9" fmla="*/ 1191732 w 6002552"/>
              <a:gd name="connsiteY9" fmla="*/ 4855708 h 4929733"/>
              <a:gd name="connsiteX10" fmla="*/ 1251269 w 6002552"/>
              <a:gd name="connsiteY10" fmla="*/ 4845517 h 4929733"/>
              <a:gd name="connsiteX11" fmla="*/ 1309891 w 6002552"/>
              <a:gd name="connsiteY11" fmla="*/ 4834732 h 4929733"/>
              <a:gd name="connsiteX12" fmla="*/ 1367611 w 6002552"/>
              <a:gd name="connsiteY12" fmla="*/ 4823359 h 4929733"/>
              <a:gd name="connsiteX13" fmla="*/ 1424441 w 6002552"/>
              <a:gd name="connsiteY13" fmla="*/ 4811404 h 4929733"/>
              <a:gd name="connsiteX14" fmla="*/ 1480392 w 6002552"/>
              <a:gd name="connsiteY14" fmla="*/ 4798874 h 4929733"/>
              <a:gd name="connsiteX15" fmla="*/ 1535475 w 6002552"/>
              <a:gd name="connsiteY15" fmla="*/ 4785776 h 4929733"/>
              <a:gd name="connsiteX16" fmla="*/ 1589703 w 6002552"/>
              <a:gd name="connsiteY16" fmla="*/ 4772115 h 4929733"/>
              <a:gd name="connsiteX17" fmla="*/ 1643088 w 6002552"/>
              <a:gd name="connsiteY17" fmla="*/ 4757899 h 4929733"/>
              <a:gd name="connsiteX18" fmla="*/ 1695640 w 6002552"/>
              <a:gd name="connsiteY18" fmla="*/ 4743134 h 4929733"/>
              <a:gd name="connsiteX19" fmla="*/ 1747371 w 6002552"/>
              <a:gd name="connsiteY19" fmla="*/ 4727825 h 4929733"/>
              <a:gd name="connsiteX20" fmla="*/ 1798294 w 6002552"/>
              <a:gd name="connsiteY20" fmla="*/ 4711981 h 4929733"/>
              <a:gd name="connsiteX21" fmla="*/ 1848420 w 6002552"/>
              <a:gd name="connsiteY21" fmla="*/ 4695607 h 4929733"/>
              <a:gd name="connsiteX22" fmla="*/ 1897761 w 6002552"/>
              <a:gd name="connsiteY22" fmla="*/ 4678710 h 4929733"/>
              <a:gd name="connsiteX23" fmla="*/ 1946328 w 6002552"/>
              <a:gd name="connsiteY23" fmla="*/ 4661296 h 4929733"/>
              <a:gd name="connsiteX24" fmla="*/ 1994133 w 6002552"/>
              <a:gd name="connsiteY24" fmla="*/ 4643371 h 4929733"/>
              <a:gd name="connsiteX25" fmla="*/ 2041187 w 6002552"/>
              <a:gd name="connsiteY25" fmla="*/ 4624943 h 4929733"/>
              <a:gd name="connsiteX26" fmla="*/ 2087503 w 6002552"/>
              <a:gd name="connsiteY26" fmla="*/ 4606017 h 4929733"/>
              <a:gd name="connsiteX27" fmla="*/ 2133092 w 6002552"/>
              <a:gd name="connsiteY27" fmla="*/ 4586601 h 4929733"/>
              <a:gd name="connsiteX28" fmla="*/ 2177966 w 6002552"/>
              <a:gd name="connsiteY28" fmla="*/ 4566700 h 4929733"/>
              <a:gd name="connsiteX29" fmla="*/ 2222137 w 6002552"/>
              <a:gd name="connsiteY29" fmla="*/ 4546321 h 4929733"/>
              <a:gd name="connsiteX30" fmla="*/ 2265615 w 6002552"/>
              <a:gd name="connsiteY30" fmla="*/ 4525471 h 4929733"/>
              <a:gd name="connsiteX31" fmla="*/ 2308414 w 6002552"/>
              <a:gd name="connsiteY31" fmla="*/ 4504156 h 4929733"/>
              <a:gd name="connsiteX32" fmla="*/ 2350544 w 6002552"/>
              <a:gd name="connsiteY32" fmla="*/ 4482383 h 4929733"/>
              <a:gd name="connsiteX33" fmla="*/ 2392017 w 6002552"/>
              <a:gd name="connsiteY33" fmla="*/ 4460157 h 4929733"/>
              <a:gd name="connsiteX34" fmla="*/ 2432845 w 6002552"/>
              <a:gd name="connsiteY34" fmla="*/ 4437486 h 4929733"/>
              <a:gd name="connsiteX35" fmla="*/ 2473040 w 6002552"/>
              <a:gd name="connsiteY35" fmla="*/ 4414376 h 4929733"/>
              <a:gd name="connsiteX36" fmla="*/ 2512613 w 6002552"/>
              <a:gd name="connsiteY36" fmla="*/ 4390833 h 4929733"/>
              <a:gd name="connsiteX37" fmla="*/ 2551576 w 6002552"/>
              <a:gd name="connsiteY37" fmla="*/ 4366865 h 4929733"/>
              <a:gd name="connsiteX38" fmla="*/ 2589941 w 6002552"/>
              <a:gd name="connsiteY38" fmla="*/ 4342477 h 4929733"/>
              <a:gd name="connsiteX39" fmla="*/ 2627719 w 6002552"/>
              <a:gd name="connsiteY39" fmla="*/ 4317675 h 4929733"/>
              <a:gd name="connsiteX40" fmla="*/ 2664923 w 6002552"/>
              <a:gd name="connsiteY40" fmla="*/ 4292467 h 4929733"/>
              <a:gd name="connsiteX41" fmla="*/ 2701563 w 6002552"/>
              <a:gd name="connsiteY41" fmla="*/ 4266859 h 4929733"/>
              <a:gd name="connsiteX42" fmla="*/ 2737651 w 6002552"/>
              <a:gd name="connsiteY42" fmla="*/ 4240857 h 4929733"/>
              <a:gd name="connsiteX43" fmla="*/ 2773200 w 6002552"/>
              <a:gd name="connsiteY43" fmla="*/ 4214468 h 4929733"/>
              <a:gd name="connsiteX44" fmla="*/ 2808221 w 6002552"/>
              <a:gd name="connsiteY44" fmla="*/ 4187699 h 4929733"/>
              <a:gd name="connsiteX45" fmla="*/ 2842725 w 6002552"/>
              <a:gd name="connsiteY45" fmla="*/ 4160555 h 4929733"/>
              <a:gd name="connsiteX46" fmla="*/ 2876724 w 6002552"/>
              <a:gd name="connsiteY46" fmla="*/ 4133043 h 4929733"/>
              <a:gd name="connsiteX47" fmla="*/ 2910230 w 6002552"/>
              <a:gd name="connsiteY47" fmla="*/ 4105171 h 4929733"/>
              <a:gd name="connsiteX48" fmla="*/ 2943255 w 6002552"/>
              <a:gd name="connsiteY48" fmla="*/ 4076943 h 4929733"/>
              <a:gd name="connsiteX49" fmla="*/ 2975811 w 6002552"/>
              <a:gd name="connsiteY49" fmla="*/ 4048367 h 4929733"/>
              <a:gd name="connsiteX50" fmla="*/ 3007908 w 6002552"/>
              <a:gd name="connsiteY50" fmla="*/ 4019449 h 4929733"/>
              <a:gd name="connsiteX51" fmla="*/ 3039559 w 6002552"/>
              <a:gd name="connsiteY51" fmla="*/ 3990196 h 4929733"/>
              <a:gd name="connsiteX52" fmla="*/ 3070775 w 6002552"/>
              <a:gd name="connsiteY52" fmla="*/ 3960614 h 4929733"/>
              <a:gd name="connsiteX53" fmla="*/ 3101568 w 6002552"/>
              <a:gd name="connsiteY53" fmla="*/ 3930710 h 4929733"/>
              <a:gd name="connsiteX54" fmla="*/ 3131951 w 6002552"/>
              <a:gd name="connsiteY54" fmla="*/ 3900490 h 4929733"/>
              <a:gd name="connsiteX55" fmla="*/ 3161933 w 6002552"/>
              <a:gd name="connsiteY55" fmla="*/ 3869960 h 4929733"/>
              <a:gd name="connsiteX56" fmla="*/ 3191528 w 6002552"/>
              <a:gd name="connsiteY56" fmla="*/ 3839127 h 4929733"/>
              <a:gd name="connsiteX57" fmla="*/ 3220747 w 6002552"/>
              <a:gd name="connsiteY57" fmla="*/ 3807998 h 4929733"/>
              <a:gd name="connsiteX58" fmla="*/ 3249601 w 6002552"/>
              <a:gd name="connsiteY58" fmla="*/ 3776579 h 4929733"/>
              <a:gd name="connsiteX59" fmla="*/ 3278102 w 6002552"/>
              <a:gd name="connsiteY59" fmla="*/ 3744877 h 4929733"/>
              <a:gd name="connsiteX60" fmla="*/ 3306262 w 6002552"/>
              <a:gd name="connsiteY60" fmla="*/ 3712897 h 4929733"/>
              <a:gd name="connsiteX61" fmla="*/ 3334093 w 6002552"/>
              <a:gd name="connsiteY61" fmla="*/ 3680647 h 4929733"/>
              <a:gd name="connsiteX62" fmla="*/ 3361606 w 6002552"/>
              <a:gd name="connsiteY62" fmla="*/ 3648133 h 4929733"/>
              <a:gd name="connsiteX63" fmla="*/ 3388814 w 6002552"/>
              <a:gd name="connsiteY63" fmla="*/ 3615361 h 4929733"/>
              <a:gd name="connsiteX64" fmla="*/ 3415727 w 6002552"/>
              <a:gd name="connsiteY64" fmla="*/ 3582338 h 4929733"/>
              <a:gd name="connsiteX65" fmla="*/ 3442357 w 6002552"/>
              <a:gd name="connsiteY65" fmla="*/ 3549071 h 4929733"/>
              <a:gd name="connsiteX66" fmla="*/ 3468716 w 6002552"/>
              <a:gd name="connsiteY66" fmla="*/ 3515565 h 4929733"/>
              <a:gd name="connsiteX67" fmla="*/ 3494816 w 6002552"/>
              <a:gd name="connsiteY67" fmla="*/ 3481828 h 4929733"/>
              <a:gd name="connsiteX68" fmla="*/ 3520669 w 6002552"/>
              <a:gd name="connsiteY68" fmla="*/ 3447865 h 4929733"/>
              <a:gd name="connsiteX69" fmla="*/ 3546285 w 6002552"/>
              <a:gd name="connsiteY69" fmla="*/ 3413684 h 4929733"/>
              <a:gd name="connsiteX70" fmla="*/ 3571678 w 6002552"/>
              <a:gd name="connsiteY70" fmla="*/ 3379290 h 4929733"/>
              <a:gd name="connsiteX71" fmla="*/ 3596858 w 6002552"/>
              <a:gd name="connsiteY71" fmla="*/ 3344691 h 4929733"/>
              <a:gd name="connsiteX72" fmla="*/ 3621837 w 6002552"/>
              <a:gd name="connsiteY72" fmla="*/ 3309893 h 4929733"/>
              <a:gd name="connsiteX73" fmla="*/ 3671240 w 6002552"/>
              <a:gd name="connsiteY73" fmla="*/ 3239724 h 4929733"/>
              <a:gd name="connsiteX74" fmla="*/ 3719980 w 6002552"/>
              <a:gd name="connsiteY74" fmla="*/ 3168836 h 4929733"/>
              <a:gd name="connsiteX75" fmla="*/ 3768150 w 6002552"/>
              <a:gd name="connsiteY75" fmla="*/ 3097281 h 4929733"/>
              <a:gd name="connsiteX76" fmla="*/ 3815845 w 6002552"/>
              <a:gd name="connsiteY76" fmla="*/ 3025110 h 4929733"/>
              <a:gd name="connsiteX77" fmla="*/ 3863158 w 6002552"/>
              <a:gd name="connsiteY77" fmla="*/ 2952375 h 4929733"/>
              <a:gd name="connsiteX78" fmla="*/ 3933615 w 6002552"/>
              <a:gd name="connsiteY78" fmla="*/ 2842329 h 4929733"/>
              <a:gd name="connsiteX79" fmla="*/ 4215259 w 6002552"/>
              <a:gd name="connsiteY79" fmla="*/ 2394125 h 4929733"/>
              <a:gd name="connsiteX80" fmla="*/ 4287203 w 6002552"/>
              <a:gd name="connsiteY80" fmla="*/ 2280944 h 4929733"/>
              <a:gd name="connsiteX81" fmla="*/ 4335837 w 6002552"/>
              <a:gd name="connsiteY81" fmla="*/ 2205422 h 4929733"/>
              <a:gd name="connsiteX82" fmla="*/ 4416515 w 6002552"/>
              <a:gd name="connsiteY82" fmla="*/ 2081094 h 4929733"/>
              <a:gd name="connsiteX83" fmla="*/ 4500011 w 6002552"/>
              <a:gd name="connsiteY83" fmla="*/ 1950584 h 4929733"/>
              <a:gd name="connsiteX84" fmla="*/ 4775976 w 6002552"/>
              <a:gd name="connsiteY84" fmla="*/ 1513988 h 4929733"/>
              <a:gd name="connsiteX85" fmla="*/ 4859221 w 6002552"/>
              <a:gd name="connsiteY85" fmla="*/ 1383871 h 4929733"/>
              <a:gd name="connsiteX86" fmla="*/ 4915112 w 6002552"/>
              <a:gd name="connsiteY86" fmla="*/ 1297666 h 4929733"/>
              <a:gd name="connsiteX87" fmla="*/ 4971425 w 6002552"/>
              <a:gd name="connsiteY87" fmla="*/ 1212012 h 4929733"/>
              <a:gd name="connsiteX88" fmla="*/ 5028248 w 6002552"/>
              <a:gd name="connsiteY88" fmla="*/ 1127013 h 4929733"/>
              <a:gd name="connsiteX89" fmla="*/ 5085670 w 6002552"/>
              <a:gd name="connsiteY89" fmla="*/ 1042769 h 4929733"/>
              <a:gd name="connsiteX90" fmla="*/ 5114634 w 6002552"/>
              <a:gd name="connsiteY90" fmla="*/ 1000963 h 4929733"/>
              <a:gd name="connsiteX91" fmla="*/ 5143782 w 6002552"/>
              <a:gd name="connsiteY91" fmla="*/ 959384 h 4929733"/>
              <a:gd name="connsiteX92" fmla="*/ 5173123 w 6002552"/>
              <a:gd name="connsiteY92" fmla="*/ 918045 h 4929733"/>
              <a:gd name="connsiteX93" fmla="*/ 5202671 w 6002552"/>
              <a:gd name="connsiteY93" fmla="*/ 876959 h 4929733"/>
              <a:gd name="connsiteX94" fmla="*/ 5232435 w 6002552"/>
              <a:gd name="connsiteY94" fmla="*/ 836139 h 4929733"/>
              <a:gd name="connsiteX95" fmla="*/ 5262428 w 6002552"/>
              <a:gd name="connsiteY95" fmla="*/ 795597 h 4929733"/>
              <a:gd name="connsiteX96" fmla="*/ 5292659 w 6002552"/>
              <a:gd name="connsiteY96" fmla="*/ 755346 h 4929733"/>
              <a:gd name="connsiteX97" fmla="*/ 5323141 w 6002552"/>
              <a:gd name="connsiteY97" fmla="*/ 715400 h 4929733"/>
              <a:gd name="connsiteX98" fmla="*/ 5353885 w 6002552"/>
              <a:gd name="connsiteY98" fmla="*/ 675770 h 4929733"/>
              <a:gd name="connsiteX99" fmla="*/ 5384901 w 6002552"/>
              <a:gd name="connsiteY99" fmla="*/ 636470 h 4929733"/>
              <a:gd name="connsiteX100" fmla="*/ 5416201 w 6002552"/>
              <a:gd name="connsiteY100" fmla="*/ 597512 h 4929733"/>
              <a:gd name="connsiteX101" fmla="*/ 5447796 w 6002552"/>
              <a:gd name="connsiteY101" fmla="*/ 558910 h 4929733"/>
              <a:gd name="connsiteX102" fmla="*/ 5479697 w 6002552"/>
              <a:gd name="connsiteY102" fmla="*/ 520675 h 4929733"/>
              <a:gd name="connsiteX103" fmla="*/ 5511916 w 6002552"/>
              <a:gd name="connsiteY103" fmla="*/ 482821 h 4929733"/>
              <a:gd name="connsiteX104" fmla="*/ 5544463 w 6002552"/>
              <a:gd name="connsiteY104" fmla="*/ 445361 h 4929733"/>
              <a:gd name="connsiteX105" fmla="*/ 5577350 w 6002552"/>
              <a:gd name="connsiteY105" fmla="*/ 408306 h 4929733"/>
              <a:gd name="connsiteX106" fmla="*/ 5610587 w 6002552"/>
              <a:gd name="connsiteY106" fmla="*/ 371671 h 4929733"/>
              <a:gd name="connsiteX107" fmla="*/ 5644187 w 6002552"/>
              <a:gd name="connsiteY107" fmla="*/ 335468 h 4929733"/>
              <a:gd name="connsiteX108" fmla="*/ 5678160 w 6002552"/>
              <a:gd name="connsiteY108" fmla="*/ 299710 h 4929733"/>
              <a:gd name="connsiteX109" fmla="*/ 5712517 w 6002552"/>
              <a:gd name="connsiteY109" fmla="*/ 264408 h 4929733"/>
              <a:gd name="connsiteX110" fmla="*/ 5747270 w 6002552"/>
              <a:gd name="connsiteY110" fmla="*/ 229577 h 4929733"/>
              <a:gd name="connsiteX111" fmla="*/ 5782429 w 6002552"/>
              <a:gd name="connsiteY111" fmla="*/ 195229 h 4929733"/>
              <a:gd name="connsiteX112" fmla="*/ 5818007 w 6002552"/>
              <a:gd name="connsiteY112" fmla="*/ 161377 h 4929733"/>
              <a:gd name="connsiteX113" fmla="*/ 5854013 w 6002552"/>
              <a:gd name="connsiteY113" fmla="*/ 128033 h 4929733"/>
              <a:gd name="connsiteX114" fmla="*/ 5890459 w 6002552"/>
              <a:gd name="connsiteY114" fmla="*/ 95211 h 4929733"/>
              <a:gd name="connsiteX115" fmla="*/ 5927357 w 6002552"/>
              <a:gd name="connsiteY115" fmla="*/ 62923 h 4929733"/>
              <a:gd name="connsiteX116" fmla="*/ 5964718 w 6002552"/>
              <a:gd name="connsiteY116" fmla="*/ 31181 h 4929733"/>
              <a:gd name="connsiteX117" fmla="*/ 6002552 w 6002552"/>
              <a:gd name="connsiteY117" fmla="*/ 0 h 4929733"/>
              <a:gd name="connsiteX0" fmla="*/ 6014544 w 6014544"/>
              <a:gd name="connsiteY0" fmla="*/ 0 h 4929733"/>
              <a:gd name="connsiteX1" fmla="*/ 511 w 6014544"/>
              <a:gd name="connsiteY1" fmla="*/ 7668 h 4929733"/>
              <a:gd name="connsiteX2" fmla="*/ 11992 w 6014544"/>
              <a:gd name="connsiteY2" fmla="*/ 4929733 h 4929733"/>
              <a:gd name="connsiteX3" fmla="*/ 826657 w 6014544"/>
              <a:gd name="connsiteY3" fmla="*/ 4904003 h 4929733"/>
              <a:gd name="connsiteX4" fmla="*/ 891923 w 6014544"/>
              <a:gd name="connsiteY4" fmla="*/ 4897516 h 4929733"/>
              <a:gd name="connsiteX5" fmla="*/ 956205 w 6014544"/>
              <a:gd name="connsiteY5" fmla="*/ 4890395 h 4929733"/>
              <a:gd name="connsiteX6" fmla="*/ 1019514 w 6014544"/>
              <a:gd name="connsiteY6" fmla="*/ 4882647 h 4929733"/>
              <a:gd name="connsiteX7" fmla="*/ 1081862 w 6014544"/>
              <a:gd name="connsiteY7" fmla="*/ 4874279 h 4929733"/>
              <a:gd name="connsiteX8" fmla="*/ 1143262 w 6014544"/>
              <a:gd name="connsiteY8" fmla="*/ 4865297 h 4929733"/>
              <a:gd name="connsiteX9" fmla="*/ 1203724 w 6014544"/>
              <a:gd name="connsiteY9" fmla="*/ 4855708 h 4929733"/>
              <a:gd name="connsiteX10" fmla="*/ 1263261 w 6014544"/>
              <a:gd name="connsiteY10" fmla="*/ 4845517 h 4929733"/>
              <a:gd name="connsiteX11" fmla="*/ 1321883 w 6014544"/>
              <a:gd name="connsiteY11" fmla="*/ 4834732 h 4929733"/>
              <a:gd name="connsiteX12" fmla="*/ 1379603 w 6014544"/>
              <a:gd name="connsiteY12" fmla="*/ 4823359 h 4929733"/>
              <a:gd name="connsiteX13" fmla="*/ 1436433 w 6014544"/>
              <a:gd name="connsiteY13" fmla="*/ 4811404 h 4929733"/>
              <a:gd name="connsiteX14" fmla="*/ 1492384 w 6014544"/>
              <a:gd name="connsiteY14" fmla="*/ 4798874 h 4929733"/>
              <a:gd name="connsiteX15" fmla="*/ 1547467 w 6014544"/>
              <a:gd name="connsiteY15" fmla="*/ 4785776 h 4929733"/>
              <a:gd name="connsiteX16" fmla="*/ 1601695 w 6014544"/>
              <a:gd name="connsiteY16" fmla="*/ 4772115 h 4929733"/>
              <a:gd name="connsiteX17" fmla="*/ 1655080 w 6014544"/>
              <a:gd name="connsiteY17" fmla="*/ 4757899 h 4929733"/>
              <a:gd name="connsiteX18" fmla="*/ 1707632 w 6014544"/>
              <a:gd name="connsiteY18" fmla="*/ 4743134 h 4929733"/>
              <a:gd name="connsiteX19" fmla="*/ 1759363 w 6014544"/>
              <a:gd name="connsiteY19" fmla="*/ 4727825 h 4929733"/>
              <a:gd name="connsiteX20" fmla="*/ 1810286 w 6014544"/>
              <a:gd name="connsiteY20" fmla="*/ 4711981 h 4929733"/>
              <a:gd name="connsiteX21" fmla="*/ 1860412 w 6014544"/>
              <a:gd name="connsiteY21" fmla="*/ 4695607 h 4929733"/>
              <a:gd name="connsiteX22" fmla="*/ 1909753 w 6014544"/>
              <a:gd name="connsiteY22" fmla="*/ 4678710 h 4929733"/>
              <a:gd name="connsiteX23" fmla="*/ 1958320 w 6014544"/>
              <a:gd name="connsiteY23" fmla="*/ 4661296 h 4929733"/>
              <a:gd name="connsiteX24" fmla="*/ 2006125 w 6014544"/>
              <a:gd name="connsiteY24" fmla="*/ 4643371 h 4929733"/>
              <a:gd name="connsiteX25" fmla="*/ 2053179 w 6014544"/>
              <a:gd name="connsiteY25" fmla="*/ 4624943 h 4929733"/>
              <a:gd name="connsiteX26" fmla="*/ 2099495 w 6014544"/>
              <a:gd name="connsiteY26" fmla="*/ 4606017 h 4929733"/>
              <a:gd name="connsiteX27" fmla="*/ 2145084 w 6014544"/>
              <a:gd name="connsiteY27" fmla="*/ 4586601 h 4929733"/>
              <a:gd name="connsiteX28" fmla="*/ 2189958 w 6014544"/>
              <a:gd name="connsiteY28" fmla="*/ 4566700 h 4929733"/>
              <a:gd name="connsiteX29" fmla="*/ 2234129 w 6014544"/>
              <a:gd name="connsiteY29" fmla="*/ 4546321 h 4929733"/>
              <a:gd name="connsiteX30" fmla="*/ 2277607 w 6014544"/>
              <a:gd name="connsiteY30" fmla="*/ 4525471 h 4929733"/>
              <a:gd name="connsiteX31" fmla="*/ 2320406 w 6014544"/>
              <a:gd name="connsiteY31" fmla="*/ 4504156 h 4929733"/>
              <a:gd name="connsiteX32" fmla="*/ 2362536 w 6014544"/>
              <a:gd name="connsiteY32" fmla="*/ 4482383 h 4929733"/>
              <a:gd name="connsiteX33" fmla="*/ 2404009 w 6014544"/>
              <a:gd name="connsiteY33" fmla="*/ 4460157 h 4929733"/>
              <a:gd name="connsiteX34" fmla="*/ 2444837 w 6014544"/>
              <a:gd name="connsiteY34" fmla="*/ 4437486 h 4929733"/>
              <a:gd name="connsiteX35" fmla="*/ 2485032 w 6014544"/>
              <a:gd name="connsiteY35" fmla="*/ 4414376 h 4929733"/>
              <a:gd name="connsiteX36" fmla="*/ 2524605 w 6014544"/>
              <a:gd name="connsiteY36" fmla="*/ 4390833 h 4929733"/>
              <a:gd name="connsiteX37" fmla="*/ 2563568 w 6014544"/>
              <a:gd name="connsiteY37" fmla="*/ 4366865 h 4929733"/>
              <a:gd name="connsiteX38" fmla="*/ 2601933 w 6014544"/>
              <a:gd name="connsiteY38" fmla="*/ 4342477 h 4929733"/>
              <a:gd name="connsiteX39" fmla="*/ 2639711 w 6014544"/>
              <a:gd name="connsiteY39" fmla="*/ 4317675 h 4929733"/>
              <a:gd name="connsiteX40" fmla="*/ 2676915 w 6014544"/>
              <a:gd name="connsiteY40" fmla="*/ 4292467 h 4929733"/>
              <a:gd name="connsiteX41" fmla="*/ 2713555 w 6014544"/>
              <a:gd name="connsiteY41" fmla="*/ 4266859 h 4929733"/>
              <a:gd name="connsiteX42" fmla="*/ 2749643 w 6014544"/>
              <a:gd name="connsiteY42" fmla="*/ 4240857 h 4929733"/>
              <a:gd name="connsiteX43" fmla="*/ 2785192 w 6014544"/>
              <a:gd name="connsiteY43" fmla="*/ 4214468 h 4929733"/>
              <a:gd name="connsiteX44" fmla="*/ 2820213 w 6014544"/>
              <a:gd name="connsiteY44" fmla="*/ 4187699 h 4929733"/>
              <a:gd name="connsiteX45" fmla="*/ 2854717 w 6014544"/>
              <a:gd name="connsiteY45" fmla="*/ 4160555 h 4929733"/>
              <a:gd name="connsiteX46" fmla="*/ 2888716 w 6014544"/>
              <a:gd name="connsiteY46" fmla="*/ 4133043 h 4929733"/>
              <a:gd name="connsiteX47" fmla="*/ 2922222 w 6014544"/>
              <a:gd name="connsiteY47" fmla="*/ 4105171 h 4929733"/>
              <a:gd name="connsiteX48" fmla="*/ 2955247 w 6014544"/>
              <a:gd name="connsiteY48" fmla="*/ 4076943 h 4929733"/>
              <a:gd name="connsiteX49" fmla="*/ 2987803 w 6014544"/>
              <a:gd name="connsiteY49" fmla="*/ 4048367 h 4929733"/>
              <a:gd name="connsiteX50" fmla="*/ 3019900 w 6014544"/>
              <a:gd name="connsiteY50" fmla="*/ 4019449 h 4929733"/>
              <a:gd name="connsiteX51" fmla="*/ 3051551 w 6014544"/>
              <a:gd name="connsiteY51" fmla="*/ 3990196 h 4929733"/>
              <a:gd name="connsiteX52" fmla="*/ 3082767 w 6014544"/>
              <a:gd name="connsiteY52" fmla="*/ 3960614 h 4929733"/>
              <a:gd name="connsiteX53" fmla="*/ 3113560 w 6014544"/>
              <a:gd name="connsiteY53" fmla="*/ 3930710 h 4929733"/>
              <a:gd name="connsiteX54" fmla="*/ 3143943 w 6014544"/>
              <a:gd name="connsiteY54" fmla="*/ 3900490 h 4929733"/>
              <a:gd name="connsiteX55" fmla="*/ 3173925 w 6014544"/>
              <a:gd name="connsiteY55" fmla="*/ 3869960 h 4929733"/>
              <a:gd name="connsiteX56" fmla="*/ 3203520 w 6014544"/>
              <a:gd name="connsiteY56" fmla="*/ 3839127 h 4929733"/>
              <a:gd name="connsiteX57" fmla="*/ 3232739 w 6014544"/>
              <a:gd name="connsiteY57" fmla="*/ 3807998 h 4929733"/>
              <a:gd name="connsiteX58" fmla="*/ 3261593 w 6014544"/>
              <a:gd name="connsiteY58" fmla="*/ 3776579 h 4929733"/>
              <a:gd name="connsiteX59" fmla="*/ 3290094 w 6014544"/>
              <a:gd name="connsiteY59" fmla="*/ 3744877 h 4929733"/>
              <a:gd name="connsiteX60" fmla="*/ 3318254 w 6014544"/>
              <a:gd name="connsiteY60" fmla="*/ 3712897 h 4929733"/>
              <a:gd name="connsiteX61" fmla="*/ 3346085 w 6014544"/>
              <a:gd name="connsiteY61" fmla="*/ 3680647 h 4929733"/>
              <a:gd name="connsiteX62" fmla="*/ 3373598 w 6014544"/>
              <a:gd name="connsiteY62" fmla="*/ 3648133 h 4929733"/>
              <a:gd name="connsiteX63" fmla="*/ 3400806 w 6014544"/>
              <a:gd name="connsiteY63" fmla="*/ 3615361 h 4929733"/>
              <a:gd name="connsiteX64" fmla="*/ 3427719 w 6014544"/>
              <a:gd name="connsiteY64" fmla="*/ 3582338 h 4929733"/>
              <a:gd name="connsiteX65" fmla="*/ 3454349 w 6014544"/>
              <a:gd name="connsiteY65" fmla="*/ 3549071 h 4929733"/>
              <a:gd name="connsiteX66" fmla="*/ 3480708 w 6014544"/>
              <a:gd name="connsiteY66" fmla="*/ 3515565 h 4929733"/>
              <a:gd name="connsiteX67" fmla="*/ 3506808 w 6014544"/>
              <a:gd name="connsiteY67" fmla="*/ 3481828 h 4929733"/>
              <a:gd name="connsiteX68" fmla="*/ 3532661 w 6014544"/>
              <a:gd name="connsiteY68" fmla="*/ 3447865 h 4929733"/>
              <a:gd name="connsiteX69" fmla="*/ 3558277 w 6014544"/>
              <a:gd name="connsiteY69" fmla="*/ 3413684 h 4929733"/>
              <a:gd name="connsiteX70" fmla="*/ 3583670 w 6014544"/>
              <a:gd name="connsiteY70" fmla="*/ 3379290 h 4929733"/>
              <a:gd name="connsiteX71" fmla="*/ 3608850 w 6014544"/>
              <a:gd name="connsiteY71" fmla="*/ 3344691 h 4929733"/>
              <a:gd name="connsiteX72" fmla="*/ 3633829 w 6014544"/>
              <a:gd name="connsiteY72" fmla="*/ 3309893 h 4929733"/>
              <a:gd name="connsiteX73" fmla="*/ 3683232 w 6014544"/>
              <a:gd name="connsiteY73" fmla="*/ 3239724 h 4929733"/>
              <a:gd name="connsiteX74" fmla="*/ 3731972 w 6014544"/>
              <a:gd name="connsiteY74" fmla="*/ 3168836 h 4929733"/>
              <a:gd name="connsiteX75" fmla="*/ 3780142 w 6014544"/>
              <a:gd name="connsiteY75" fmla="*/ 3097281 h 4929733"/>
              <a:gd name="connsiteX76" fmla="*/ 3827837 w 6014544"/>
              <a:gd name="connsiteY76" fmla="*/ 3025110 h 4929733"/>
              <a:gd name="connsiteX77" fmla="*/ 3875150 w 6014544"/>
              <a:gd name="connsiteY77" fmla="*/ 2952375 h 4929733"/>
              <a:gd name="connsiteX78" fmla="*/ 3945607 w 6014544"/>
              <a:gd name="connsiteY78" fmla="*/ 2842329 h 4929733"/>
              <a:gd name="connsiteX79" fmla="*/ 4227251 w 6014544"/>
              <a:gd name="connsiteY79" fmla="*/ 2394125 h 4929733"/>
              <a:gd name="connsiteX80" fmla="*/ 4299195 w 6014544"/>
              <a:gd name="connsiteY80" fmla="*/ 2280944 h 4929733"/>
              <a:gd name="connsiteX81" fmla="*/ 4347829 w 6014544"/>
              <a:gd name="connsiteY81" fmla="*/ 2205422 h 4929733"/>
              <a:gd name="connsiteX82" fmla="*/ 4428507 w 6014544"/>
              <a:gd name="connsiteY82" fmla="*/ 2081094 h 4929733"/>
              <a:gd name="connsiteX83" fmla="*/ 4512003 w 6014544"/>
              <a:gd name="connsiteY83" fmla="*/ 1950584 h 4929733"/>
              <a:gd name="connsiteX84" fmla="*/ 4787968 w 6014544"/>
              <a:gd name="connsiteY84" fmla="*/ 1513988 h 4929733"/>
              <a:gd name="connsiteX85" fmla="*/ 4871213 w 6014544"/>
              <a:gd name="connsiteY85" fmla="*/ 1383871 h 4929733"/>
              <a:gd name="connsiteX86" fmla="*/ 4927104 w 6014544"/>
              <a:gd name="connsiteY86" fmla="*/ 1297666 h 4929733"/>
              <a:gd name="connsiteX87" fmla="*/ 4983417 w 6014544"/>
              <a:gd name="connsiteY87" fmla="*/ 1212012 h 4929733"/>
              <a:gd name="connsiteX88" fmla="*/ 5040240 w 6014544"/>
              <a:gd name="connsiteY88" fmla="*/ 1127013 h 4929733"/>
              <a:gd name="connsiteX89" fmla="*/ 5097662 w 6014544"/>
              <a:gd name="connsiteY89" fmla="*/ 1042769 h 4929733"/>
              <a:gd name="connsiteX90" fmla="*/ 5126626 w 6014544"/>
              <a:gd name="connsiteY90" fmla="*/ 1000963 h 4929733"/>
              <a:gd name="connsiteX91" fmla="*/ 5155774 w 6014544"/>
              <a:gd name="connsiteY91" fmla="*/ 959384 h 4929733"/>
              <a:gd name="connsiteX92" fmla="*/ 5185115 w 6014544"/>
              <a:gd name="connsiteY92" fmla="*/ 918045 h 4929733"/>
              <a:gd name="connsiteX93" fmla="*/ 5214663 w 6014544"/>
              <a:gd name="connsiteY93" fmla="*/ 876959 h 4929733"/>
              <a:gd name="connsiteX94" fmla="*/ 5244427 w 6014544"/>
              <a:gd name="connsiteY94" fmla="*/ 836139 h 4929733"/>
              <a:gd name="connsiteX95" fmla="*/ 5274420 w 6014544"/>
              <a:gd name="connsiteY95" fmla="*/ 795597 h 4929733"/>
              <a:gd name="connsiteX96" fmla="*/ 5304651 w 6014544"/>
              <a:gd name="connsiteY96" fmla="*/ 755346 h 4929733"/>
              <a:gd name="connsiteX97" fmla="*/ 5335133 w 6014544"/>
              <a:gd name="connsiteY97" fmla="*/ 715400 h 4929733"/>
              <a:gd name="connsiteX98" fmla="*/ 5365877 w 6014544"/>
              <a:gd name="connsiteY98" fmla="*/ 675770 h 4929733"/>
              <a:gd name="connsiteX99" fmla="*/ 5396893 w 6014544"/>
              <a:gd name="connsiteY99" fmla="*/ 636470 h 4929733"/>
              <a:gd name="connsiteX100" fmla="*/ 5428193 w 6014544"/>
              <a:gd name="connsiteY100" fmla="*/ 597512 h 4929733"/>
              <a:gd name="connsiteX101" fmla="*/ 5459788 w 6014544"/>
              <a:gd name="connsiteY101" fmla="*/ 558910 h 4929733"/>
              <a:gd name="connsiteX102" fmla="*/ 5491689 w 6014544"/>
              <a:gd name="connsiteY102" fmla="*/ 520675 h 4929733"/>
              <a:gd name="connsiteX103" fmla="*/ 5523908 w 6014544"/>
              <a:gd name="connsiteY103" fmla="*/ 482821 h 4929733"/>
              <a:gd name="connsiteX104" fmla="*/ 5556455 w 6014544"/>
              <a:gd name="connsiteY104" fmla="*/ 445361 h 4929733"/>
              <a:gd name="connsiteX105" fmla="*/ 5589342 w 6014544"/>
              <a:gd name="connsiteY105" fmla="*/ 408306 h 4929733"/>
              <a:gd name="connsiteX106" fmla="*/ 5622579 w 6014544"/>
              <a:gd name="connsiteY106" fmla="*/ 371671 h 4929733"/>
              <a:gd name="connsiteX107" fmla="*/ 5656179 w 6014544"/>
              <a:gd name="connsiteY107" fmla="*/ 335468 h 4929733"/>
              <a:gd name="connsiteX108" fmla="*/ 5690152 w 6014544"/>
              <a:gd name="connsiteY108" fmla="*/ 299710 h 4929733"/>
              <a:gd name="connsiteX109" fmla="*/ 5724509 w 6014544"/>
              <a:gd name="connsiteY109" fmla="*/ 264408 h 4929733"/>
              <a:gd name="connsiteX110" fmla="*/ 5759262 w 6014544"/>
              <a:gd name="connsiteY110" fmla="*/ 229577 h 4929733"/>
              <a:gd name="connsiteX111" fmla="*/ 5794421 w 6014544"/>
              <a:gd name="connsiteY111" fmla="*/ 195229 h 4929733"/>
              <a:gd name="connsiteX112" fmla="*/ 5829999 w 6014544"/>
              <a:gd name="connsiteY112" fmla="*/ 161377 h 4929733"/>
              <a:gd name="connsiteX113" fmla="*/ 5866005 w 6014544"/>
              <a:gd name="connsiteY113" fmla="*/ 128033 h 4929733"/>
              <a:gd name="connsiteX114" fmla="*/ 5902451 w 6014544"/>
              <a:gd name="connsiteY114" fmla="*/ 95211 h 4929733"/>
              <a:gd name="connsiteX115" fmla="*/ 5939349 w 6014544"/>
              <a:gd name="connsiteY115" fmla="*/ 62923 h 4929733"/>
              <a:gd name="connsiteX116" fmla="*/ 5976710 w 6014544"/>
              <a:gd name="connsiteY116" fmla="*/ 31181 h 4929733"/>
              <a:gd name="connsiteX117" fmla="*/ 6014544 w 6014544"/>
              <a:gd name="connsiteY117" fmla="*/ 0 h 49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14544" h="4929733">
                <a:moveTo>
                  <a:pt x="6014544" y="0"/>
                </a:moveTo>
                <a:lnTo>
                  <a:pt x="511" y="7668"/>
                </a:lnTo>
                <a:cubicBezTo>
                  <a:pt x="-3330" y="1650912"/>
                  <a:pt x="15833" y="3286489"/>
                  <a:pt x="11992" y="4929733"/>
                </a:cubicBezTo>
                <a:lnTo>
                  <a:pt x="826657" y="4904003"/>
                </a:lnTo>
                <a:lnTo>
                  <a:pt x="891923" y="4897516"/>
                </a:lnTo>
                <a:lnTo>
                  <a:pt x="956205" y="4890395"/>
                </a:lnTo>
                <a:lnTo>
                  <a:pt x="1019514" y="4882647"/>
                </a:lnTo>
                <a:lnTo>
                  <a:pt x="1081862" y="4874279"/>
                </a:lnTo>
                <a:lnTo>
                  <a:pt x="1143262" y="4865297"/>
                </a:lnTo>
                <a:lnTo>
                  <a:pt x="1203724" y="4855708"/>
                </a:lnTo>
                <a:lnTo>
                  <a:pt x="1263261" y="4845517"/>
                </a:lnTo>
                <a:lnTo>
                  <a:pt x="1321883" y="4834732"/>
                </a:lnTo>
                <a:lnTo>
                  <a:pt x="1379603" y="4823359"/>
                </a:lnTo>
                <a:lnTo>
                  <a:pt x="1436433" y="4811404"/>
                </a:lnTo>
                <a:lnTo>
                  <a:pt x="1492384" y="4798874"/>
                </a:lnTo>
                <a:lnTo>
                  <a:pt x="1547467" y="4785776"/>
                </a:lnTo>
                <a:lnTo>
                  <a:pt x="1601695" y="4772115"/>
                </a:lnTo>
                <a:lnTo>
                  <a:pt x="1655080" y="4757899"/>
                </a:lnTo>
                <a:lnTo>
                  <a:pt x="1707632" y="4743134"/>
                </a:lnTo>
                <a:lnTo>
                  <a:pt x="1759363" y="4727825"/>
                </a:lnTo>
                <a:lnTo>
                  <a:pt x="1810286" y="4711981"/>
                </a:lnTo>
                <a:lnTo>
                  <a:pt x="1860412" y="4695607"/>
                </a:lnTo>
                <a:lnTo>
                  <a:pt x="1909753" y="4678710"/>
                </a:lnTo>
                <a:lnTo>
                  <a:pt x="1958320" y="4661296"/>
                </a:lnTo>
                <a:lnTo>
                  <a:pt x="2006125" y="4643371"/>
                </a:lnTo>
                <a:lnTo>
                  <a:pt x="2053179" y="4624943"/>
                </a:lnTo>
                <a:lnTo>
                  <a:pt x="2099495" y="4606017"/>
                </a:lnTo>
                <a:lnTo>
                  <a:pt x="2145084" y="4586601"/>
                </a:lnTo>
                <a:lnTo>
                  <a:pt x="2189958" y="4566700"/>
                </a:lnTo>
                <a:lnTo>
                  <a:pt x="2234129" y="4546321"/>
                </a:lnTo>
                <a:lnTo>
                  <a:pt x="2277607" y="4525471"/>
                </a:lnTo>
                <a:lnTo>
                  <a:pt x="2320406" y="4504156"/>
                </a:lnTo>
                <a:lnTo>
                  <a:pt x="2362536" y="4482383"/>
                </a:lnTo>
                <a:lnTo>
                  <a:pt x="2404009" y="4460157"/>
                </a:lnTo>
                <a:lnTo>
                  <a:pt x="2444837" y="4437486"/>
                </a:lnTo>
                <a:lnTo>
                  <a:pt x="2485032" y="4414376"/>
                </a:lnTo>
                <a:lnTo>
                  <a:pt x="2524605" y="4390833"/>
                </a:lnTo>
                <a:lnTo>
                  <a:pt x="2563568" y="4366865"/>
                </a:lnTo>
                <a:lnTo>
                  <a:pt x="2601933" y="4342477"/>
                </a:lnTo>
                <a:lnTo>
                  <a:pt x="2639711" y="4317675"/>
                </a:lnTo>
                <a:lnTo>
                  <a:pt x="2676915" y="4292467"/>
                </a:lnTo>
                <a:lnTo>
                  <a:pt x="2713555" y="4266859"/>
                </a:lnTo>
                <a:lnTo>
                  <a:pt x="2749643" y="4240857"/>
                </a:lnTo>
                <a:lnTo>
                  <a:pt x="2785192" y="4214468"/>
                </a:lnTo>
                <a:lnTo>
                  <a:pt x="2820213" y="4187699"/>
                </a:lnTo>
                <a:lnTo>
                  <a:pt x="2854717" y="4160555"/>
                </a:lnTo>
                <a:lnTo>
                  <a:pt x="2888716" y="4133043"/>
                </a:lnTo>
                <a:lnTo>
                  <a:pt x="2922222" y="4105171"/>
                </a:lnTo>
                <a:lnTo>
                  <a:pt x="2955247" y="4076943"/>
                </a:lnTo>
                <a:lnTo>
                  <a:pt x="2987803" y="4048367"/>
                </a:lnTo>
                <a:lnTo>
                  <a:pt x="3019900" y="4019449"/>
                </a:lnTo>
                <a:lnTo>
                  <a:pt x="3051551" y="3990196"/>
                </a:lnTo>
                <a:lnTo>
                  <a:pt x="3082767" y="3960614"/>
                </a:lnTo>
                <a:lnTo>
                  <a:pt x="3113560" y="3930710"/>
                </a:lnTo>
                <a:lnTo>
                  <a:pt x="3143943" y="3900490"/>
                </a:lnTo>
                <a:lnTo>
                  <a:pt x="3173925" y="3869960"/>
                </a:lnTo>
                <a:lnTo>
                  <a:pt x="3203520" y="3839127"/>
                </a:lnTo>
                <a:lnTo>
                  <a:pt x="3232739" y="3807998"/>
                </a:lnTo>
                <a:lnTo>
                  <a:pt x="3261593" y="3776579"/>
                </a:lnTo>
                <a:lnTo>
                  <a:pt x="3290094" y="3744877"/>
                </a:lnTo>
                <a:lnTo>
                  <a:pt x="3318254" y="3712897"/>
                </a:lnTo>
                <a:lnTo>
                  <a:pt x="3346085" y="3680647"/>
                </a:lnTo>
                <a:lnTo>
                  <a:pt x="3373598" y="3648133"/>
                </a:lnTo>
                <a:lnTo>
                  <a:pt x="3400806" y="3615361"/>
                </a:lnTo>
                <a:lnTo>
                  <a:pt x="3427719" y="3582338"/>
                </a:lnTo>
                <a:lnTo>
                  <a:pt x="3454349" y="3549071"/>
                </a:lnTo>
                <a:lnTo>
                  <a:pt x="3480708" y="3515565"/>
                </a:lnTo>
                <a:lnTo>
                  <a:pt x="3506808" y="3481828"/>
                </a:lnTo>
                <a:lnTo>
                  <a:pt x="3532661" y="3447865"/>
                </a:lnTo>
                <a:lnTo>
                  <a:pt x="3558277" y="3413684"/>
                </a:lnTo>
                <a:lnTo>
                  <a:pt x="3583670" y="3379290"/>
                </a:lnTo>
                <a:lnTo>
                  <a:pt x="3608850" y="3344691"/>
                </a:lnTo>
                <a:lnTo>
                  <a:pt x="3633829" y="3309893"/>
                </a:lnTo>
                <a:lnTo>
                  <a:pt x="3683232" y="3239724"/>
                </a:lnTo>
                <a:lnTo>
                  <a:pt x="3731972" y="3168836"/>
                </a:lnTo>
                <a:lnTo>
                  <a:pt x="3780142" y="3097281"/>
                </a:lnTo>
                <a:lnTo>
                  <a:pt x="3827837" y="3025110"/>
                </a:lnTo>
                <a:lnTo>
                  <a:pt x="3875150" y="2952375"/>
                </a:lnTo>
                <a:lnTo>
                  <a:pt x="3945607" y="2842329"/>
                </a:lnTo>
                <a:lnTo>
                  <a:pt x="4227251" y="2394125"/>
                </a:lnTo>
                <a:lnTo>
                  <a:pt x="4299195" y="2280944"/>
                </a:lnTo>
                <a:lnTo>
                  <a:pt x="4347829" y="2205422"/>
                </a:lnTo>
                <a:lnTo>
                  <a:pt x="4428507" y="2081094"/>
                </a:lnTo>
                <a:lnTo>
                  <a:pt x="4512003" y="1950584"/>
                </a:lnTo>
                <a:lnTo>
                  <a:pt x="4787968" y="1513988"/>
                </a:lnTo>
                <a:lnTo>
                  <a:pt x="4871213" y="1383871"/>
                </a:lnTo>
                <a:lnTo>
                  <a:pt x="4927104" y="1297666"/>
                </a:lnTo>
                <a:lnTo>
                  <a:pt x="4983417" y="1212012"/>
                </a:lnTo>
                <a:lnTo>
                  <a:pt x="5040240" y="1127013"/>
                </a:lnTo>
                <a:lnTo>
                  <a:pt x="5097662" y="1042769"/>
                </a:lnTo>
                <a:lnTo>
                  <a:pt x="5126626" y="1000963"/>
                </a:lnTo>
                <a:lnTo>
                  <a:pt x="5155774" y="959384"/>
                </a:lnTo>
                <a:lnTo>
                  <a:pt x="5185115" y="918045"/>
                </a:lnTo>
                <a:lnTo>
                  <a:pt x="5214663" y="876959"/>
                </a:lnTo>
                <a:lnTo>
                  <a:pt x="5244427" y="836139"/>
                </a:lnTo>
                <a:lnTo>
                  <a:pt x="5274420" y="795597"/>
                </a:lnTo>
                <a:lnTo>
                  <a:pt x="5304651" y="755346"/>
                </a:lnTo>
                <a:lnTo>
                  <a:pt x="5335133" y="715400"/>
                </a:lnTo>
                <a:lnTo>
                  <a:pt x="5365877" y="675770"/>
                </a:lnTo>
                <a:lnTo>
                  <a:pt x="5396893" y="636470"/>
                </a:lnTo>
                <a:lnTo>
                  <a:pt x="5428193" y="597512"/>
                </a:lnTo>
                <a:lnTo>
                  <a:pt x="5459788" y="558910"/>
                </a:lnTo>
                <a:lnTo>
                  <a:pt x="5491689" y="520675"/>
                </a:lnTo>
                <a:lnTo>
                  <a:pt x="5523908" y="482821"/>
                </a:lnTo>
                <a:lnTo>
                  <a:pt x="5556455" y="445361"/>
                </a:lnTo>
                <a:lnTo>
                  <a:pt x="5589342" y="408306"/>
                </a:lnTo>
                <a:lnTo>
                  <a:pt x="5622579" y="371671"/>
                </a:lnTo>
                <a:lnTo>
                  <a:pt x="5656179" y="335468"/>
                </a:lnTo>
                <a:lnTo>
                  <a:pt x="5690152" y="299710"/>
                </a:lnTo>
                <a:lnTo>
                  <a:pt x="5724509" y="264408"/>
                </a:lnTo>
                <a:lnTo>
                  <a:pt x="5759262" y="229577"/>
                </a:lnTo>
                <a:lnTo>
                  <a:pt x="5794421" y="195229"/>
                </a:lnTo>
                <a:lnTo>
                  <a:pt x="5829999" y="161377"/>
                </a:lnTo>
                <a:lnTo>
                  <a:pt x="5866005" y="128033"/>
                </a:lnTo>
                <a:lnTo>
                  <a:pt x="5902451" y="95211"/>
                </a:lnTo>
                <a:lnTo>
                  <a:pt x="5939349" y="62923"/>
                </a:lnTo>
                <a:lnTo>
                  <a:pt x="5976710" y="31181"/>
                </a:lnTo>
                <a:lnTo>
                  <a:pt x="6014544" y="0"/>
                </a:lnTo>
                <a:close/>
              </a:path>
            </a:pathLst>
          </a:custGeom>
          <a:solidFill>
            <a:schemeClr val="bg1"/>
          </a:solidFill>
        </p:spPr>
        <p:txBody>
          <a:bodyPr wrap="square" lIns="0" tIns="0" rIns="0" bIns="0" rtlCol="0"/>
          <a:lstStyle/>
          <a:p>
            <a:endParaRPr/>
          </a:p>
        </p:txBody>
      </p:sp>
      <p:sp>
        <p:nvSpPr>
          <p:cNvPr id="39" name="Titel 1">
            <a:extLst>
              <a:ext uri="{FF2B5EF4-FFF2-40B4-BE49-F238E27FC236}">
                <a16:creationId xmlns:a16="http://schemas.microsoft.com/office/drawing/2014/main" id="{F420976D-DF05-5525-6577-F426180F9CA9}"/>
              </a:ext>
            </a:extLst>
          </p:cNvPr>
          <p:cNvSpPr>
            <a:spLocks noGrp="1"/>
          </p:cNvSpPr>
          <p:nvPr>
            <p:ph type="ctrTitle"/>
          </p:nvPr>
        </p:nvSpPr>
        <p:spPr>
          <a:xfrm>
            <a:off x="399922" y="2161077"/>
            <a:ext cx="5443315" cy="1725277"/>
          </a:xfrm>
          <a:prstGeom prst="rect">
            <a:avLst/>
          </a:prstGeom>
        </p:spPr>
        <p:txBody>
          <a:bodyPr anchor="b">
            <a:noAutofit/>
          </a:bodyPr>
          <a:lstStyle>
            <a:lvl1pPr algn="l">
              <a:defRPr sz="6000" b="1" i="0">
                <a:solidFill>
                  <a:srgbClr val="2C3051"/>
                </a:solidFill>
                <a:latin typeface="Avenir Black" panose="02000503020000020003" pitchFamily="2" charset="0"/>
              </a:defRPr>
            </a:lvl1pPr>
          </a:lstStyle>
          <a:p>
            <a:r>
              <a:rPr lang="en-US"/>
              <a:t>Click to edit Master title style</a:t>
            </a:r>
            <a:endParaRPr lang="nl-BE"/>
          </a:p>
        </p:txBody>
      </p:sp>
      <p:pic>
        <p:nvPicPr>
          <p:cNvPr id="8" name="Afbeelding 28">
            <a:extLst>
              <a:ext uri="{FF2B5EF4-FFF2-40B4-BE49-F238E27FC236}">
                <a16:creationId xmlns:a16="http://schemas.microsoft.com/office/drawing/2014/main" id="{83CAAACC-926A-7D84-2E91-B9FAC5A21B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171200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verPage-2">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D5D9F547-9670-675B-490C-BDDE9CB7FD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16170" y="0"/>
            <a:ext cx="10275830" cy="6858000"/>
          </a:xfrm>
          <a:prstGeom prst="rect">
            <a:avLst/>
          </a:prstGeom>
        </p:spPr>
      </p:pic>
      <p:sp>
        <p:nvSpPr>
          <p:cNvPr id="37" name="object 2">
            <a:extLst>
              <a:ext uri="{FF2B5EF4-FFF2-40B4-BE49-F238E27FC236}">
                <a16:creationId xmlns:a16="http://schemas.microsoft.com/office/drawing/2014/main" id="{3D2B6280-E298-1950-32ED-44F945B94DA9}"/>
              </a:ext>
            </a:extLst>
          </p:cNvPr>
          <p:cNvSpPr/>
          <p:nvPr userDrawn="1"/>
        </p:nvSpPr>
        <p:spPr>
          <a:xfrm>
            <a:off x="-15456" y="-30067"/>
            <a:ext cx="8560742" cy="7016687"/>
          </a:xfrm>
          <a:custGeom>
            <a:avLst/>
            <a:gdLst>
              <a:gd name="connsiteX0" fmla="*/ 5991028 w 5991028"/>
              <a:gd name="connsiteY0" fmla="*/ 0 h 4904003"/>
              <a:gd name="connsiteX1" fmla="*/ 0 w 5991028"/>
              <a:gd name="connsiteY1" fmla="*/ 0 h 4904003"/>
              <a:gd name="connsiteX2" fmla="*/ 783063 w 5991028"/>
              <a:gd name="connsiteY2" fmla="*/ 4904003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5991028 w 5991028"/>
              <a:gd name="connsiteY0" fmla="*/ 0 h 4904003"/>
              <a:gd name="connsiteX1" fmla="*/ 0 w 5991028"/>
              <a:gd name="connsiteY1" fmla="*/ 0 h 4904003"/>
              <a:gd name="connsiteX2" fmla="*/ 530903 w 5991028"/>
              <a:gd name="connsiteY2" fmla="*/ 4841588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6002552 w 6002552"/>
              <a:gd name="connsiteY0" fmla="*/ 0 h 4929733"/>
              <a:gd name="connsiteX1" fmla="*/ 11524 w 6002552"/>
              <a:gd name="connsiteY1" fmla="*/ 0 h 4929733"/>
              <a:gd name="connsiteX2" fmla="*/ 0 w 6002552"/>
              <a:gd name="connsiteY2" fmla="*/ 4929733 h 4929733"/>
              <a:gd name="connsiteX3" fmla="*/ 814665 w 6002552"/>
              <a:gd name="connsiteY3" fmla="*/ 4904003 h 4929733"/>
              <a:gd name="connsiteX4" fmla="*/ 879931 w 6002552"/>
              <a:gd name="connsiteY4" fmla="*/ 4897516 h 4929733"/>
              <a:gd name="connsiteX5" fmla="*/ 944213 w 6002552"/>
              <a:gd name="connsiteY5" fmla="*/ 4890395 h 4929733"/>
              <a:gd name="connsiteX6" fmla="*/ 1007522 w 6002552"/>
              <a:gd name="connsiteY6" fmla="*/ 4882647 h 4929733"/>
              <a:gd name="connsiteX7" fmla="*/ 1069870 w 6002552"/>
              <a:gd name="connsiteY7" fmla="*/ 4874279 h 4929733"/>
              <a:gd name="connsiteX8" fmla="*/ 1131270 w 6002552"/>
              <a:gd name="connsiteY8" fmla="*/ 4865297 h 4929733"/>
              <a:gd name="connsiteX9" fmla="*/ 1191732 w 6002552"/>
              <a:gd name="connsiteY9" fmla="*/ 4855708 h 4929733"/>
              <a:gd name="connsiteX10" fmla="*/ 1251269 w 6002552"/>
              <a:gd name="connsiteY10" fmla="*/ 4845517 h 4929733"/>
              <a:gd name="connsiteX11" fmla="*/ 1309891 w 6002552"/>
              <a:gd name="connsiteY11" fmla="*/ 4834732 h 4929733"/>
              <a:gd name="connsiteX12" fmla="*/ 1367611 w 6002552"/>
              <a:gd name="connsiteY12" fmla="*/ 4823359 h 4929733"/>
              <a:gd name="connsiteX13" fmla="*/ 1424441 w 6002552"/>
              <a:gd name="connsiteY13" fmla="*/ 4811404 h 4929733"/>
              <a:gd name="connsiteX14" fmla="*/ 1480392 w 6002552"/>
              <a:gd name="connsiteY14" fmla="*/ 4798874 h 4929733"/>
              <a:gd name="connsiteX15" fmla="*/ 1535475 w 6002552"/>
              <a:gd name="connsiteY15" fmla="*/ 4785776 h 4929733"/>
              <a:gd name="connsiteX16" fmla="*/ 1589703 w 6002552"/>
              <a:gd name="connsiteY16" fmla="*/ 4772115 h 4929733"/>
              <a:gd name="connsiteX17" fmla="*/ 1643088 w 6002552"/>
              <a:gd name="connsiteY17" fmla="*/ 4757899 h 4929733"/>
              <a:gd name="connsiteX18" fmla="*/ 1695640 w 6002552"/>
              <a:gd name="connsiteY18" fmla="*/ 4743134 h 4929733"/>
              <a:gd name="connsiteX19" fmla="*/ 1747371 w 6002552"/>
              <a:gd name="connsiteY19" fmla="*/ 4727825 h 4929733"/>
              <a:gd name="connsiteX20" fmla="*/ 1798294 w 6002552"/>
              <a:gd name="connsiteY20" fmla="*/ 4711981 h 4929733"/>
              <a:gd name="connsiteX21" fmla="*/ 1848420 w 6002552"/>
              <a:gd name="connsiteY21" fmla="*/ 4695607 h 4929733"/>
              <a:gd name="connsiteX22" fmla="*/ 1897761 w 6002552"/>
              <a:gd name="connsiteY22" fmla="*/ 4678710 h 4929733"/>
              <a:gd name="connsiteX23" fmla="*/ 1946328 w 6002552"/>
              <a:gd name="connsiteY23" fmla="*/ 4661296 h 4929733"/>
              <a:gd name="connsiteX24" fmla="*/ 1994133 w 6002552"/>
              <a:gd name="connsiteY24" fmla="*/ 4643371 h 4929733"/>
              <a:gd name="connsiteX25" fmla="*/ 2041187 w 6002552"/>
              <a:gd name="connsiteY25" fmla="*/ 4624943 h 4929733"/>
              <a:gd name="connsiteX26" fmla="*/ 2087503 w 6002552"/>
              <a:gd name="connsiteY26" fmla="*/ 4606017 h 4929733"/>
              <a:gd name="connsiteX27" fmla="*/ 2133092 w 6002552"/>
              <a:gd name="connsiteY27" fmla="*/ 4586601 h 4929733"/>
              <a:gd name="connsiteX28" fmla="*/ 2177966 w 6002552"/>
              <a:gd name="connsiteY28" fmla="*/ 4566700 h 4929733"/>
              <a:gd name="connsiteX29" fmla="*/ 2222137 w 6002552"/>
              <a:gd name="connsiteY29" fmla="*/ 4546321 h 4929733"/>
              <a:gd name="connsiteX30" fmla="*/ 2265615 w 6002552"/>
              <a:gd name="connsiteY30" fmla="*/ 4525471 h 4929733"/>
              <a:gd name="connsiteX31" fmla="*/ 2308414 w 6002552"/>
              <a:gd name="connsiteY31" fmla="*/ 4504156 h 4929733"/>
              <a:gd name="connsiteX32" fmla="*/ 2350544 w 6002552"/>
              <a:gd name="connsiteY32" fmla="*/ 4482383 h 4929733"/>
              <a:gd name="connsiteX33" fmla="*/ 2392017 w 6002552"/>
              <a:gd name="connsiteY33" fmla="*/ 4460157 h 4929733"/>
              <a:gd name="connsiteX34" fmla="*/ 2432845 w 6002552"/>
              <a:gd name="connsiteY34" fmla="*/ 4437486 h 4929733"/>
              <a:gd name="connsiteX35" fmla="*/ 2473040 w 6002552"/>
              <a:gd name="connsiteY35" fmla="*/ 4414376 h 4929733"/>
              <a:gd name="connsiteX36" fmla="*/ 2512613 w 6002552"/>
              <a:gd name="connsiteY36" fmla="*/ 4390833 h 4929733"/>
              <a:gd name="connsiteX37" fmla="*/ 2551576 w 6002552"/>
              <a:gd name="connsiteY37" fmla="*/ 4366865 h 4929733"/>
              <a:gd name="connsiteX38" fmla="*/ 2589941 w 6002552"/>
              <a:gd name="connsiteY38" fmla="*/ 4342477 h 4929733"/>
              <a:gd name="connsiteX39" fmla="*/ 2627719 w 6002552"/>
              <a:gd name="connsiteY39" fmla="*/ 4317675 h 4929733"/>
              <a:gd name="connsiteX40" fmla="*/ 2664923 w 6002552"/>
              <a:gd name="connsiteY40" fmla="*/ 4292467 h 4929733"/>
              <a:gd name="connsiteX41" fmla="*/ 2701563 w 6002552"/>
              <a:gd name="connsiteY41" fmla="*/ 4266859 h 4929733"/>
              <a:gd name="connsiteX42" fmla="*/ 2737651 w 6002552"/>
              <a:gd name="connsiteY42" fmla="*/ 4240857 h 4929733"/>
              <a:gd name="connsiteX43" fmla="*/ 2773200 w 6002552"/>
              <a:gd name="connsiteY43" fmla="*/ 4214468 h 4929733"/>
              <a:gd name="connsiteX44" fmla="*/ 2808221 w 6002552"/>
              <a:gd name="connsiteY44" fmla="*/ 4187699 h 4929733"/>
              <a:gd name="connsiteX45" fmla="*/ 2842725 w 6002552"/>
              <a:gd name="connsiteY45" fmla="*/ 4160555 h 4929733"/>
              <a:gd name="connsiteX46" fmla="*/ 2876724 w 6002552"/>
              <a:gd name="connsiteY46" fmla="*/ 4133043 h 4929733"/>
              <a:gd name="connsiteX47" fmla="*/ 2910230 w 6002552"/>
              <a:gd name="connsiteY47" fmla="*/ 4105171 h 4929733"/>
              <a:gd name="connsiteX48" fmla="*/ 2943255 w 6002552"/>
              <a:gd name="connsiteY48" fmla="*/ 4076943 h 4929733"/>
              <a:gd name="connsiteX49" fmla="*/ 2975811 w 6002552"/>
              <a:gd name="connsiteY49" fmla="*/ 4048367 h 4929733"/>
              <a:gd name="connsiteX50" fmla="*/ 3007908 w 6002552"/>
              <a:gd name="connsiteY50" fmla="*/ 4019449 h 4929733"/>
              <a:gd name="connsiteX51" fmla="*/ 3039559 w 6002552"/>
              <a:gd name="connsiteY51" fmla="*/ 3990196 h 4929733"/>
              <a:gd name="connsiteX52" fmla="*/ 3070775 w 6002552"/>
              <a:gd name="connsiteY52" fmla="*/ 3960614 h 4929733"/>
              <a:gd name="connsiteX53" fmla="*/ 3101568 w 6002552"/>
              <a:gd name="connsiteY53" fmla="*/ 3930710 h 4929733"/>
              <a:gd name="connsiteX54" fmla="*/ 3131951 w 6002552"/>
              <a:gd name="connsiteY54" fmla="*/ 3900490 h 4929733"/>
              <a:gd name="connsiteX55" fmla="*/ 3161933 w 6002552"/>
              <a:gd name="connsiteY55" fmla="*/ 3869960 h 4929733"/>
              <a:gd name="connsiteX56" fmla="*/ 3191528 w 6002552"/>
              <a:gd name="connsiteY56" fmla="*/ 3839127 h 4929733"/>
              <a:gd name="connsiteX57" fmla="*/ 3220747 w 6002552"/>
              <a:gd name="connsiteY57" fmla="*/ 3807998 h 4929733"/>
              <a:gd name="connsiteX58" fmla="*/ 3249601 w 6002552"/>
              <a:gd name="connsiteY58" fmla="*/ 3776579 h 4929733"/>
              <a:gd name="connsiteX59" fmla="*/ 3278102 w 6002552"/>
              <a:gd name="connsiteY59" fmla="*/ 3744877 h 4929733"/>
              <a:gd name="connsiteX60" fmla="*/ 3306262 w 6002552"/>
              <a:gd name="connsiteY60" fmla="*/ 3712897 h 4929733"/>
              <a:gd name="connsiteX61" fmla="*/ 3334093 w 6002552"/>
              <a:gd name="connsiteY61" fmla="*/ 3680647 h 4929733"/>
              <a:gd name="connsiteX62" fmla="*/ 3361606 w 6002552"/>
              <a:gd name="connsiteY62" fmla="*/ 3648133 h 4929733"/>
              <a:gd name="connsiteX63" fmla="*/ 3388814 w 6002552"/>
              <a:gd name="connsiteY63" fmla="*/ 3615361 h 4929733"/>
              <a:gd name="connsiteX64" fmla="*/ 3415727 w 6002552"/>
              <a:gd name="connsiteY64" fmla="*/ 3582338 h 4929733"/>
              <a:gd name="connsiteX65" fmla="*/ 3442357 w 6002552"/>
              <a:gd name="connsiteY65" fmla="*/ 3549071 h 4929733"/>
              <a:gd name="connsiteX66" fmla="*/ 3468716 w 6002552"/>
              <a:gd name="connsiteY66" fmla="*/ 3515565 h 4929733"/>
              <a:gd name="connsiteX67" fmla="*/ 3494816 w 6002552"/>
              <a:gd name="connsiteY67" fmla="*/ 3481828 h 4929733"/>
              <a:gd name="connsiteX68" fmla="*/ 3520669 w 6002552"/>
              <a:gd name="connsiteY68" fmla="*/ 3447865 h 4929733"/>
              <a:gd name="connsiteX69" fmla="*/ 3546285 w 6002552"/>
              <a:gd name="connsiteY69" fmla="*/ 3413684 h 4929733"/>
              <a:gd name="connsiteX70" fmla="*/ 3571678 w 6002552"/>
              <a:gd name="connsiteY70" fmla="*/ 3379290 h 4929733"/>
              <a:gd name="connsiteX71" fmla="*/ 3596858 w 6002552"/>
              <a:gd name="connsiteY71" fmla="*/ 3344691 h 4929733"/>
              <a:gd name="connsiteX72" fmla="*/ 3621837 w 6002552"/>
              <a:gd name="connsiteY72" fmla="*/ 3309893 h 4929733"/>
              <a:gd name="connsiteX73" fmla="*/ 3671240 w 6002552"/>
              <a:gd name="connsiteY73" fmla="*/ 3239724 h 4929733"/>
              <a:gd name="connsiteX74" fmla="*/ 3719980 w 6002552"/>
              <a:gd name="connsiteY74" fmla="*/ 3168836 h 4929733"/>
              <a:gd name="connsiteX75" fmla="*/ 3768150 w 6002552"/>
              <a:gd name="connsiteY75" fmla="*/ 3097281 h 4929733"/>
              <a:gd name="connsiteX76" fmla="*/ 3815845 w 6002552"/>
              <a:gd name="connsiteY76" fmla="*/ 3025110 h 4929733"/>
              <a:gd name="connsiteX77" fmla="*/ 3863158 w 6002552"/>
              <a:gd name="connsiteY77" fmla="*/ 2952375 h 4929733"/>
              <a:gd name="connsiteX78" fmla="*/ 3933615 w 6002552"/>
              <a:gd name="connsiteY78" fmla="*/ 2842329 h 4929733"/>
              <a:gd name="connsiteX79" fmla="*/ 4215259 w 6002552"/>
              <a:gd name="connsiteY79" fmla="*/ 2394125 h 4929733"/>
              <a:gd name="connsiteX80" fmla="*/ 4287203 w 6002552"/>
              <a:gd name="connsiteY80" fmla="*/ 2280944 h 4929733"/>
              <a:gd name="connsiteX81" fmla="*/ 4335837 w 6002552"/>
              <a:gd name="connsiteY81" fmla="*/ 2205422 h 4929733"/>
              <a:gd name="connsiteX82" fmla="*/ 4416515 w 6002552"/>
              <a:gd name="connsiteY82" fmla="*/ 2081094 h 4929733"/>
              <a:gd name="connsiteX83" fmla="*/ 4500011 w 6002552"/>
              <a:gd name="connsiteY83" fmla="*/ 1950584 h 4929733"/>
              <a:gd name="connsiteX84" fmla="*/ 4775976 w 6002552"/>
              <a:gd name="connsiteY84" fmla="*/ 1513988 h 4929733"/>
              <a:gd name="connsiteX85" fmla="*/ 4859221 w 6002552"/>
              <a:gd name="connsiteY85" fmla="*/ 1383871 h 4929733"/>
              <a:gd name="connsiteX86" fmla="*/ 4915112 w 6002552"/>
              <a:gd name="connsiteY86" fmla="*/ 1297666 h 4929733"/>
              <a:gd name="connsiteX87" fmla="*/ 4971425 w 6002552"/>
              <a:gd name="connsiteY87" fmla="*/ 1212012 h 4929733"/>
              <a:gd name="connsiteX88" fmla="*/ 5028248 w 6002552"/>
              <a:gd name="connsiteY88" fmla="*/ 1127013 h 4929733"/>
              <a:gd name="connsiteX89" fmla="*/ 5085670 w 6002552"/>
              <a:gd name="connsiteY89" fmla="*/ 1042769 h 4929733"/>
              <a:gd name="connsiteX90" fmla="*/ 5114634 w 6002552"/>
              <a:gd name="connsiteY90" fmla="*/ 1000963 h 4929733"/>
              <a:gd name="connsiteX91" fmla="*/ 5143782 w 6002552"/>
              <a:gd name="connsiteY91" fmla="*/ 959384 h 4929733"/>
              <a:gd name="connsiteX92" fmla="*/ 5173123 w 6002552"/>
              <a:gd name="connsiteY92" fmla="*/ 918045 h 4929733"/>
              <a:gd name="connsiteX93" fmla="*/ 5202671 w 6002552"/>
              <a:gd name="connsiteY93" fmla="*/ 876959 h 4929733"/>
              <a:gd name="connsiteX94" fmla="*/ 5232435 w 6002552"/>
              <a:gd name="connsiteY94" fmla="*/ 836139 h 4929733"/>
              <a:gd name="connsiteX95" fmla="*/ 5262428 w 6002552"/>
              <a:gd name="connsiteY95" fmla="*/ 795597 h 4929733"/>
              <a:gd name="connsiteX96" fmla="*/ 5292659 w 6002552"/>
              <a:gd name="connsiteY96" fmla="*/ 755346 h 4929733"/>
              <a:gd name="connsiteX97" fmla="*/ 5323141 w 6002552"/>
              <a:gd name="connsiteY97" fmla="*/ 715400 h 4929733"/>
              <a:gd name="connsiteX98" fmla="*/ 5353885 w 6002552"/>
              <a:gd name="connsiteY98" fmla="*/ 675770 h 4929733"/>
              <a:gd name="connsiteX99" fmla="*/ 5384901 w 6002552"/>
              <a:gd name="connsiteY99" fmla="*/ 636470 h 4929733"/>
              <a:gd name="connsiteX100" fmla="*/ 5416201 w 6002552"/>
              <a:gd name="connsiteY100" fmla="*/ 597512 h 4929733"/>
              <a:gd name="connsiteX101" fmla="*/ 5447796 w 6002552"/>
              <a:gd name="connsiteY101" fmla="*/ 558910 h 4929733"/>
              <a:gd name="connsiteX102" fmla="*/ 5479697 w 6002552"/>
              <a:gd name="connsiteY102" fmla="*/ 520675 h 4929733"/>
              <a:gd name="connsiteX103" fmla="*/ 5511916 w 6002552"/>
              <a:gd name="connsiteY103" fmla="*/ 482821 h 4929733"/>
              <a:gd name="connsiteX104" fmla="*/ 5544463 w 6002552"/>
              <a:gd name="connsiteY104" fmla="*/ 445361 h 4929733"/>
              <a:gd name="connsiteX105" fmla="*/ 5577350 w 6002552"/>
              <a:gd name="connsiteY105" fmla="*/ 408306 h 4929733"/>
              <a:gd name="connsiteX106" fmla="*/ 5610587 w 6002552"/>
              <a:gd name="connsiteY106" fmla="*/ 371671 h 4929733"/>
              <a:gd name="connsiteX107" fmla="*/ 5644187 w 6002552"/>
              <a:gd name="connsiteY107" fmla="*/ 335468 h 4929733"/>
              <a:gd name="connsiteX108" fmla="*/ 5678160 w 6002552"/>
              <a:gd name="connsiteY108" fmla="*/ 299710 h 4929733"/>
              <a:gd name="connsiteX109" fmla="*/ 5712517 w 6002552"/>
              <a:gd name="connsiteY109" fmla="*/ 264408 h 4929733"/>
              <a:gd name="connsiteX110" fmla="*/ 5747270 w 6002552"/>
              <a:gd name="connsiteY110" fmla="*/ 229577 h 4929733"/>
              <a:gd name="connsiteX111" fmla="*/ 5782429 w 6002552"/>
              <a:gd name="connsiteY111" fmla="*/ 195229 h 4929733"/>
              <a:gd name="connsiteX112" fmla="*/ 5818007 w 6002552"/>
              <a:gd name="connsiteY112" fmla="*/ 161377 h 4929733"/>
              <a:gd name="connsiteX113" fmla="*/ 5854013 w 6002552"/>
              <a:gd name="connsiteY113" fmla="*/ 128033 h 4929733"/>
              <a:gd name="connsiteX114" fmla="*/ 5890459 w 6002552"/>
              <a:gd name="connsiteY114" fmla="*/ 95211 h 4929733"/>
              <a:gd name="connsiteX115" fmla="*/ 5927357 w 6002552"/>
              <a:gd name="connsiteY115" fmla="*/ 62923 h 4929733"/>
              <a:gd name="connsiteX116" fmla="*/ 5964718 w 6002552"/>
              <a:gd name="connsiteY116" fmla="*/ 31181 h 4929733"/>
              <a:gd name="connsiteX117" fmla="*/ 6002552 w 6002552"/>
              <a:gd name="connsiteY117" fmla="*/ 0 h 4929733"/>
              <a:gd name="connsiteX0" fmla="*/ 6014544 w 6014544"/>
              <a:gd name="connsiteY0" fmla="*/ 0 h 4929733"/>
              <a:gd name="connsiteX1" fmla="*/ 511 w 6014544"/>
              <a:gd name="connsiteY1" fmla="*/ 7668 h 4929733"/>
              <a:gd name="connsiteX2" fmla="*/ 11992 w 6014544"/>
              <a:gd name="connsiteY2" fmla="*/ 4929733 h 4929733"/>
              <a:gd name="connsiteX3" fmla="*/ 826657 w 6014544"/>
              <a:gd name="connsiteY3" fmla="*/ 4904003 h 4929733"/>
              <a:gd name="connsiteX4" fmla="*/ 891923 w 6014544"/>
              <a:gd name="connsiteY4" fmla="*/ 4897516 h 4929733"/>
              <a:gd name="connsiteX5" fmla="*/ 956205 w 6014544"/>
              <a:gd name="connsiteY5" fmla="*/ 4890395 h 4929733"/>
              <a:gd name="connsiteX6" fmla="*/ 1019514 w 6014544"/>
              <a:gd name="connsiteY6" fmla="*/ 4882647 h 4929733"/>
              <a:gd name="connsiteX7" fmla="*/ 1081862 w 6014544"/>
              <a:gd name="connsiteY7" fmla="*/ 4874279 h 4929733"/>
              <a:gd name="connsiteX8" fmla="*/ 1143262 w 6014544"/>
              <a:gd name="connsiteY8" fmla="*/ 4865297 h 4929733"/>
              <a:gd name="connsiteX9" fmla="*/ 1203724 w 6014544"/>
              <a:gd name="connsiteY9" fmla="*/ 4855708 h 4929733"/>
              <a:gd name="connsiteX10" fmla="*/ 1263261 w 6014544"/>
              <a:gd name="connsiteY10" fmla="*/ 4845517 h 4929733"/>
              <a:gd name="connsiteX11" fmla="*/ 1321883 w 6014544"/>
              <a:gd name="connsiteY11" fmla="*/ 4834732 h 4929733"/>
              <a:gd name="connsiteX12" fmla="*/ 1379603 w 6014544"/>
              <a:gd name="connsiteY12" fmla="*/ 4823359 h 4929733"/>
              <a:gd name="connsiteX13" fmla="*/ 1436433 w 6014544"/>
              <a:gd name="connsiteY13" fmla="*/ 4811404 h 4929733"/>
              <a:gd name="connsiteX14" fmla="*/ 1492384 w 6014544"/>
              <a:gd name="connsiteY14" fmla="*/ 4798874 h 4929733"/>
              <a:gd name="connsiteX15" fmla="*/ 1547467 w 6014544"/>
              <a:gd name="connsiteY15" fmla="*/ 4785776 h 4929733"/>
              <a:gd name="connsiteX16" fmla="*/ 1601695 w 6014544"/>
              <a:gd name="connsiteY16" fmla="*/ 4772115 h 4929733"/>
              <a:gd name="connsiteX17" fmla="*/ 1655080 w 6014544"/>
              <a:gd name="connsiteY17" fmla="*/ 4757899 h 4929733"/>
              <a:gd name="connsiteX18" fmla="*/ 1707632 w 6014544"/>
              <a:gd name="connsiteY18" fmla="*/ 4743134 h 4929733"/>
              <a:gd name="connsiteX19" fmla="*/ 1759363 w 6014544"/>
              <a:gd name="connsiteY19" fmla="*/ 4727825 h 4929733"/>
              <a:gd name="connsiteX20" fmla="*/ 1810286 w 6014544"/>
              <a:gd name="connsiteY20" fmla="*/ 4711981 h 4929733"/>
              <a:gd name="connsiteX21" fmla="*/ 1860412 w 6014544"/>
              <a:gd name="connsiteY21" fmla="*/ 4695607 h 4929733"/>
              <a:gd name="connsiteX22" fmla="*/ 1909753 w 6014544"/>
              <a:gd name="connsiteY22" fmla="*/ 4678710 h 4929733"/>
              <a:gd name="connsiteX23" fmla="*/ 1958320 w 6014544"/>
              <a:gd name="connsiteY23" fmla="*/ 4661296 h 4929733"/>
              <a:gd name="connsiteX24" fmla="*/ 2006125 w 6014544"/>
              <a:gd name="connsiteY24" fmla="*/ 4643371 h 4929733"/>
              <a:gd name="connsiteX25" fmla="*/ 2053179 w 6014544"/>
              <a:gd name="connsiteY25" fmla="*/ 4624943 h 4929733"/>
              <a:gd name="connsiteX26" fmla="*/ 2099495 w 6014544"/>
              <a:gd name="connsiteY26" fmla="*/ 4606017 h 4929733"/>
              <a:gd name="connsiteX27" fmla="*/ 2145084 w 6014544"/>
              <a:gd name="connsiteY27" fmla="*/ 4586601 h 4929733"/>
              <a:gd name="connsiteX28" fmla="*/ 2189958 w 6014544"/>
              <a:gd name="connsiteY28" fmla="*/ 4566700 h 4929733"/>
              <a:gd name="connsiteX29" fmla="*/ 2234129 w 6014544"/>
              <a:gd name="connsiteY29" fmla="*/ 4546321 h 4929733"/>
              <a:gd name="connsiteX30" fmla="*/ 2277607 w 6014544"/>
              <a:gd name="connsiteY30" fmla="*/ 4525471 h 4929733"/>
              <a:gd name="connsiteX31" fmla="*/ 2320406 w 6014544"/>
              <a:gd name="connsiteY31" fmla="*/ 4504156 h 4929733"/>
              <a:gd name="connsiteX32" fmla="*/ 2362536 w 6014544"/>
              <a:gd name="connsiteY32" fmla="*/ 4482383 h 4929733"/>
              <a:gd name="connsiteX33" fmla="*/ 2404009 w 6014544"/>
              <a:gd name="connsiteY33" fmla="*/ 4460157 h 4929733"/>
              <a:gd name="connsiteX34" fmla="*/ 2444837 w 6014544"/>
              <a:gd name="connsiteY34" fmla="*/ 4437486 h 4929733"/>
              <a:gd name="connsiteX35" fmla="*/ 2485032 w 6014544"/>
              <a:gd name="connsiteY35" fmla="*/ 4414376 h 4929733"/>
              <a:gd name="connsiteX36" fmla="*/ 2524605 w 6014544"/>
              <a:gd name="connsiteY36" fmla="*/ 4390833 h 4929733"/>
              <a:gd name="connsiteX37" fmla="*/ 2563568 w 6014544"/>
              <a:gd name="connsiteY37" fmla="*/ 4366865 h 4929733"/>
              <a:gd name="connsiteX38" fmla="*/ 2601933 w 6014544"/>
              <a:gd name="connsiteY38" fmla="*/ 4342477 h 4929733"/>
              <a:gd name="connsiteX39" fmla="*/ 2639711 w 6014544"/>
              <a:gd name="connsiteY39" fmla="*/ 4317675 h 4929733"/>
              <a:gd name="connsiteX40" fmla="*/ 2676915 w 6014544"/>
              <a:gd name="connsiteY40" fmla="*/ 4292467 h 4929733"/>
              <a:gd name="connsiteX41" fmla="*/ 2713555 w 6014544"/>
              <a:gd name="connsiteY41" fmla="*/ 4266859 h 4929733"/>
              <a:gd name="connsiteX42" fmla="*/ 2749643 w 6014544"/>
              <a:gd name="connsiteY42" fmla="*/ 4240857 h 4929733"/>
              <a:gd name="connsiteX43" fmla="*/ 2785192 w 6014544"/>
              <a:gd name="connsiteY43" fmla="*/ 4214468 h 4929733"/>
              <a:gd name="connsiteX44" fmla="*/ 2820213 w 6014544"/>
              <a:gd name="connsiteY44" fmla="*/ 4187699 h 4929733"/>
              <a:gd name="connsiteX45" fmla="*/ 2854717 w 6014544"/>
              <a:gd name="connsiteY45" fmla="*/ 4160555 h 4929733"/>
              <a:gd name="connsiteX46" fmla="*/ 2888716 w 6014544"/>
              <a:gd name="connsiteY46" fmla="*/ 4133043 h 4929733"/>
              <a:gd name="connsiteX47" fmla="*/ 2922222 w 6014544"/>
              <a:gd name="connsiteY47" fmla="*/ 4105171 h 4929733"/>
              <a:gd name="connsiteX48" fmla="*/ 2955247 w 6014544"/>
              <a:gd name="connsiteY48" fmla="*/ 4076943 h 4929733"/>
              <a:gd name="connsiteX49" fmla="*/ 2987803 w 6014544"/>
              <a:gd name="connsiteY49" fmla="*/ 4048367 h 4929733"/>
              <a:gd name="connsiteX50" fmla="*/ 3019900 w 6014544"/>
              <a:gd name="connsiteY50" fmla="*/ 4019449 h 4929733"/>
              <a:gd name="connsiteX51" fmla="*/ 3051551 w 6014544"/>
              <a:gd name="connsiteY51" fmla="*/ 3990196 h 4929733"/>
              <a:gd name="connsiteX52" fmla="*/ 3082767 w 6014544"/>
              <a:gd name="connsiteY52" fmla="*/ 3960614 h 4929733"/>
              <a:gd name="connsiteX53" fmla="*/ 3113560 w 6014544"/>
              <a:gd name="connsiteY53" fmla="*/ 3930710 h 4929733"/>
              <a:gd name="connsiteX54" fmla="*/ 3143943 w 6014544"/>
              <a:gd name="connsiteY54" fmla="*/ 3900490 h 4929733"/>
              <a:gd name="connsiteX55" fmla="*/ 3173925 w 6014544"/>
              <a:gd name="connsiteY55" fmla="*/ 3869960 h 4929733"/>
              <a:gd name="connsiteX56" fmla="*/ 3203520 w 6014544"/>
              <a:gd name="connsiteY56" fmla="*/ 3839127 h 4929733"/>
              <a:gd name="connsiteX57" fmla="*/ 3232739 w 6014544"/>
              <a:gd name="connsiteY57" fmla="*/ 3807998 h 4929733"/>
              <a:gd name="connsiteX58" fmla="*/ 3261593 w 6014544"/>
              <a:gd name="connsiteY58" fmla="*/ 3776579 h 4929733"/>
              <a:gd name="connsiteX59" fmla="*/ 3290094 w 6014544"/>
              <a:gd name="connsiteY59" fmla="*/ 3744877 h 4929733"/>
              <a:gd name="connsiteX60" fmla="*/ 3318254 w 6014544"/>
              <a:gd name="connsiteY60" fmla="*/ 3712897 h 4929733"/>
              <a:gd name="connsiteX61" fmla="*/ 3346085 w 6014544"/>
              <a:gd name="connsiteY61" fmla="*/ 3680647 h 4929733"/>
              <a:gd name="connsiteX62" fmla="*/ 3373598 w 6014544"/>
              <a:gd name="connsiteY62" fmla="*/ 3648133 h 4929733"/>
              <a:gd name="connsiteX63" fmla="*/ 3400806 w 6014544"/>
              <a:gd name="connsiteY63" fmla="*/ 3615361 h 4929733"/>
              <a:gd name="connsiteX64" fmla="*/ 3427719 w 6014544"/>
              <a:gd name="connsiteY64" fmla="*/ 3582338 h 4929733"/>
              <a:gd name="connsiteX65" fmla="*/ 3454349 w 6014544"/>
              <a:gd name="connsiteY65" fmla="*/ 3549071 h 4929733"/>
              <a:gd name="connsiteX66" fmla="*/ 3480708 w 6014544"/>
              <a:gd name="connsiteY66" fmla="*/ 3515565 h 4929733"/>
              <a:gd name="connsiteX67" fmla="*/ 3506808 w 6014544"/>
              <a:gd name="connsiteY67" fmla="*/ 3481828 h 4929733"/>
              <a:gd name="connsiteX68" fmla="*/ 3532661 w 6014544"/>
              <a:gd name="connsiteY68" fmla="*/ 3447865 h 4929733"/>
              <a:gd name="connsiteX69" fmla="*/ 3558277 w 6014544"/>
              <a:gd name="connsiteY69" fmla="*/ 3413684 h 4929733"/>
              <a:gd name="connsiteX70" fmla="*/ 3583670 w 6014544"/>
              <a:gd name="connsiteY70" fmla="*/ 3379290 h 4929733"/>
              <a:gd name="connsiteX71" fmla="*/ 3608850 w 6014544"/>
              <a:gd name="connsiteY71" fmla="*/ 3344691 h 4929733"/>
              <a:gd name="connsiteX72" fmla="*/ 3633829 w 6014544"/>
              <a:gd name="connsiteY72" fmla="*/ 3309893 h 4929733"/>
              <a:gd name="connsiteX73" fmla="*/ 3683232 w 6014544"/>
              <a:gd name="connsiteY73" fmla="*/ 3239724 h 4929733"/>
              <a:gd name="connsiteX74" fmla="*/ 3731972 w 6014544"/>
              <a:gd name="connsiteY74" fmla="*/ 3168836 h 4929733"/>
              <a:gd name="connsiteX75" fmla="*/ 3780142 w 6014544"/>
              <a:gd name="connsiteY75" fmla="*/ 3097281 h 4929733"/>
              <a:gd name="connsiteX76" fmla="*/ 3827837 w 6014544"/>
              <a:gd name="connsiteY76" fmla="*/ 3025110 h 4929733"/>
              <a:gd name="connsiteX77" fmla="*/ 3875150 w 6014544"/>
              <a:gd name="connsiteY77" fmla="*/ 2952375 h 4929733"/>
              <a:gd name="connsiteX78" fmla="*/ 3945607 w 6014544"/>
              <a:gd name="connsiteY78" fmla="*/ 2842329 h 4929733"/>
              <a:gd name="connsiteX79" fmla="*/ 4227251 w 6014544"/>
              <a:gd name="connsiteY79" fmla="*/ 2394125 h 4929733"/>
              <a:gd name="connsiteX80" fmla="*/ 4299195 w 6014544"/>
              <a:gd name="connsiteY80" fmla="*/ 2280944 h 4929733"/>
              <a:gd name="connsiteX81" fmla="*/ 4347829 w 6014544"/>
              <a:gd name="connsiteY81" fmla="*/ 2205422 h 4929733"/>
              <a:gd name="connsiteX82" fmla="*/ 4428507 w 6014544"/>
              <a:gd name="connsiteY82" fmla="*/ 2081094 h 4929733"/>
              <a:gd name="connsiteX83" fmla="*/ 4512003 w 6014544"/>
              <a:gd name="connsiteY83" fmla="*/ 1950584 h 4929733"/>
              <a:gd name="connsiteX84" fmla="*/ 4787968 w 6014544"/>
              <a:gd name="connsiteY84" fmla="*/ 1513988 h 4929733"/>
              <a:gd name="connsiteX85" fmla="*/ 4871213 w 6014544"/>
              <a:gd name="connsiteY85" fmla="*/ 1383871 h 4929733"/>
              <a:gd name="connsiteX86" fmla="*/ 4927104 w 6014544"/>
              <a:gd name="connsiteY86" fmla="*/ 1297666 h 4929733"/>
              <a:gd name="connsiteX87" fmla="*/ 4983417 w 6014544"/>
              <a:gd name="connsiteY87" fmla="*/ 1212012 h 4929733"/>
              <a:gd name="connsiteX88" fmla="*/ 5040240 w 6014544"/>
              <a:gd name="connsiteY88" fmla="*/ 1127013 h 4929733"/>
              <a:gd name="connsiteX89" fmla="*/ 5097662 w 6014544"/>
              <a:gd name="connsiteY89" fmla="*/ 1042769 h 4929733"/>
              <a:gd name="connsiteX90" fmla="*/ 5126626 w 6014544"/>
              <a:gd name="connsiteY90" fmla="*/ 1000963 h 4929733"/>
              <a:gd name="connsiteX91" fmla="*/ 5155774 w 6014544"/>
              <a:gd name="connsiteY91" fmla="*/ 959384 h 4929733"/>
              <a:gd name="connsiteX92" fmla="*/ 5185115 w 6014544"/>
              <a:gd name="connsiteY92" fmla="*/ 918045 h 4929733"/>
              <a:gd name="connsiteX93" fmla="*/ 5214663 w 6014544"/>
              <a:gd name="connsiteY93" fmla="*/ 876959 h 4929733"/>
              <a:gd name="connsiteX94" fmla="*/ 5244427 w 6014544"/>
              <a:gd name="connsiteY94" fmla="*/ 836139 h 4929733"/>
              <a:gd name="connsiteX95" fmla="*/ 5274420 w 6014544"/>
              <a:gd name="connsiteY95" fmla="*/ 795597 h 4929733"/>
              <a:gd name="connsiteX96" fmla="*/ 5304651 w 6014544"/>
              <a:gd name="connsiteY96" fmla="*/ 755346 h 4929733"/>
              <a:gd name="connsiteX97" fmla="*/ 5335133 w 6014544"/>
              <a:gd name="connsiteY97" fmla="*/ 715400 h 4929733"/>
              <a:gd name="connsiteX98" fmla="*/ 5365877 w 6014544"/>
              <a:gd name="connsiteY98" fmla="*/ 675770 h 4929733"/>
              <a:gd name="connsiteX99" fmla="*/ 5396893 w 6014544"/>
              <a:gd name="connsiteY99" fmla="*/ 636470 h 4929733"/>
              <a:gd name="connsiteX100" fmla="*/ 5428193 w 6014544"/>
              <a:gd name="connsiteY100" fmla="*/ 597512 h 4929733"/>
              <a:gd name="connsiteX101" fmla="*/ 5459788 w 6014544"/>
              <a:gd name="connsiteY101" fmla="*/ 558910 h 4929733"/>
              <a:gd name="connsiteX102" fmla="*/ 5491689 w 6014544"/>
              <a:gd name="connsiteY102" fmla="*/ 520675 h 4929733"/>
              <a:gd name="connsiteX103" fmla="*/ 5523908 w 6014544"/>
              <a:gd name="connsiteY103" fmla="*/ 482821 h 4929733"/>
              <a:gd name="connsiteX104" fmla="*/ 5556455 w 6014544"/>
              <a:gd name="connsiteY104" fmla="*/ 445361 h 4929733"/>
              <a:gd name="connsiteX105" fmla="*/ 5589342 w 6014544"/>
              <a:gd name="connsiteY105" fmla="*/ 408306 h 4929733"/>
              <a:gd name="connsiteX106" fmla="*/ 5622579 w 6014544"/>
              <a:gd name="connsiteY106" fmla="*/ 371671 h 4929733"/>
              <a:gd name="connsiteX107" fmla="*/ 5656179 w 6014544"/>
              <a:gd name="connsiteY107" fmla="*/ 335468 h 4929733"/>
              <a:gd name="connsiteX108" fmla="*/ 5690152 w 6014544"/>
              <a:gd name="connsiteY108" fmla="*/ 299710 h 4929733"/>
              <a:gd name="connsiteX109" fmla="*/ 5724509 w 6014544"/>
              <a:gd name="connsiteY109" fmla="*/ 264408 h 4929733"/>
              <a:gd name="connsiteX110" fmla="*/ 5759262 w 6014544"/>
              <a:gd name="connsiteY110" fmla="*/ 229577 h 4929733"/>
              <a:gd name="connsiteX111" fmla="*/ 5794421 w 6014544"/>
              <a:gd name="connsiteY111" fmla="*/ 195229 h 4929733"/>
              <a:gd name="connsiteX112" fmla="*/ 5829999 w 6014544"/>
              <a:gd name="connsiteY112" fmla="*/ 161377 h 4929733"/>
              <a:gd name="connsiteX113" fmla="*/ 5866005 w 6014544"/>
              <a:gd name="connsiteY113" fmla="*/ 128033 h 4929733"/>
              <a:gd name="connsiteX114" fmla="*/ 5902451 w 6014544"/>
              <a:gd name="connsiteY114" fmla="*/ 95211 h 4929733"/>
              <a:gd name="connsiteX115" fmla="*/ 5939349 w 6014544"/>
              <a:gd name="connsiteY115" fmla="*/ 62923 h 4929733"/>
              <a:gd name="connsiteX116" fmla="*/ 5976710 w 6014544"/>
              <a:gd name="connsiteY116" fmla="*/ 31181 h 4929733"/>
              <a:gd name="connsiteX117" fmla="*/ 6014544 w 6014544"/>
              <a:gd name="connsiteY117" fmla="*/ 0 h 49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14544" h="4929733">
                <a:moveTo>
                  <a:pt x="6014544" y="0"/>
                </a:moveTo>
                <a:lnTo>
                  <a:pt x="511" y="7668"/>
                </a:lnTo>
                <a:cubicBezTo>
                  <a:pt x="-3330" y="1650912"/>
                  <a:pt x="15833" y="3286489"/>
                  <a:pt x="11992" y="4929733"/>
                </a:cubicBezTo>
                <a:lnTo>
                  <a:pt x="826657" y="4904003"/>
                </a:lnTo>
                <a:lnTo>
                  <a:pt x="891923" y="4897516"/>
                </a:lnTo>
                <a:lnTo>
                  <a:pt x="956205" y="4890395"/>
                </a:lnTo>
                <a:lnTo>
                  <a:pt x="1019514" y="4882647"/>
                </a:lnTo>
                <a:lnTo>
                  <a:pt x="1081862" y="4874279"/>
                </a:lnTo>
                <a:lnTo>
                  <a:pt x="1143262" y="4865297"/>
                </a:lnTo>
                <a:lnTo>
                  <a:pt x="1203724" y="4855708"/>
                </a:lnTo>
                <a:lnTo>
                  <a:pt x="1263261" y="4845517"/>
                </a:lnTo>
                <a:lnTo>
                  <a:pt x="1321883" y="4834732"/>
                </a:lnTo>
                <a:lnTo>
                  <a:pt x="1379603" y="4823359"/>
                </a:lnTo>
                <a:lnTo>
                  <a:pt x="1436433" y="4811404"/>
                </a:lnTo>
                <a:lnTo>
                  <a:pt x="1492384" y="4798874"/>
                </a:lnTo>
                <a:lnTo>
                  <a:pt x="1547467" y="4785776"/>
                </a:lnTo>
                <a:lnTo>
                  <a:pt x="1601695" y="4772115"/>
                </a:lnTo>
                <a:lnTo>
                  <a:pt x="1655080" y="4757899"/>
                </a:lnTo>
                <a:lnTo>
                  <a:pt x="1707632" y="4743134"/>
                </a:lnTo>
                <a:lnTo>
                  <a:pt x="1759363" y="4727825"/>
                </a:lnTo>
                <a:lnTo>
                  <a:pt x="1810286" y="4711981"/>
                </a:lnTo>
                <a:lnTo>
                  <a:pt x="1860412" y="4695607"/>
                </a:lnTo>
                <a:lnTo>
                  <a:pt x="1909753" y="4678710"/>
                </a:lnTo>
                <a:lnTo>
                  <a:pt x="1958320" y="4661296"/>
                </a:lnTo>
                <a:lnTo>
                  <a:pt x="2006125" y="4643371"/>
                </a:lnTo>
                <a:lnTo>
                  <a:pt x="2053179" y="4624943"/>
                </a:lnTo>
                <a:lnTo>
                  <a:pt x="2099495" y="4606017"/>
                </a:lnTo>
                <a:lnTo>
                  <a:pt x="2145084" y="4586601"/>
                </a:lnTo>
                <a:lnTo>
                  <a:pt x="2189958" y="4566700"/>
                </a:lnTo>
                <a:lnTo>
                  <a:pt x="2234129" y="4546321"/>
                </a:lnTo>
                <a:lnTo>
                  <a:pt x="2277607" y="4525471"/>
                </a:lnTo>
                <a:lnTo>
                  <a:pt x="2320406" y="4504156"/>
                </a:lnTo>
                <a:lnTo>
                  <a:pt x="2362536" y="4482383"/>
                </a:lnTo>
                <a:lnTo>
                  <a:pt x="2404009" y="4460157"/>
                </a:lnTo>
                <a:lnTo>
                  <a:pt x="2444837" y="4437486"/>
                </a:lnTo>
                <a:lnTo>
                  <a:pt x="2485032" y="4414376"/>
                </a:lnTo>
                <a:lnTo>
                  <a:pt x="2524605" y="4390833"/>
                </a:lnTo>
                <a:lnTo>
                  <a:pt x="2563568" y="4366865"/>
                </a:lnTo>
                <a:lnTo>
                  <a:pt x="2601933" y="4342477"/>
                </a:lnTo>
                <a:lnTo>
                  <a:pt x="2639711" y="4317675"/>
                </a:lnTo>
                <a:lnTo>
                  <a:pt x="2676915" y="4292467"/>
                </a:lnTo>
                <a:lnTo>
                  <a:pt x="2713555" y="4266859"/>
                </a:lnTo>
                <a:lnTo>
                  <a:pt x="2749643" y="4240857"/>
                </a:lnTo>
                <a:lnTo>
                  <a:pt x="2785192" y="4214468"/>
                </a:lnTo>
                <a:lnTo>
                  <a:pt x="2820213" y="4187699"/>
                </a:lnTo>
                <a:lnTo>
                  <a:pt x="2854717" y="4160555"/>
                </a:lnTo>
                <a:lnTo>
                  <a:pt x="2888716" y="4133043"/>
                </a:lnTo>
                <a:lnTo>
                  <a:pt x="2922222" y="4105171"/>
                </a:lnTo>
                <a:lnTo>
                  <a:pt x="2955247" y="4076943"/>
                </a:lnTo>
                <a:lnTo>
                  <a:pt x="2987803" y="4048367"/>
                </a:lnTo>
                <a:lnTo>
                  <a:pt x="3019900" y="4019449"/>
                </a:lnTo>
                <a:lnTo>
                  <a:pt x="3051551" y="3990196"/>
                </a:lnTo>
                <a:lnTo>
                  <a:pt x="3082767" y="3960614"/>
                </a:lnTo>
                <a:lnTo>
                  <a:pt x="3113560" y="3930710"/>
                </a:lnTo>
                <a:lnTo>
                  <a:pt x="3143943" y="3900490"/>
                </a:lnTo>
                <a:lnTo>
                  <a:pt x="3173925" y="3869960"/>
                </a:lnTo>
                <a:lnTo>
                  <a:pt x="3203520" y="3839127"/>
                </a:lnTo>
                <a:lnTo>
                  <a:pt x="3232739" y="3807998"/>
                </a:lnTo>
                <a:lnTo>
                  <a:pt x="3261593" y="3776579"/>
                </a:lnTo>
                <a:lnTo>
                  <a:pt x="3290094" y="3744877"/>
                </a:lnTo>
                <a:lnTo>
                  <a:pt x="3318254" y="3712897"/>
                </a:lnTo>
                <a:lnTo>
                  <a:pt x="3346085" y="3680647"/>
                </a:lnTo>
                <a:lnTo>
                  <a:pt x="3373598" y="3648133"/>
                </a:lnTo>
                <a:lnTo>
                  <a:pt x="3400806" y="3615361"/>
                </a:lnTo>
                <a:lnTo>
                  <a:pt x="3427719" y="3582338"/>
                </a:lnTo>
                <a:lnTo>
                  <a:pt x="3454349" y="3549071"/>
                </a:lnTo>
                <a:lnTo>
                  <a:pt x="3480708" y="3515565"/>
                </a:lnTo>
                <a:lnTo>
                  <a:pt x="3506808" y="3481828"/>
                </a:lnTo>
                <a:lnTo>
                  <a:pt x="3532661" y="3447865"/>
                </a:lnTo>
                <a:lnTo>
                  <a:pt x="3558277" y="3413684"/>
                </a:lnTo>
                <a:lnTo>
                  <a:pt x="3583670" y="3379290"/>
                </a:lnTo>
                <a:lnTo>
                  <a:pt x="3608850" y="3344691"/>
                </a:lnTo>
                <a:lnTo>
                  <a:pt x="3633829" y="3309893"/>
                </a:lnTo>
                <a:lnTo>
                  <a:pt x="3683232" y="3239724"/>
                </a:lnTo>
                <a:lnTo>
                  <a:pt x="3731972" y="3168836"/>
                </a:lnTo>
                <a:lnTo>
                  <a:pt x="3780142" y="3097281"/>
                </a:lnTo>
                <a:lnTo>
                  <a:pt x="3827837" y="3025110"/>
                </a:lnTo>
                <a:lnTo>
                  <a:pt x="3875150" y="2952375"/>
                </a:lnTo>
                <a:lnTo>
                  <a:pt x="3945607" y="2842329"/>
                </a:lnTo>
                <a:lnTo>
                  <a:pt x="4227251" y="2394125"/>
                </a:lnTo>
                <a:lnTo>
                  <a:pt x="4299195" y="2280944"/>
                </a:lnTo>
                <a:lnTo>
                  <a:pt x="4347829" y="2205422"/>
                </a:lnTo>
                <a:lnTo>
                  <a:pt x="4428507" y="2081094"/>
                </a:lnTo>
                <a:lnTo>
                  <a:pt x="4512003" y="1950584"/>
                </a:lnTo>
                <a:lnTo>
                  <a:pt x="4787968" y="1513988"/>
                </a:lnTo>
                <a:lnTo>
                  <a:pt x="4871213" y="1383871"/>
                </a:lnTo>
                <a:lnTo>
                  <a:pt x="4927104" y="1297666"/>
                </a:lnTo>
                <a:lnTo>
                  <a:pt x="4983417" y="1212012"/>
                </a:lnTo>
                <a:lnTo>
                  <a:pt x="5040240" y="1127013"/>
                </a:lnTo>
                <a:lnTo>
                  <a:pt x="5097662" y="1042769"/>
                </a:lnTo>
                <a:lnTo>
                  <a:pt x="5126626" y="1000963"/>
                </a:lnTo>
                <a:lnTo>
                  <a:pt x="5155774" y="959384"/>
                </a:lnTo>
                <a:lnTo>
                  <a:pt x="5185115" y="918045"/>
                </a:lnTo>
                <a:lnTo>
                  <a:pt x="5214663" y="876959"/>
                </a:lnTo>
                <a:lnTo>
                  <a:pt x="5244427" y="836139"/>
                </a:lnTo>
                <a:lnTo>
                  <a:pt x="5274420" y="795597"/>
                </a:lnTo>
                <a:lnTo>
                  <a:pt x="5304651" y="755346"/>
                </a:lnTo>
                <a:lnTo>
                  <a:pt x="5335133" y="715400"/>
                </a:lnTo>
                <a:lnTo>
                  <a:pt x="5365877" y="675770"/>
                </a:lnTo>
                <a:lnTo>
                  <a:pt x="5396893" y="636470"/>
                </a:lnTo>
                <a:lnTo>
                  <a:pt x="5428193" y="597512"/>
                </a:lnTo>
                <a:lnTo>
                  <a:pt x="5459788" y="558910"/>
                </a:lnTo>
                <a:lnTo>
                  <a:pt x="5491689" y="520675"/>
                </a:lnTo>
                <a:lnTo>
                  <a:pt x="5523908" y="482821"/>
                </a:lnTo>
                <a:lnTo>
                  <a:pt x="5556455" y="445361"/>
                </a:lnTo>
                <a:lnTo>
                  <a:pt x="5589342" y="408306"/>
                </a:lnTo>
                <a:lnTo>
                  <a:pt x="5622579" y="371671"/>
                </a:lnTo>
                <a:lnTo>
                  <a:pt x="5656179" y="335468"/>
                </a:lnTo>
                <a:lnTo>
                  <a:pt x="5690152" y="299710"/>
                </a:lnTo>
                <a:lnTo>
                  <a:pt x="5724509" y="264408"/>
                </a:lnTo>
                <a:lnTo>
                  <a:pt x="5759262" y="229577"/>
                </a:lnTo>
                <a:lnTo>
                  <a:pt x="5794421" y="195229"/>
                </a:lnTo>
                <a:lnTo>
                  <a:pt x="5829999" y="161377"/>
                </a:lnTo>
                <a:lnTo>
                  <a:pt x="5866005" y="128033"/>
                </a:lnTo>
                <a:lnTo>
                  <a:pt x="5902451" y="95211"/>
                </a:lnTo>
                <a:lnTo>
                  <a:pt x="5939349" y="62923"/>
                </a:lnTo>
                <a:lnTo>
                  <a:pt x="5976710" y="31181"/>
                </a:lnTo>
                <a:lnTo>
                  <a:pt x="6014544" y="0"/>
                </a:lnTo>
                <a:close/>
              </a:path>
            </a:pathLst>
          </a:custGeom>
          <a:solidFill>
            <a:schemeClr val="bg1"/>
          </a:solidFill>
        </p:spPr>
        <p:txBody>
          <a:bodyPr wrap="square" lIns="0" tIns="0" rIns="0" bIns="0" rtlCol="0"/>
          <a:lstStyle/>
          <a:p>
            <a:endParaRPr/>
          </a:p>
        </p:txBody>
      </p:sp>
      <p:sp>
        <p:nvSpPr>
          <p:cNvPr id="39" name="Titel 1">
            <a:extLst>
              <a:ext uri="{FF2B5EF4-FFF2-40B4-BE49-F238E27FC236}">
                <a16:creationId xmlns:a16="http://schemas.microsoft.com/office/drawing/2014/main" id="{F420976D-DF05-5525-6577-F426180F9CA9}"/>
              </a:ext>
            </a:extLst>
          </p:cNvPr>
          <p:cNvSpPr>
            <a:spLocks noGrp="1"/>
          </p:cNvSpPr>
          <p:nvPr>
            <p:ph type="ctrTitle"/>
          </p:nvPr>
        </p:nvSpPr>
        <p:spPr>
          <a:xfrm>
            <a:off x="399922" y="2161077"/>
            <a:ext cx="5443315" cy="1725277"/>
          </a:xfrm>
          <a:prstGeom prst="rect">
            <a:avLst/>
          </a:prstGeom>
        </p:spPr>
        <p:txBody>
          <a:bodyPr anchor="b">
            <a:noAutofit/>
          </a:bodyPr>
          <a:lstStyle>
            <a:lvl1pPr algn="l">
              <a:defRPr sz="6000" b="1" i="0">
                <a:solidFill>
                  <a:srgbClr val="2C3051"/>
                </a:solidFill>
                <a:latin typeface="Avenir Black" panose="02000503020000020003" pitchFamily="2" charset="0"/>
              </a:defRPr>
            </a:lvl1pPr>
          </a:lstStyle>
          <a:p>
            <a:r>
              <a:rPr lang="en-US"/>
              <a:t>Click to edit Master title style</a:t>
            </a:r>
            <a:endParaRPr lang="nl-BE"/>
          </a:p>
        </p:txBody>
      </p:sp>
      <p:pic>
        <p:nvPicPr>
          <p:cNvPr id="8" name="Afbeelding 28">
            <a:extLst>
              <a:ext uri="{FF2B5EF4-FFF2-40B4-BE49-F238E27FC236}">
                <a16:creationId xmlns:a16="http://schemas.microsoft.com/office/drawing/2014/main" id="{83CAAACC-926A-7D84-2E91-B9FAC5A21B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1242157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Page+Image">
    <p:spTree>
      <p:nvGrpSpPr>
        <p:cNvPr id="1" name=""/>
        <p:cNvGrpSpPr/>
        <p:nvPr/>
      </p:nvGrpSpPr>
      <p:grpSpPr>
        <a:xfrm>
          <a:off x="0" y="0"/>
          <a:ext cx="0" cy="0"/>
          <a:chOff x="0" y="0"/>
          <a:chExt cx="0" cy="0"/>
        </a:xfrm>
      </p:grpSpPr>
      <p:pic>
        <p:nvPicPr>
          <p:cNvPr id="24" name="Afbeelding 23">
            <a:extLst>
              <a:ext uri="{FF2B5EF4-FFF2-40B4-BE49-F238E27FC236}">
                <a16:creationId xmlns:a16="http://schemas.microsoft.com/office/drawing/2014/main" id="{E3554B7D-52B0-F6C3-CA8B-A419B665E9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02476" y="-1"/>
            <a:ext cx="10689524" cy="6879523"/>
          </a:xfrm>
          <a:prstGeom prst="rect">
            <a:avLst/>
          </a:prstGeom>
        </p:spPr>
      </p:pic>
      <p:sp>
        <p:nvSpPr>
          <p:cNvPr id="21" name="object 2">
            <a:extLst>
              <a:ext uri="{FF2B5EF4-FFF2-40B4-BE49-F238E27FC236}">
                <a16:creationId xmlns:a16="http://schemas.microsoft.com/office/drawing/2014/main" id="{7FB5D4F0-26ED-CC75-D041-B96DBFB98F5E}"/>
              </a:ext>
            </a:extLst>
          </p:cNvPr>
          <p:cNvSpPr/>
          <p:nvPr userDrawn="1"/>
        </p:nvSpPr>
        <p:spPr>
          <a:xfrm>
            <a:off x="-15277" y="0"/>
            <a:ext cx="7567544" cy="6879523"/>
          </a:xfrm>
          <a:custGeom>
            <a:avLst/>
            <a:gdLst/>
            <a:ahLst/>
            <a:cxnLst/>
            <a:rect l="l" t="t" r="r" b="b"/>
            <a:pathLst>
              <a:path w="8631555" h="6687820">
                <a:moveTo>
                  <a:pt x="8631301" y="0"/>
                </a:moveTo>
                <a:lnTo>
                  <a:pt x="0" y="0"/>
                </a:lnTo>
                <a:lnTo>
                  <a:pt x="0" y="6687210"/>
                </a:lnTo>
                <a:lnTo>
                  <a:pt x="1556981" y="6687210"/>
                </a:lnTo>
                <a:lnTo>
                  <a:pt x="1622552" y="6680790"/>
                </a:lnTo>
                <a:lnTo>
                  <a:pt x="1687395" y="6673902"/>
                </a:lnTo>
                <a:lnTo>
                  <a:pt x="1751517" y="6666549"/>
                </a:lnTo>
                <a:lnTo>
                  <a:pt x="1814923" y="6658735"/>
                </a:lnTo>
                <a:lnTo>
                  <a:pt x="1877621" y="6650463"/>
                </a:lnTo>
                <a:lnTo>
                  <a:pt x="1939616" y="6641737"/>
                </a:lnTo>
                <a:lnTo>
                  <a:pt x="2000915" y="6632561"/>
                </a:lnTo>
                <a:lnTo>
                  <a:pt x="2061524" y="6622937"/>
                </a:lnTo>
                <a:lnTo>
                  <a:pt x="2121449" y="6612869"/>
                </a:lnTo>
                <a:lnTo>
                  <a:pt x="2180698" y="6602362"/>
                </a:lnTo>
                <a:lnTo>
                  <a:pt x="2239276" y="6591417"/>
                </a:lnTo>
                <a:lnTo>
                  <a:pt x="2297189" y="6580040"/>
                </a:lnTo>
                <a:lnTo>
                  <a:pt x="2354444" y="6568233"/>
                </a:lnTo>
                <a:lnTo>
                  <a:pt x="2411048" y="6555999"/>
                </a:lnTo>
                <a:lnTo>
                  <a:pt x="2467006" y="6543344"/>
                </a:lnTo>
                <a:lnTo>
                  <a:pt x="2522325" y="6530269"/>
                </a:lnTo>
                <a:lnTo>
                  <a:pt x="2577011" y="6516778"/>
                </a:lnTo>
                <a:lnTo>
                  <a:pt x="2631071" y="6502876"/>
                </a:lnTo>
                <a:lnTo>
                  <a:pt x="2684511" y="6488565"/>
                </a:lnTo>
                <a:lnTo>
                  <a:pt x="2737336" y="6473849"/>
                </a:lnTo>
                <a:lnTo>
                  <a:pt x="2789555" y="6458731"/>
                </a:lnTo>
                <a:lnTo>
                  <a:pt x="2841173" y="6443216"/>
                </a:lnTo>
                <a:lnTo>
                  <a:pt x="2892195" y="6427305"/>
                </a:lnTo>
                <a:lnTo>
                  <a:pt x="2942630" y="6411004"/>
                </a:lnTo>
                <a:lnTo>
                  <a:pt x="2992482" y="6394316"/>
                </a:lnTo>
                <a:lnTo>
                  <a:pt x="3041759" y="6377243"/>
                </a:lnTo>
                <a:lnTo>
                  <a:pt x="3090466" y="6359791"/>
                </a:lnTo>
                <a:lnTo>
                  <a:pt x="3138610" y="6341961"/>
                </a:lnTo>
                <a:lnTo>
                  <a:pt x="3186198" y="6323757"/>
                </a:lnTo>
                <a:lnTo>
                  <a:pt x="3233235" y="6305184"/>
                </a:lnTo>
                <a:lnTo>
                  <a:pt x="3279728" y="6286245"/>
                </a:lnTo>
                <a:lnTo>
                  <a:pt x="3325684" y="6266942"/>
                </a:lnTo>
                <a:lnTo>
                  <a:pt x="3371108" y="6247281"/>
                </a:lnTo>
                <a:lnTo>
                  <a:pt x="3416007" y="6227263"/>
                </a:lnTo>
                <a:lnTo>
                  <a:pt x="3460387" y="6206893"/>
                </a:lnTo>
                <a:lnTo>
                  <a:pt x="3504255" y="6186174"/>
                </a:lnTo>
                <a:lnTo>
                  <a:pt x="3547617" y="6165110"/>
                </a:lnTo>
                <a:lnTo>
                  <a:pt x="3590480" y="6143704"/>
                </a:lnTo>
                <a:lnTo>
                  <a:pt x="3632849" y="6121960"/>
                </a:lnTo>
                <a:lnTo>
                  <a:pt x="3674731" y="6099881"/>
                </a:lnTo>
                <a:lnTo>
                  <a:pt x="3716133" y="6077471"/>
                </a:lnTo>
                <a:lnTo>
                  <a:pt x="3757060" y="6054733"/>
                </a:lnTo>
                <a:lnTo>
                  <a:pt x="3797519" y="6031671"/>
                </a:lnTo>
                <a:lnTo>
                  <a:pt x="3837517" y="6008288"/>
                </a:lnTo>
                <a:lnTo>
                  <a:pt x="3877059" y="5984588"/>
                </a:lnTo>
                <a:lnTo>
                  <a:pt x="3916152" y="5960574"/>
                </a:lnTo>
                <a:lnTo>
                  <a:pt x="3954803" y="5936250"/>
                </a:lnTo>
                <a:lnTo>
                  <a:pt x="3993018" y="5911619"/>
                </a:lnTo>
                <a:lnTo>
                  <a:pt x="4030802" y="5886685"/>
                </a:lnTo>
                <a:lnTo>
                  <a:pt x="4068163" y="5861452"/>
                </a:lnTo>
                <a:lnTo>
                  <a:pt x="4105107" y="5835922"/>
                </a:lnTo>
                <a:lnTo>
                  <a:pt x="4141640" y="5810100"/>
                </a:lnTo>
                <a:lnTo>
                  <a:pt x="4177768" y="5783988"/>
                </a:lnTo>
                <a:lnTo>
                  <a:pt x="4213498" y="5757591"/>
                </a:lnTo>
                <a:lnTo>
                  <a:pt x="4248836" y="5730912"/>
                </a:lnTo>
                <a:lnTo>
                  <a:pt x="4283788" y="5703955"/>
                </a:lnTo>
                <a:lnTo>
                  <a:pt x="4318361" y="5676722"/>
                </a:lnTo>
                <a:lnTo>
                  <a:pt x="4352561" y="5649218"/>
                </a:lnTo>
                <a:lnTo>
                  <a:pt x="4386395" y="5621446"/>
                </a:lnTo>
                <a:lnTo>
                  <a:pt x="4419869" y="5593409"/>
                </a:lnTo>
                <a:lnTo>
                  <a:pt x="4452988" y="5565111"/>
                </a:lnTo>
                <a:lnTo>
                  <a:pt x="4485760" y="5536556"/>
                </a:lnTo>
                <a:lnTo>
                  <a:pt x="4518191" y="5507747"/>
                </a:lnTo>
                <a:lnTo>
                  <a:pt x="4550287" y="5478687"/>
                </a:lnTo>
                <a:lnTo>
                  <a:pt x="4582054" y="5449380"/>
                </a:lnTo>
                <a:lnTo>
                  <a:pt x="4613500" y="5419830"/>
                </a:lnTo>
                <a:lnTo>
                  <a:pt x="4644629" y="5390040"/>
                </a:lnTo>
                <a:lnTo>
                  <a:pt x="4675449" y="5360014"/>
                </a:lnTo>
                <a:lnTo>
                  <a:pt x="4705966" y="5329755"/>
                </a:lnTo>
                <a:lnTo>
                  <a:pt x="4736185" y="5299266"/>
                </a:lnTo>
                <a:lnTo>
                  <a:pt x="4766115" y="5268551"/>
                </a:lnTo>
                <a:lnTo>
                  <a:pt x="4795760" y="5237614"/>
                </a:lnTo>
                <a:lnTo>
                  <a:pt x="4825127" y="5206458"/>
                </a:lnTo>
                <a:lnTo>
                  <a:pt x="4854223" y="5175087"/>
                </a:lnTo>
                <a:lnTo>
                  <a:pt x="4883054" y="5143504"/>
                </a:lnTo>
                <a:lnTo>
                  <a:pt x="4911626" y="5111713"/>
                </a:lnTo>
                <a:lnTo>
                  <a:pt x="4939945" y="5079717"/>
                </a:lnTo>
                <a:lnTo>
                  <a:pt x="4968018" y="5047519"/>
                </a:lnTo>
                <a:lnTo>
                  <a:pt x="4995852" y="5015124"/>
                </a:lnTo>
                <a:lnTo>
                  <a:pt x="5023452" y="4982535"/>
                </a:lnTo>
                <a:lnTo>
                  <a:pt x="5050824" y="4949755"/>
                </a:lnTo>
                <a:lnTo>
                  <a:pt x="5077976" y="4916787"/>
                </a:lnTo>
                <a:lnTo>
                  <a:pt x="5104914" y="4883636"/>
                </a:lnTo>
                <a:lnTo>
                  <a:pt x="5131644" y="4850305"/>
                </a:lnTo>
                <a:lnTo>
                  <a:pt x="5158171" y="4816797"/>
                </a:lnTo>
                <a:lnTo>
                  <a:pt x="5210647" y="4749265"/>
                </a:lnTo>
                <a:lnTo>
                  <a:pt x="5262391" y="4681068"/>
                </a:lnTo>
                <a:lnTo>
                  <a:pt x="5313455" y="4612234"/>
                </a:lnTo>
                <a:lnTo>
                  <a:pt x="5363889" y="4542793"/>
                </a:lnTo>
                <a:lnTo>
                  <a:pt x="5413745" y="4472771"/>
                </a:lnTo>
                <a:lnTo>
                  <a:pt x="5463072" y="4402196"/>
                </a:lnTo>
                <a:lnTo>
                  <a:pt x="5511922" y="4331098"/>
                </a:lnTo>
                <a:lnTo>
                  <a:pt x="5560344" y="4259503"/>
                </a:lnTo>
                <a:lnTo>
                  <a:pt x="5608391" y="4187441"/>
                </a:lnTo>
                <a:lnTo>
                  <a:pt x="5679867" y="4078531"/>
                </a:lnTo>
                <a:lnTo>
                  <a:pt x="5750781" y="3968727"/>
                </a:lnTo>
                <a:lnTo>
                  <a:pt x="5868190" y="3783989"/>
                </a:lnTo>
                <a:lnTo>
                  <a:pt x="6197916" y="3258640"/>
                </a:lnTo>
                <a:lnTo>
                  <a:pt x="6294137" y="3107321"/>
                </a:lnTo>
                <a:lnTo>
                  <a:pt x="6367357" y="2993735"/>
                </a:lnTo>
                <a:lnTo>
                  <a:pt x="6447904" y="2869788"/>
                </a:lnTo>
                <a:lnTo>
                  <a:pt x="6558874" y="2696807"/>
                </a:lnTo>
                <a:lnTo>
                  <a:pt x="6970940" y="2045274"/>
                </a:lnTo>
                <a:lnTo>
                  <a:pt x="7081462" y="1872743"/>
                </a:lnTo>
                <a:lnTo>
                  <a:pt x="7164986" y="1744202"/>
                </a:lnTo>
                <a:lnTo>
                  <a:pt x="7221058" y="1659017"/>
                </a:lnTo>
                <a:lnTo>
                  <a:pt x="7277496" y="1574303"/>
                </a:lnTo>
                <a:lnTo>
                  <a:pt x="7334350" y="1490113"/>
                </a:lnTo>
                <a:lnTo>
                  <a:pt x="7391664" y="1406503"/>
                </a:lnTo>
                <a:lnTo>
                  <a:pt x="7449488" y="1323526"/>
                </a:lnTo>
                <a:lnTo>
                  <a:pt x="7507868" y="1241237"/>
                </a:lnTo>
                <a:lnTo>
                  <a:pt x="7566851" y="1159689"/>
                </a:lnTo>
                <a:lnTo>
                  <a:pt x="7596584" y="1119210"/>
                </a:lnTo>
                <a:lnTo>
                  <a:pt x="7626486" y="1078937"/>
                </a:lnTo>
                <a:lnTo>
                  <a:pt x="7656562" y="1038876"/>
                </a:lnTo>
                <a:lnTo>
                  <a:pt x="7686818" y="999035"/>
                </a:lnTo>
                <a:lnTo>
                  <a:pt x="7717261" y="959419"/>
                </a:lnTo>
                <a:lnTo>
                  <a:pt x="7747897" y="920037"/>
                </a:lnTo>
                <a:lnTo>
                  <a:pt x="7778730" y="880894"/>
                </a:lnTo>
                <a:lnTo>
                  <a:pt x="7809768" y="841997"/>
                </a:lnTo>
                <a:lnTo>
                  <a:pt x="7841015" y="803354"/>
                </a:lnTo>
                <a:lnTo>
                  <a:pt x="7872479" y="764970"/>
                </a:lnTo>
                <a:lnTo>
                  <a:pt x="7904165" y="726853"/>
                </a:lnTo>
                <a:lnTo>
                  <a:pt x="7936078" y="689010"/>
                </a:lnTo>
                <a:lnTo>
                  <a:pt x="7968225" y="651447"/>
                </a:lnTo>
                <a:lnTo>
                  <a:pt x="8000612" y="614171"/>
                </a:lnTo>
                <a:lnTo>
                  <a:pt x="8033245" y="577189"/>
                </a:lnTo>
                <a:lnTo>
                  <a:pt x="8066128" y="540507"/>
                </a:lnTo>
                <a:lnTo>
                  <a:pt x="8099270" y="504132"/>
                </a:lnTo>
                <a:lnTo>
                  <a:pt x="8132674" y="468072"/>
                </a:lnTo>
                <a:lnTo>
                  <a:pt x="8166348" y="432332"/>
                </a:lnTo>
                <a:lnTo>
                  <a:pt x="8200297" y="396920"/>
                </a:lnTo>
                <a:lnTo>
                  <a:pt x="8234527" y="361843"/>
                </a:lnTo>
                <a:lnTo>
                  <a:pt x="8269044" y="327107"/>
                </a:lnTo>
                <a:lnTo>
                  <a:pt x="8303854" y="292718"/>
                </a:lnTo>
                <a:lnTo>
                  <a:pt x="8338963" y="258685"/>
                </a:lnTo>
                <a:lnTo>
                  <a:pt x="8374376" y="225013"/>
                </a:lnTo>
                <a:lnTo>
                  <a:pt x="8410101" y="191709"/>
                </a:lnTo>
                <a:lnTo>
                  <a:pt x="8446141" y="158780"/>
                </a:lnTo>
                <a:lnTo>
                  <a:pt x="8482505" y="126233"/>
                </a:lnTo>
                <a:lnTo>
                  <a:pt x="8519196" y="94075"/>
                </a:lnTo>
                <a:lnTo>
                  <a:pt x="8556222" y="62312"/>
                </a:lnTo>
                <a:lnTo>
                  <a:pt x="8593588" y="30951"/>
                </a:lnTo>
                <a:lnTo>
                  <a:pt x="8631301" y="0"/>
                </a:lnTo>
                <a:close/>
              </a:path>
            </a:pathLst>
          </a:custGeom>
          <a:solidFill>
            <a:schemeClr val="bg1"/>
          </a:solidFill>
        </p:spPr>
        <p:txBody>
          <a:bodyPr wrap="square" lIns="0" tIns="0" rIns="0" bIns="0" rtlCol="0"/>
          <a:lstStyle/>
          <a:p>
            <a:endParaRPr/>
          </a:p>
        </p:txBody>
      </p:sp>
      <p:sp>
        <p:nvSpPr>
          <p:cNvPr id="22" name="object 2">
            <a:extLst>
              <a:ext uri="{FF2B5EF4-FFF2-40B4-BE49-F238E27FC236}">
                <a16:creationId xmlns:a16="http://schemas.microsoft.com/office/drawing/2014/main" id="{25DF2A79-3B4E-0CAB-8620-E6EA8B837FB4}"/>
              </a:ext>
            </a:extLst>
          </p:cNvPr>
          <p:cNvSpPr/>
          <p:nvPr userDrawn="1"/>
        </p:nvSpPr>
        <p:spPr>
          <a:xfrm>
            <a:off x="6096000" y="21527"/>
            <a:ext cx="6111274" cy="6879523"/>
          </a:xfrm>
          <a:custGeom>
            <a:avLst/>
            <a:gdLst/>
            <a:ahLst/>
            <a:cxnLst/>
            <a:rect l="l" t="t" r="r" b="b"/>
            <a:pathLst>
              <a:path w="7153909" h="6666230">
                <a:moveTo>
                  <a:pt x="7153585" y="0"/>
                </a:moveTo>
                <a:lnTo>
                  <a:pt x="7077662" y="2636"/>
                </a:lnTo>
                <a:lnTo>
                  <a:pt x="6956764" y="8470"/>
                </a:lnTo>
                <a:lnTo>
                  <a:pt x="6838039" y="16137"/>
                </a:lnTo>
                <a:lnTo>
                  <a:pt x="6721457" y="25610"/>
                </a:lnTo>
                <a:lnTo>
                  <a:pt x="6606991" y="36860"/>
                </a:lnTo>
                <a:lnTo>
                  <a:pt x="6494610" y="49859"/>
                </a:lnTo>
                <a:lnTo>
                  <a:pt x="6384287" y="64580"/>
                </a:lnTo>
                <a:lnTo>
                  <a:pt x="6275993" y="80995"/>
                </a:lnTo>
                <a:lnTo>
                  <a:pt x="6169699" y="99075"/>
                </a:lnTo>
                <a:lnTo>
                  <a:pt x="6065376" y="118794"/>
                </a:lnTo>
                <a:lnTo>
                  <a:pt x="5962996" y="140122"/>
                </a:lnTo>
                <a:lnTo>
                  <a:pt x="5862530" y="163032"/>
                </a:lnTo>
                <a:lnTo>
                  <a:pt x="5813005" y="175071"/>
                </a:lnTo>
                <a:lnTo>
                  <a:pt x="5763949" y="187496"/>
                </a:lnTo>
                <a:lnTo>
                  <a:pt x="5715356" y="200302"/>
                </a:lnTo>
                <a:lnTo>
                  <a:pt x="5667224" y="213486"/>
                </a:lnTo>
                <a:lnTo>
                  <a:pt x="5619549" y="227045"/>
                </a:lnTo>
                <a:lnTo>
                  <a:pt x="5572328" y="240975"/>
                </a:lnTo>
                <a:lnTo>
                  <a:pt x="5525556" y="255272"/>
                </a:lnTo>
                <a:lnTo>
                  <a:pt x="5479230" y="269933"/>
                </a:lnTo>
                <a:lnTo>
                  <a:pt x="5433347" y="284956"/>
                </a:lnTo>
                <a:lnTo>
                  <a:pt x="5387903" y="300335"/>
                </a:lnTo>
                <a:lnTo>
                  <a:pt x="5342895" y="316067"/>
                </a:lnTo>
                <a:lnTo>
                  <a:pt x="5298318" y="332150"/>
                </a:lnTo>
                <a:lnTo>
                  <a:pt x="5254170" y="348580"/>
                </a:lnTo>
                <a:lnTo>
                  <a:pt x="5210446" y="365352"/>
                </a:lnTo>
                <a:lnTo>
                  <a:pt x="5167143" y="382465"/>
                </a:lnTo>
                <a:lnTo>
                  <a:pt x="5124258" y="399913"/>
                </a:lnTo>
                <a:lnTo>
                  <a:pt x="5081786" y="417694"/>
                </a:lnTo>
                <a:lnTo>
                  <a:pt x="5039725" y="435805"/>
                </a:lnTo>
                <a:lnTo>
                  <a:pt x="4998071" y="454241"/>
                </a:lnTo>
                <a:lnTo>
                  <a:pt x="4956820" y="472999"/>
                </a:lnTo>
                <a:lnTo>
                  <a:pt x="4915968" y="492076"/>
                </a:lnTo>
                <a:lnTo>
                  <a:pt x="4875513" y="511468"/>
                </a:lnTo>
                <a:lnTo>
                  <a:pt x="4835449" y="531172"/>
                </a:lnTo>
                <a:lnTo>
                  <a:pt x="4795775" y="551184"/>
                </a:lnTo>
                <a:lnTo>
                  <a:pt x="4756485" y="571501"/>
                </a:lnTo>
                <a:lnTo>
                  <a:pt x="4717577" y="592119"/>
                </a:lnTo>
                <a:lnTo>
                  <a:pt x="4679048" y="613035"/>
                </a:lnTo>
                <a:lnTo>
                  <a:pt x="4640892" y="634245"/>
                </a:lnTo>
                <a:lnTo>
                  <a:pt x="4603108" y="655746"/>
                </a:lnTo>
                <a:lnTo>
                  <a:pt x="4565691" y="677534"/>
                </a:lnTo>
                <a:lnTo>
                  <a:pt x="4528637" y="699606"/>
                </a:lnTo>
                <a:lnTo>
                  <a:pt x="4491943" y="721959"/>
                </a:lnTo>
                <a:lnTo>
                  <a:pt x="4455606" y="744588"/>
                </a:lnTo>
                <a:lnTo>
                  <a:pt x="4419622" y="767491"/>
                </a:lnTo>
                <a:lnTo>
                  <a:pt x="4383987" y="790663"/>
                </a:lnTo>
                <a:lnTo>
                  <a:pt x="4348698" y="814102"/>
                </a:lnTo>
                <a:lnTo>
                  <a:pt x="4313751" y="837804"/>
                </a:lnTo>
                <a:lnTo>
                  <a:pt x="4279143" y="861765"/>
                </a:lnTo>
                <a:lnTo>
                  <a:pt x="4244869" y="885982"/>
                </a:lnTo>
                <a:lnTo>
                  <a:pt x="4210927" y="910451"/>
                </a:lnTo>
                <a:lnTo>
                  <a:pt x="4177312" y="935169"/>
                </a:lnTo>
                <a:lnTo>
                  <a:pt x="4144022" y="960133"/>
                </a:lnTo>
                <a:lnTo>
                  <a:pt x="4111053" y="985339"/>
                </a:lnTo>
                <a:lnTo>
                  <a:pt x="4078400" y="1010783"/>
                </a:lnTo>
                <a:lnTo>
                  <a:pt x="4046061" y="1036462"/>
                </a:lnTo>
                <a:lnTo>
                  <a:pt x="4014031" y="1062372"/>
                </a:lnTo>
                <a:lnTo>
                  <a:pt x="3982308" y="1088511"/>
                </a:lnTo>
                <a:lnTo>
                  <a:pt x="3950888" y="1114874"/>
                </a:lnTo>
                <a:lnTo>
                  <a:pt x="3919766" y="1141458"/>
                </a:lnTo>
                <a:lnTo>
                  <a:pt x="3888940" y="1168259"/>
                </a:lnTo>
                <a:lnTo>
                  <a:pt x="3858406" y="1195275"/>
                </a:lnTo>
                <a:lnTo>
                  <a:pt x="3828160" y="1222501"/>
                </a:lnTo>
                <a:lnTo>
                  <a:pt x="3798199" y="1249934"/>
                </a:lnTo>
                <a:lnTo>
                  <a:pt x="3768519" y="1277571"/>
                </a:lnTo>
                <a:lnTo>
                  <a:pt x="3739117" y="1305407"/>
                </a:lnTo>
                <a:lnTo>
                  <a:pt x="3709988" y="1333441"/>
                </a:lnTo>
                <a:lnTo>
                  <a:pt x="3681130" y="1361667"/>
                </a:lnTo>
                <a:lnTo>
                  <a:pt x="3652539" y="1390083"/>
                </a:lnTo>
                <a:lnTo>
                  <a:pt x="3624211" y="1418685"/>
                </a:lnTo>
                <a:lnTo>
                  <a:pt x="3596142" y="1447469"/>
                </a:lnTo>
                <a:lnTo>
                  <a:pt x="3568330" y="1476433"/>
                </a:lnTo>
                <a:lnTo>
                  <a:pt x="3540769" y="1505572"/>
                </a:lnTo>
                <a:lnTo>
                  <a:pt x="3513458" y="1534884"/>
                </a:lnTo>
                <a:lnTo>
                  <a:pt x="3486392" y="1564364"/>
                </a:lnTo>
                <a:lnTo>
                  <a:pt x="3459567" y="1594009"/>
                </a:lnTo>
                <a:lnTo>
                  <a:pt x="3432981" y="1623816"/>
                </a:lnTo>
                <a:lnTo>
                  <a:pt x="3406629" y="1653781"/>
                </a:lnTo>
                <a:lnTo>
                  <a:pt x="3380508" y="1683901"/>
                </a:lnTo>
                <a:lnTo>
                  <a:pt x="3354614" y="1714172"/>
                </a:lnTo>
                <a:lnTo>
                  <a:pt x="3328944" y="1744591"/>
                </a:lnTo>
                <a:lnTo>
                  <a:pt x="3303494" y="1775154"/>
                </a:lnTo>
                <a:lnTo>
                  <a:pt x="3278261" y="1805858"/>
                </a:lnTo>
                <a:lnTo>
                  <a:pt x="3253240" y="1836699"/>
                </a:lnTo>
                <a:lnTo>
                  <a:pt x="3228429" y="1867673"/>
                </a:lnTo>
                <a:lnTo>
                  <a:pt x="3203823" y="1898778"/>
                </a:lnTo>
                <a:lnTo>
                  <a:pt x="3179420" y="1930010"/>
                </a:lnTo>
                <a:lnTo>
                  <a:pt x="3155216" y="1961365"/>
                </a:lnTo>
                <a:lnTo>
                  <a:pt x="3131206" y="1992840"/>
                </a:lnTo>
                <a:lnTo>
                  <a:pt x="3107388" y="2024431"/>
                </a:lnTo>
                <a:lnTo>
                  <a:pt x="3083757" y="2056135"/>
                </a:lnTo>
                <a:lnTo>
                  <a:pt x="3060311" y="2087948"/>
                </a:lnTo>
                <a:lnTo>
                  <a:pt x="3037045" y="2119867"/>
                </a:lnTo>
                <a:lnTo>
                  <a:pt x="3013957" y="2151888"/>
                </a:lnTo>
                <a:lnTo>
                  <a:pt x="2991042" y="2184008"/>
                </a:lnTo>
                <a:lnTo>
                  <a:pt x="2968297" y="2216224"/>
                </a:lnTo>
                <a:lnTo>
                  <a:pt x="2945718" y="2248531"/>
                </a:lnTo>
                <a:lnTo>
                  <a:pt x="2923302" y="2280927"/>
                </a:lnTo>
                <a:lnTo>
                  <a:pt x="2901044" y="2313408"/>
                </a:lnTo>
                <a:lnTo>
                  <a:pt x="2878943" y="2345970"/>
                </a:lnTo>
                <a:lnTo>
                  <a:pt x="2856993" y="2378610"/>
                </a:lnTo>
                <a:lnTo>
                  <a:pt x="2835192" y="2411324"/>
                </a:lnTo>
                <a:lnTo>
                  <a:pt x="2813535" y="2444110"/>
                </a:lnTo>
                <a:lnTo>
                  <a:pt x="2792020" y="2476962"/>
                </a:lnTo>
                <a:lnTo>
                  <a:pt x="2770642" y="2509879"/>
                </a:lnTo>
                <a:lnTo>
                  <a:pt x="2749398" y="2542856"/>
                </a:lnTo>
                <a:lnTo>
                  <a:pt x="2728285" y="2575891"/>
                </a:lnTo>
                <a:lnTo>
                  <a:pt x="2707298" y="2608978"/>
                </a:lnTo>
                <a:lnTo>
                  <a:pt x="2686435" y="2642116"/>
                </a:lnTo>
                <a:lnTo>
                  <a:pt x="2665691" y="2675300"/>
                </a:lnTo>
                <a:lnTo>
                  <a:pt x="2645064" y="2708527"/>
                </a:lnTo>
                <a:lnTo>
                  <a:pt x="2624548" y="2741794"/>
                </a:lnTo>
                <a:lnTo>
                  <a:pt x="2604142" y="2775097"/>
                </a:lnTo>
                <a:lnTo>
                  <a:pt x="2563642" y="2841796"/>
                </a:lnTo>
                <a:lnTo>
                  <a:pt x="2523534" y="2908598"/>
                </a:lnTo>
                <a:lnTo>
                  <a:pt x="2483789" y="2975474"/>
                </a:lnTo>
                <a:lnTo>
                  <a:pt x="2444380" y="3042396"/>
                </a:lnTo>
                <a:lnTo>
                  <a:pt x="2385831" y="3142806"/>
                </a:lnTo>
                <a:lnTo>
                  <a:pt x="2308671" y="3276588"/>
                </a:lnTo>
                <a:lnTo>
                  <a:pt x="2081210" y="3675137"/>
                </a:lnTo>
                <a:lnTo>
                  <a:pt x="1987147" y="3838924"/>
                </a:lnTo>
                <a:lnTo>
                  <a:pt x="1930624" y="3936274"/>
                </a:lnTo>
                <a:lnTo>
                  <a:pt x="1892846" y="4000732"/>
                </a:lnTo>
                <a:lnTo>
                  <a:pt x="1854958" y="4064803"/>
                </a:lnTo>
                <a:lnTo>
                  <a:pt x="1816931" y="4128461"/>
                </a:lnTo>
                <a:lnTo>
                  <a:pt x="1778737" y="4191676"/>
                </a:lnTo>
                <a:lnTo>
                  <a:pt x="1740346" y="4254421"/>
                </a:lnTo>
                <a:lnTo>
                  <a:pt x="1701731" y="4316668"/>
                </a:lnTo>
                <a:lnTo>
                  <a:pt x="1662863" y="4378389"/>
                </a:lnTo>
                <a:lnTo>
                  <a:pt x="1623712" y="4439556"/>
                </a:lnTo>
                <a:lnTo>
                  <a:pt x="1548540" y="4554758"/>
                </a:lnTo>
                <a:lnTo>
                  <a:pt x="1464414" y="4682071"/>
                </a:lnTo>
                <a:lnTo>
                  <a:pt x="1379232" y="4809390"/>
                </a:lnTo>
                <a:lnTo>
                  <a:pt x="1293029" y="4936640"/>
                </a:lnTo>
                <a:lnTo>
                  <a:pt x="1205837" y="5063744"/>
                </a:lnTo>
                <a:lnTo>
                  <a:pt x="1117691" y="5190628"/>
                </a:lnTo>
                <a:lnTo>
                  <a:pt x="1028624" y="5317216"/>
                </a:lnTo>
                <a:lnTo>
                  <a:pt x="938669" y="5443432"/>
                </a:lnTo>
                <a:lnTo>
                  <a:pt x="847860" y="5569200"/>
                </a:lnTo>
                <a:lnTo>
                  <a:pt x="756231" y="5694445"/>
                </a:lnTo>
                <a:lnTo>
                  <a:pt x="663815" y="5819091"/>
                </a:lnTo>
                <a:lnTo>
                  <a:pt x="570645" y="5943062"/>
                </a:lnTo>
                <a:lnTo>
                  <a:pt x="476756" y="6066284"/>
                </a:lnTo>
                <a:lnTo>
                  <a:pt x="382180" y="6188680"/>
                </a:lnTo>
                <a:lnTo>
                  <a:pt x="286951" y="6310174"/>
                </a:lnTo>
                <a:lnTo>
                  <a:pt x="191103" y="6430692"/>
                </a:lnTo>
                <a:lnTo>
                  <a:pt x="94669" y="6550157"/>
                </a:lnTo>
                <a:lnTo>
                  <a:pt x="0" y="6665681"/>
                </a:lnTo>
                <a:lnTo>
                  <a:pt x="7153585" y="6665681"/>
                </a:lnTo>
                <a:lnTo>
                  <a:pt x="7153585" y="0"/>
                </a:lnTo>
                <a:close/>
              </a:path>
            </a:pathLst>
          </a:custGeom>
          <a:solidFill>
            <a:schemeClr val="bg1">
              <a:alpha val="50000"/>
            </a:schemeClr>
          </a:solidFill>
        </p:spPr>
        <p:txBody>
          <a:bodyPr wrap="square" lIns="0" tIns="0" rIns="0" bIns="0" rtlCol="0"/>
          <a:lstStyle/>
          <a:p>
            <a:endParaRPr>
              <a:solidFill>
                <a:schemeClr val="bg1">
                  <a:lumMod val="95000"/>
                </a:schemeClr>
              </a:solidFill>
            </a:endParaRPr>
          </a:p>
        </p:txBody>
      </p:sp>
      <p:sp>
        <p:nvSpPr>
          <p:cNvPr id="11" name="Titel 1">
            <a:extLst>
              <a:ext uri="{FF2B5EF4-FFF2-40B4-BE49-F238E27FC236}">
                <a16:creationId xmlns:a16="http://schemas.microsoft.com/office/drawing/2014/main" id="{DFFA10CD-CE68-45C9-E35F-CB32F05459D3}"/>
              </a:ext>
            </a:extLst>
          </p:cNvPr>
          <p:cNvSpPr txBox="1">
            <a:spLocks/>
          </p:cNvSpPr>
          <p:nvPr userDrawn="1"/>
        </p:nvSpPr>
        <p:spPr>
          <a:xfrm>
            <a:off x="399922" y="2138966"/>
            <a:ext cx="4409145" cy="1725277"/>
          </a:xfrm>
          <a:prstGeom prst="rect">
            <a:avLst/>
          </a:prstGeom>
        </p:spPr>
        <p:txBody>
          <a:bodyPr anchor="b">
            <a:noAutofit/>
          </a:bodyPr>
          <a:lstStyle>
            <a:lvl1pPr algn="l" defTabSz="914400" rtl="0" eaLnBrk="1" latinLnBrk="0" hangingPunct="1">
              <a:lnSpc>
                <a:spcPct val="90000"/>
              </a:lnSpc>
              <a:spcBef>
                <a:spcPct val="0"/>
              </a:spcBef>
              <a:buNone/>
              <a:defRPr sz="6000" b="0" i="0" kern="1200">
                <a:solidFill>
                  <a:srgbClr val="2C3051"/>
                </a:solidFill>
                <a:latin typeface="Avenir" panose="02000503020000020003" pitchFamily="2" charset="0"/>
                <a:ea typeface="+mj-ea"/>
                <a:cs typeface="+mj-cs"/>
              </a:defRPr>
            </a:lvl1pPr>
          </a:lstStyle>
          <a:p>
            <a:endParaRPr lang="nl-BE"/>
          </a:p>
        </p:txBody>
      </p:sp>
      <p:pic>
        <p:nvPicPr>
          <p:cNvPr id="12" name="Afbeelding 28">
            <a:extLst>
              <a:ext uri="{FF2B5EF4-FFF2-40B4-BE49-F238E27FC236}">
                <a16:creationId xmlns:a16="http://schemas.microsoft.com/office/drawing/2014/main" id="{04C644F1-3747-0290-5EE3-AAD585D412C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
        <p:nvSpPr>
          <p:cNvPr id="14" name="TextBox 13">
            <a:extLst>
              <a:ext uri="{FF2B5EF4-FFF2-40B4-BE49-F238E27FC236}">
                <a16:creationId xmlns:a16="http://schemas.microsoft.com/office/drawing/2014/main" id="{7F3B95A2-ED2C-A76F-7AC1-B0A589852E58}"/>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pic>
        <p:nvPicPr>
          <p:cNvPr id="15" name="Afbeelding 9">
            <a:extLst>
              <a:ext uri="{FF2B5EF4-FFF2-40B4-BE49-F238E27FC236}">
                <a16:creationId xmlns:a16="http://schemas.microsoft.com/office/drawing/2014/main" id="{B4F767CF-9AB1-FE98-5FD1-044B7FB08C5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6" name="Straight Connector 15">
            <a:extLst>
              <a:ext uri="{FF2B5EF4-FFF2-40B4-BE49-F238E27FC236}">
                <a16:creationId xmlns:a16="http://schemas.microsoft.com/office/drawing/2014/main" id="{C14D8681-0F21-A256-61C3-ADEE28956767}"/>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0" name="Titel 1">
            <a:extLst>
              <a:ext uri="{FF2B5EF4-FFF2-40B4-BE49-F238E27FC236}">
                <a16:creationId xmlns:a16="http://schemas.microsoft.com/office/drawing/2014/main" id="{BAFEDB10-7D8A-C8C3-BB44-AB0931B419F1}"/>
              </a:ext>
            </a:extLst>
          </p:cNvPr>
          <p:cNvSpPr>
            <a:spLocks noGrp="1"/>
          </p:cNvSpPr>
          <p:nvPr>
            <p:ph type="ctrTitle"/>
          </p:nvPr>
        </p:nvSpPr>
        <p:spPr>
          <a:xfrm>
            <a:off x="399922" y="2161077"/>
            <a:ext cx="5443315" cy="1725277"/>
          </a:xfrm>
          <a:prstGeom prst="rect">
            <a:avLst/>
          </a:prstGeom>
        </p:spPr>
        <p:txBody>
          <a:bodyPr anchor="b">
            <a:noAutofit/>
          </a:bodyPr>
          <a:lstStyle>
            <a:lvl1pPr algn="l">
              <a:defRPr sz="4000" b="1" i="0">
                <a:solidFill>
                  <a:srgbClr val="2C3051"/>
                </a:solidFill>
                <a:latin typeface="Avenir LT Std 55 Roman" panose="020B0503020203020204" pitchFamily="34" charset="0"/>
              </a:defRPr>
            </a:lvl1pPr>
          </a:lstStyle>
          <a:p>
            <a:r>
              <a:rPr lang="en-US"/>
              <a:t>Click to edit Master title style</a:t>
            </a:r>
            <a:endParaRPr lang="nl-BE"/>
          </a:p>
        </p:txBody>
      </p:sp>
    </p:spTree>
    <p:extLst>
      <p:ext uri="{BB962C8B-B14F-4D97-AF65-F5344CB8AC3E}">
        <p14:creationId xmlns:p14="http://schemas.microsoft.com/office/powerpoint/2010/main" val="3528227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Page+Image">
    <p:spTree>
      <p:nvGrpSpPr>
        <p:cNvPr id="1" name=""/>
        <p:cNvGrpSpPr/>
        <p:nvPr/>
      </p:nvGrpSpPr>
      <p:grpSpPr>
        <a:xfrm>
          <a:off x="0" y="0"/>
          <a:ext cx="0" cy="0"/>
          <a:chOff x="0" y="0"/>
          <a:chExt cx="0" cy="0"/>
        </a:xfrm>
      </p:grpSpPr>
      <p:pic>
        <p:nvPicPr>
          <p:cNvPr id="24" name="Afbeelding 23">
            <a:extLst>
              <a:ext uri="{FF2B5EF4-FFF2-40B4-BE49-F238E27FC236}">
                <a16:creationId xmlns:a16="http://schemas.microsoft.com/office/drawing/2014/main" id="{E3554B7D-52B0-F6C3-CA8B-A419B665E9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83653" y="-1"/>
            <a:ext cx="10342215" cy="6879523"/>
          </a:xfrm>
          <a:prstGeom prst="rect">
            <a:avLst/>
          </a:prstGeom>
          <a:ln>
            <a:noFill/>
          </a:ln>
        </p:spPr>
      </p:pic>
      <p:sp>
        <p:nvSpPr>
          <p:cNvPr id="21" name="object 2">
            <a:extLst>
              <a:ext uri="{FF2B5EF4-FFF2-40B4-BE49-F238E27FC236}">
                <a16:creationId xmlns:a16="http://schemas.microsoft.com/office/drawing/2014/main" id="{7FB5D4F0-26ED-CC75-D041-B96DBFB98F5E}"/>
              </a:ext>
            </a:extLst>
          </p:cNvPr>
          <p:cNvSpPr/>
          <p:nvPr userDrawn="1"/>
        </p:nvSpPr>
        <p:spPr>
          <a:xfrm>
            <a:off x="-15277" y="0"/>
            <a:ext cx="7567544" cy="6993467"/>
          </a:xfrm>
          <a:custGeom>
            <a:avLst/>
            <a:gdLst/>
            <a:ahLst/>
            <a:cxnLst/>
            <a:rect l="l" t="t" r="r" b="b"/>
            <a:pathLst>
              <a:path w="8631555" h="6687820">
                <a:moveTo>
                  <a:pt x="8631301" y="0"/>
                </a:moveTo>
                <a:lnTo>
                  <a:pt x="0" y="0"/>
                </a:lnTo>
                <a:lnTo>
                  <a:pt x="0" y="6687210"/>
                </a:lnTo>
                <a:lnTo>
                  <a:pt x="1556981" y="6687210"/>
                </a:lnTo>
                <a:lnTo>
                  <a:pt x="1622552" y="6680790"/>
                </a:lnTo>
                <a:lnTo>
                  <a:pt x="1687395" y="6673902"/>
                </a:lnTo>
                <a:lnTo>
                  <a:pt x="1751517" y="6666549"/>
                </a:lnTo>
                <a:lnTo>
                  <a:pt x="1814923" y="6658735"/>
                </a:lnTo>
                <a:lnTo>
                  <a:pt x="1877621" y="6650463"/>
                </a:lnTo>
                <a:lnTo>
                  <a:pt x="1939616" y="6641737"/>
                </a:lnTo>
                <a:lnTo>
                  <a:pt x="2000915" y="6632561"/>
                </a:lnTo>
                <a:lnTo>
                  <a:pt x="2061524" y="6622937"/>
                </a:lnTo>
                <a:lnTo>
                  <a:pt x="2121449" y="6612869"/>
                </a:lnTo>
                <a:lnTo>
                  <a:pt x="2180698" y="6602362"/>
                </a:lnTo>
                <a:lnTo>
                  <a:pt x="2239276" y="6591417"/>
                </a:lnTo>
                <a:lnTo>
                  <a:pt x="2297189" y="6580040"/>
                </a:lnTo>
                <a:lnTo>
                  <a:pt x="2354444" y="6568233"/>
                </a:lnTo>
                <a:lnTo>
                  <a:pt x="2411048" y="6555999"/>
                </a:lnTo>
                <a:lnTo>
                  <a:pt x="2467006" y="6543344"/>
                </a:lnTo>
                <a:lnTo>
                  <a:pt x="2522325" y="6530269"/>
                </a:lnTo>
                <a:lnTo>
                  <a:pt x="2577011" y="6516778"/>
                </a:lnTo>
                <a:lnTo>
                  <a:pt x="2631071" y="6502876"/>
                </a:lnTo>
                <a:lnTo>
                  <a:pt x="2684511" y="6488565"/>
                </a:lnTo>
                <a:lnTo>
                  <a:pt x="2737336" y="6473849"/>
                </a:lnTo>
                <a:lnTo>
                  <a:pt x="2789555" y="6458731"/>
                </a:lnTo>
                <a:lnTo>
                  <a:pt x="2841173" y="6443216"/>
                </a:lnTo>
                <a:lnTo>
                  <a:pt x="2892195" y="6427305"/>
                </a:lnTo>
                <a:lnTo>
                  <a:pt x="2942630" y="6411004"/>
                </a:lnTo>
                <a:lnTo>
                  <a:pt x="2992482" y="6394316"/>
                </a:lnTo>
                <a:lnTo>
                  <a:pt x="3041759" y="6377243"/>
                </a:lnTo>
                <a:lnTo>
                  <a:pt x="3090466" y="6359791"/>
                </a:lnTo>
                <a:lnTo>
                  <a:pt x="3138610" y="6341961"/>
                </a:lnTo>
                <a:lnTo>
                  <a:pt x="3186198" y="6323757"/>
                </a:lnTo>
                <a:lnTo>
                  <a:pt x="3233235" y="6305184"/>
                </a:lnTo>
                <a:lnTo>
                  <a:pt x="3279728" y="6286245"/>
                </a:lnTo>
                <a:lnTo>
                  <a:pt x="3325684" y="6266942"/>
                </a:lnTo>
                <a:lnTo>
                  <a:pt x="3371108" y="6247281"/>
                </a:lnTo>
                <a:lnTo>
                  <a:pt x="3416007" y="6227263"/>
                </a:lnTo>
                <a:lnTo>
                  <a:pt x="3460387" y="6206893"/>
                </a:lnTo>
                <a:lnTo>
                  <a:pt x="3504255" y="6186174"/>
                </a:lnTo>
                <a:lnTo>
                  <a:pt x="3547617" y="6165110"/>
                </a:lnTo>
                <a:lnTo>
                  <a:pt x="3590480" y="6143704"/>
                </a:lnTo>
                <a:lnTo>
                  <a:pt x="3632849" y="6121960"/>
                </a:lnTo>
                <a:lnTo>
                  <a:pt x="3674731" y="6099881"/>
                </a:lnTo>
                <a:lnTo>
                  <a:pt x="3716133" y="6077471"/>
                </a:lnTo>
                <a:lnTo>
                  <a:pt x="3757060" y="6054733"/>
                </a:lnTo>
                <a:lnTo>
                  <a:pt x="3797519" y="6031671"/>
                </a:lnTo>
                <a:lnTo>
                  <a:pt x="3837517" y="6008288"/>
                </a:lnTo>
                <a:lnTo>
                  <a:pt x="3877059" y="5984588"/>
                </a:lnTo>
                <a:lnTo>
                  <a:pt x="3916152" y="5960574"/>
                </a:lnTo>
                <a:lnTo>
                  <a:pt x="3954803" y="5936250"/>
                </a:lnTo>
                <a:lnTo>
                  <a:pt x="3993018" y="5911619"/>
                </a:lnTo>
                <a:lnTo>
                  <a:pt x="4030802" y="5886685"/>
                </a:lnTo>
                <a:lnTo>
                  <a:pt x="4068163" y="5861452"/>
                </a:lnTo>
                <a:lnTo>
                  <a:pt x="4105107" y="5835922"/>
                </a:lnTo>
                <a:lnTo>
                  <a:pt x="4141640" y="5810100"/>
                </a:lnTo>
                <a:lnTo>
                  <a:pt x="4177768" y="5783988"/>
                </a:lnTo>
                <a:lnTo>
                  <a:pt x="4213498" y="5757591"/>
                </a:lnTo>
                <a:lnTo>
                  <a:pt x="4248836" y="5730912"/>
                </a:lnTo>
                <a:lnTo>
                  <a:pt x="4283788" y="5703955"/>
                </a:lnTo>
                <a:lnTo>
                  <a:pt x="4318361" y="5676722"/>
                </a:lnTo>
                <a:lnTo>
                  <a:pt x="4352561" y="5649218"/>
                </a:lnTo>
                <a:lnTo>
                  <a:pt x="4386395" y="5621446"/>
                </a:lnTo>
                <a:lnTo>
                  <a:pt x="4419869" y="5593409"/>
                </a:lnTo>
                <a:lnTo>
                  <a:pt x="4452988" y="5565111"/>
                </a:lnTo>
                <a:lnTo>
                  <a:pt x="4485760" y="5536556"/>
                </a:lnTo>
                <a:lnTo>
                  <a:pt x="4518191" y="5507747"/>
                </a:lnTo>
                <a:lnTo>
                  <a:pt x="4550287" y="5478687"/>
                </a:lnTo>
                <a:lnTo>
                  <a:pt x="4582054" y="5449380"/>
                </a:lnTo>
                <a:lnTo>
                  <a:pt x="4613500" y="5419830"/>
                </a:lnTo>
                <a:lnTo>
                  <a:pt x="4644629" y="5390040"/>
                </a:lnTo>
                <a:lnTo>
                  <a:pt x="4675449" y="5360014"/>
                </a:lnTo>
                <a:lnTo>
                  <a:pt x="4705966" y="5329755"/>
                </a:lnTo>
                <a:lnTo>
                  <a:pt x="4736185" y="5299266"/>
                </a:lnTo>
                <a:lnTo>
                  <a:pt x="4766115" y="5268551"/>
                </a:lnTo>
                <a:lnTo>
                  <a:pt x="4795760" y="5237614"/>
                </a:lnTo>
                <a:lnTo>
                  <a:pt x="4825127" y="5206458"/>
                </a:lnTo>
                <a:lnTo>
                  <a:pt x="4854223" y="5175087"/>
                </a:lnTo>
                <a:lnTo>
                  <a:pt x="4883054" y="5143504"/>
                </a:lnTo>
                <a:lnTo>
                  <a:pt x="4911626" y="5111713"/>
                </a:lnTo>
                <a:lnTo>
                  <a:pt x="4939945" y="5079717"/>
                </a:lnTo>
                <a:lnTo>
                  <a:pt x="4968018" y="5047519"/>
                </a:lnTo>
                <a:lnTo>
                  <a:pt x="4995852" y="5015124"/>
                </a:lnTo>
                <a:lnTo>
                  <a:pt x="5023452" y="4982535"/>
                </a:lnTo>
                <a:lnTo>
                  <a:pt x="5050824" y="4949755"/>
                </a:lnTo>
                <a:lnTo>
                  <a:pt x="5077976" y="4916787"/>
                </a:lnTo>
                <a:lnTo>
                  <a:pt x="5104914" y="4883636"/>
                </a:lnTo>
                <a:lnTo>
                  <a:pt x="5131644" y="4850305"/>
                </a:lnTo>
                <a:lnTo>
                  <a:pt x="5158171" y="4816797"/>
                </a:lnTo>
                <a:lnTo>
                  <a:pt x="5210647" y="4749265"/>
                </a:lnTo>
                <a:lnTo>
                  <a:pt x="5262391" y="4681068"/>
                </a:lnTo>
                <a:lnTo>
                  <a:pt x="5313455" y="4612234"/>
                </a:lnTo>
                <a:lnTo>
                  <a:pt x="5363889" y="4542793"/>
                </a:lnTo>
                <a:lnTo>
                  <a:pt x="5413745" y="4472771"/>
                </a:lnTo>
                <a:lnTo>
                  <a:pt x="5463072" y="4402196"/>
                </a:lnTo>
                <a:lnTo>
                  <a:pt x="5511922" y="4331098"/>
                </a:lnTo>
                <a:lnTo>
                  <a:pt x="5560344" y="4259503"/>
                </a:lnTo>
                <a:lnTo>
                  <a:pt x="5608391" y="4187441"/>
                </a:lnTo>
                <a:lnTo>
                  <a:pt x="5679867" y="4078531"/>
                </a:lnTo>
                <a:lnTo>
                  <a:pt x="5750781" y="3968727"/>
                </a:lnTo>
                <a:lnTo>
                  <a:pt x="5868190" y="3783989"/>
                </a:lnTo>
                <a:lnTo>
                  <a:pt x="6197916" y="3258640"/>
                </a:lnTo>
                <a:lnTo>
                  <a:pt x="6294137" y="3107321"/>
                </a:lnTo>
                <a:lnTo>
                  <a:pt x="6367357" y="2993735"/>
                </a:lnTo>
                <a:lnTo>
                  <a:pt x="6447904" y="2869788"/>
                </a:lnTo>
                <a:lnTo>
                  <a:pt x="6558874" y="2696807"/>
                </a:lnTo>
                <a:lnTo>
                  <a:pt x="6970940" y="2045274"/>
                </a:lnTo>
                <a:lnTo>
                  <a:pt x="7081462" y="1872743"/>
                </a:lnTo>
                <a:lnTo>
                  <a:pt x="7164986" y="1744202"/>
                </a:lnTo>
                <a:lnTo>
                  <a:pt x="7221058" y="1659017"/>
                </a:lnTo>
                <a:lnTo>
                  <a:pt x="7277496" y="1574303"/>
                </a:lnTo>
                <a:lnTo>
                  <a:pt x="7334350" y="1490113"/>
                </a:lnTo>
                <a:lnTo>
                  <a:pt x="7391664" y="1406503"/>
                </a:lnTo>
                <a:lnTo>
                  <a:pt x="7449488" y="1323526"/>
                </a:lnTo>
                <a:lnTo>
                  <a:pt x="7507868" y="1241237"/>
                </a:lnTo>
                <a:lnTo>
                  <a:pt x="7566851" y="1159689"/>
                </a:lnTo>
                <a:lnTo>
                  <a:pt x="7596584" y="1119210"/>
                </a:lnTo>
                <a:lnTo>
                  <a:pt x="7626486" y="1078937"/>
                </a:lnTo>
                <a:lnTo>
                  <a:pt x="7656562" y="1038876"/>
                </a:lnTo>
                <a:lnTo>
                  <a:pt x="7686818" y="999035"/>
                </a:lnTo>
                <a:lnTo>
                  <a:pt x="7717261" y="959419"/>
                </a:lnTo>
                <a:lnTo>
                  <a:pt x="7747897" y="920037"/>
                </a:lnTo>
                <a:lnTo>
                  <a:pt x="7778730" y="880894"/>
                </a:lnTo>
                <a:lnTo>
                  <a:pt x="7809768" y="841997"/>
                </a:lnTo>
                <a:lnTo>
                  <a:pt x="7841015" y="803354"/>
                </a:lnTo>
                <a:lnTo>
                  <a:pt x="7872479" y="764970"/>
                </a:lnTo>
                <a:lnTo>
                  <a:pt x="7904165" y="726853"/>
                </a:lnTo>
                <a:lnTo>
                  <a:pt x="7936078" y="689010"/>
                </a:lnTo>
                <a:lnTo>
                  <a:pt x="7968225" y="651447"/>
                </a:lnTo>
                <a:lnTo>
                  <a:pt x="8000612" y="614171"/>
                </a:lnTo>
                <a:lnTo>
                  <a:pt x="8033245" y="577189"/>
                </a:lnTo>
                <a:lnTo>
                  <a:pt x="8066128" y="540507"/>
                </a:lnTo>
                <a:lnTo>
                  <a:pt x="8099270" y="504132"/>
                </a:lnTo>
                <a:lnTo>
                  <a:pt x="8132674" y="468072"/>
                </a:lnTo>
                <a:lnTo>
                  <a:pt x="8166348" y="432332"/>
                </a:lnTo>
                <a:lnTo>
                  <a:pt x="8200297" y="396920"/>
                </a:lnTo>
                <a:lnTo>
                  <a:pt x="8234527" y="361843"/>
                </a:lnTo>
                <a:lnTo>
                  <a:pt x="8269044" y="327107"/>
                </a:lnTo>
                <a:lnTo>
                  <a:pt x="8303854" y="292718"/>
                </a:lnTo>
                <a:lnTo>
                  <a:pt x="8338963" y="258685"/>
                </a:lnTo>
                <a:lnTo>
                  <a:pt x="8374376" y="225013"/>
                </a:lnTo>
                <a:lnTo>
                  <a:pt x="8410101" y="191709"/>
                </a:lnTo>
                <a:lnTo>
                  <a:pt x="8446141" y="158780"/>
                </a:lnTo>
                <a:lnTo>
                  <a:pt x="8482505" y="126233"/>
                </a:lnTo>
                <a:lnTo>
                  <a:pt x="8519196" y="94075"/>
                </a:lnTo>
                <a:lnTo>
                  <a:pt x="8556222" y="62312"/>
                </a:lnTo>
                <a:lnTo>
                  <a:pt x="8593588" y="30951"/>
                </a:lnTo>
                <a:lnTo>
                  <a:pt x="8631301" y="0"/>
                </a:lnTo>
                <a:close/>
              </a:path>
            </a:pathLst>
          </a:custGeom>
          <a:solidFill>
            <a:schemeClr val="bg1"/>
          </a:solidFill>
        </p:spPr>
        <p:txBody>
          <a:bodyPr wrap="square" lIns="0" tIns="0" rIns="0" bIns="0" rtlCol="0"/>
          <a:lstStyle/>
          <a:p>
            <a:endParaRPr/>
          </a:p>
        </p:txBody>
      </p:sp>
      <p:sp>
        <p:nvSpPr>
          <p:cNvPr id="22" name="object 2">
            <a:extLst>
              <a:ext uri="{FF2B5EF4-FFF2-40B4-BE49-F238E27FC236}">
                <a16:creationId xmlns:a16="http://schemas.microsoft.com/office/drawing/2014/main" id="{25DF2A79-3B4E-0CAB-8620-E6EA8B837FB4}"/>
              </a:ext>
            </a:extLst>
          </p:cNvPr>
          <p:cNvSpPr/>
          <p:nvPr userDrawn="1"/>
        </p:nvSpPr>
        <p:spPr>
          <a:xfrm>
            <a:off x="6112934" y="4593"/>
            <a:ext cx="6111274" cy="6879523"/>
          </a:xfrm>
          <a:custGeom>
            <a:avLst/>
            <a:gdLst/>
            <a:ahLst/>
            <a:cxnLst/>
            <a:rect l="l" t="t" r="r" b="b"/>
            <a:pathLst>
              <a:path w="7153909" h="6666230">
                <a:moveTo>
                  <a:pt x="7153585" y="0"/>
                </a:moveTo>
                <a:lnTo>
                  <a:pt x="7077662" y="2636"/>
                </a:lnTo>
                <a:lnTo>
                  <a:pt x="6956764" y="8470"/>
                </a:lnTo>
                <a:lnTo>
                  <a:pt x="6838039" y="16137"/>
                </a:lnTo>
                <a:lnTo>
                  <a:pt x="6721457" y="25610"/>
                </a:lnTo>
                <a:lnTo>
                  <a:pt x="6606991" y="36860"/>
                </a:lnTo>
                <a:lnTo>
                  <a:pt x="6494610" y="49859"/>
                </a:lnTo>
                <a:lnTo>
                  <a:pt x="6384287" y="64580"/>
                </a:lnTo>
                <a:lnTo>
                  <a:pt x="6275993" y="80995"/>
                </a:lnTo>
                <a:lnTo>
                  <a:pt x="6169699" y="99075"/>
                </a:lnTo>
                <a:lnTo>
                  <a:pt x="6065376" y="118794"/>
                </a:lnTo>
                <a:lnTo>
                  <a:pt x="5962996" y="140122"/>
                </a:lnTo>
                <a:lnTo>
                  <a:pt x="5862530" y="163032"/>
                </a:lnTo>
                <a:lnTo>
                  <a:pt x="5813005" y="175071"/>
                </a:lnTo>
                <a:lnTo>
                  <a:pt x="5763949" y="187496"/>
                </a:lnTo>
                <a:lnTo>
                  <a:pt x="5715356" y="200302"/>
                </a:lnTo>
                <a:lnTo>
                  <a:pt x="5667224" y="213486"/>
                </a:lnTo>
                <a:lnTo>
                  <a:pt x="5619549" y="227045"/>
                </a:lnTo>
                <a:lnTo>
                  <a:pt x="5572328" y="240975"/>
                </a:lnTo>
                <a:lnTo>
                  <a:pt x="5525556" y="255272"/>
                </a:lnTo>
                <a:lnTo>
                  <a:pt x="5479230" y="269933"/>
                </a:lnTo>
                <a:lnTo>
                  <a:pt x="5433347" y="284956"/>
                </a:lnTo>
                <a:lnTo>
                  <a:pt x="5387903" y="300335"/>
                </a:lnTo>
                <a:lnTo>
                  <a:pt x="5342895" y="316067"/>
                </a:lnTo>
                <a:lnTo>
                  <a:pt x="5298318" y="332150"/>
                </a:lnTo>
                <a:lnTo>
                  <a:pt x="5254170" y="348580"/>
                </a:lnTo>
                <a:lnTo>
                  <a:pt x="5210446" y="365352"/>
                </a:lnTo>
                <a:lnTo>
                  <a:pt x="5167143" y="382465"/>
                </a:lnTo>
                <a:lnTo>
                  <a:pt x="5124258" y="399913"/>
                </a:lnTo>
                <a:lnTo>
                  <a:pt x="5081786" y="417694"/>
                </a:lnTo>
                <a:lnTo>
                  <a:pt x="5039725" y="435805"/>
                </a:lnTo>
                <a:lnTo>
                  <a:pt x="4998071" y="454241"/>
                </a:lnTo>
                <a:lnTo>
                  <a:pt x="4956820" y="472999"/>
                </a:lnTo>
                <a:lnTo>
                  <a:pt x="4915968" y="492076"/>
                </a:lnTo>
                <a:lnTo>
                  <a:pt x="4875513" y="511468"/>
                </a:lnTo>
                <a:lnTo>
                  <a:pt x="4835449" y="531172"/>
                </a:lnTo>
                <a:lnTo>
                  <a:pt x="4795775" y="551184"/>
                </a:lnTo>
                <a:lnTo>
                  <a:pt x="4756485" y="571501"/>
                </a:lnTo>
                <a:lnTo>
                  <a:pt x="4717577" y="592119"/>
                </a:lnTo>
                <a:lnTo>
                  <a:pt x="4679048" y="613035"/>
                </a:lnTo>
                <a:lnTo>
                  <a:pt x="4640892" y="634245"/>
                </a:lnTo>
                <a:lnTo>
                  <a:pt x="4603108" y="655746"/>
                </a:lnTo>
                <a:lnTo>
                  <a:pt x="4565691" y="677534"/>
                </a:lnTo>
                <a:lnTo>
                  <a:pt x="4528637" y="699606"/>
                </a:lnTo>
                <a:lnTo>
                  <a:pt x="4491943" y="721959"/>
                </a:lnTo>
                <a:lnTo>
                  <a:pt x="4455606" y="744588"/>
                </a:lnTo>
                <a:lnTo>
                  <a:pt x="4419622" y="767491"/>
                </a:lnTo>
                <a:lnTo>
                  <a:pt x="4383987" y="790663"/>
                </a:lnTo>
                <a:lnTo>
                  <a:pt x="4348698" y="814102"/>
                </a:lnTo>
                <a:lnTo>
                  <a:pt x="4313751" y="837804"/>
                </a:lnTo>
                <a:lnTo>
                  <a:pt x="4279143" y="861765"/>
                </a:lnTo>
                <a:lnTo>
                  <a:pt x="4244869" y="885982"/>
                </a:lnTo>
                <a:lnTo>
                  <a:pt x="4210927" y="910451"/>
                </a:lnTo>
                <a:lnTo>
                  <a:pt x="4177312" y="935169"/>
                </a:lnTo>
                <a:lnTo>
                  <a:pt x="4144022" y="960133"/>
                </a:lnTo>
                <a:lnTo>
                  <a:pt x="4111053" y="985339"/>
                </a:lnTo>
                <a:lnTo>
                  <a:pt x="4078400" y="1010783"/>
                </a:lnTo>
                <a:lnTo>
                  <a:pt x="4046061" y="1036462"/>
                </a:lnTo>
                <a:lnTo>
                  <a:pt x="4014031" y="1062372"/>
                </a:lnTo>
                <a:lnTo>
                  <a:pt x="3982308" y="1088511"/>
                </a:lnTo>
                <a:lnTo>
                  <a:pt x="3950888" y="1114874"/>
                </a:lnTo>
                <a:lnTo>
                  <a:pt x="3919766" y="1141458"/>
                </a:lnTo>
                <a:lnTo>
                  <a:pt x="3888940" y="1168259"/>
                </a:lnTo>
                <a:lnTo>
                  <a:pt x="3858406" y="1195275"/>
                </a:lnTo>
                <a:lnTo>
                  <a:pt x="3828160" y="1222501"/>
                </a:lnTo>
                <a:lnTo>
                  <a:pt x="3798199" y="1249934"/>
                </a:lnTo>
                <a:lnTo>
                  <a:pt x="3768519" y="1277571"/>
                </a:lnTo>
                <a:lnTo>
                  <a:pt x="3739117" y="1305407"/>
                </a:lnTo>
                <a:lnTo>
                  <a:pt x="3709988" y="1333441"/>
                </a:lnTo>
                <a:lnTo>
                  <a:pt x="3681130" y="1361667"/>
                </a:lnTo>
                <a:lnTo>
                  <a:pt x="3652539" y="1390083"/>
                </a:lnTo>
                <a:lnTo>
                  <a:pt x="3624211" y="1418685"/>
                </a:lnTo>
                <a:lnTo>
                  <a:pt x="3596142" y="1447469"/>
                </a:lnTo>
                <a:lnTo>
                  <a:pt x="3568330" y="1476433"/>
                </a:lnTo>
                <a:lnTo>
                  <a:pt x="3540769" y="1505572"/>
                </a:lnTo>
                <a:lnTo>
                  <a:pt x="3513458" y="1534884"/>
                </a:lnTo>
                <a:lnTo>
                  <a:pt x="3486392" y="1564364"/>
                </a:lnTo>
                <a:lnTo>
                  <a:pt x="3459567" y="1594009"/>
                </a:lnTo>
                <a:lnTo>
                  <a:pt x="3432981" y="1623816"/>
                </a:lnTo>
                <a:lnTo>
                  <a:pt x="3406629" y="1653781"/>
                </a:lnTo>
                <a:lnTo>
                  <a:pt x="3380508" y="1683901"/>
                </a:lnTo>
                <a:lnTo>
                  <a:pt x="3354614" y="1714172"/>
                </a:lnTo>
                <a:lnTo>
                  <a:pt x="3328944" y="1744591"/>
                </a:lnTo>
                <a:lnTo>
                  <a:pt x="3303494" y="1775154"/>
                </a:lnTo>
                <a:lnTo>
                  <a:pt x="3278261" y="1805858"/>
                </a:lnTo>
                <a:lnTo>
                  <a:pt x="3253240" y="1836699"/>
                </a:lnTo>
                <a:lnTo>
                  <a:pt x="3228429" y="1867673"/>
                </a:lnTo>
                <a:lnTo>
                  <a:pt x="3203823" y="1898778"/>
                </a:lnTo>
                <a:lnTo>
                  <a:pt x="3179420" y="1930010"/>
                </a:lnTo>
                <a:lnTo>
                  <a:pt x="3155216" y="1961365"/>
                </a:lnTo>
                <a:lnTo>
                  <a:pt x="3131206" y="1992840"/>
                </a:lnTo>
                <a:lnTo>
                  <a:pt x="3107388" y="2024431"/>
                </a:lnTo>
                <a:lnTo>
                  <a:pt x="3083757" y="2056135"/>
                </a:lnTo>
                <a:lnTo>
                  <a:pt x="3060311" y="2087948"/>
                </a:lnTo>
                <a:lnTo>
                  <a:pt x="3037045" y="2119867"/>
                </a:lnTo>
                <a:lnTo>
                  <a:pt x="3013957" y="2151888"/>
                </a:lnTo>
                <a:lnTo>
                  <a:pt x="2991042" y="2184008"/>
                </a:lnTo>
                <a:lnTo>
                  <a:pt x="2968297" y="2216224"/>
                </a:lnTo>
                <a:lnTo>
                  <a:pt x="2945718" y="2248531"/>
                </a:lnTo>
                <a:lnTo>
                  <a:pt x="2923302" y="2280927"/>
                </a:lnTo>
                <a:lnTo>
                  <a:pt x="2901044" y="2313408"/>
                </a:lnTo>
                <a:lnTo>
                  <a:pt x="2878943" y="2345970"/>
                </a:lnTo>
                <a:lnTo>
                  <a:pt x="2856993" y="2378610"/>
                </a:lnTo>
                <a:lnTo>
                  <a:pt x="2835192" y="2411324"/>
                </a:lnTo>
                <a:lnTo>
                  <a:pt x="2813535" y="2444110"/>
                </a:lnTo>
                <a:lnTo>
                  <a:pt x="2792020" y="2476962"/>
                </a:lnTo>
                <a:lnTo>
                  <a:pt x="2770642" y="2509879"/>
                </a:lnTo>
                <a:lnTo>
                  <a:pt x="2749398" y="2542856"/>
                </a:lnTo>
                <a:lnTo>
                  <a:pt x="2728285" y="2575891"/>
                </a:lnTo>
                <a:lnTo>
                  <a:pt x="2707298" y="2608978"/>
                </a:lnTo>
                <a:lnTo>
                  <a:pt x="2686435" y="2642116"/>
                </a:lnTo>
                <a:lnTo>
                  <a:pt x="2665691" y="2675300"/>
                </a:lnTo>
                <a:lnTo>
                  <a:pt x="2645064" y="2708527"/>
                </a:lnTo>
                <a:lnTo>
                  <a:pt x="2624548" y="2741794"/>
                </a:lnTo>
                <a:lnTo>
                  <a:pt x="2604142" y="2775097"/>
                </a:lnTo>
                <a:lnTo>
                  <a:pt x="2563642" y="2841796"/>
                </a:lnTo>
                <a:lnTo>
                  <a:pt x="2523534" y="2908598"/>
                </a:lnTo>
                <a:lnTo>
                  <a:pt x="2483789" y="2975474"/>
                </a:lnTo>
                <a:lnTo>
                  <a:pt x="2444380" y="3042396"/>
                </a:lnTo>
                <a:lnTo>
                  <a:pt x="2385831" y="3142806"/>
                </a:lnTo>
                <a:lnTo>
                  <a:pt x="2308671" y="3276588"/>
                </a:lnTo>
                <a:lnTo>
                  <a:pt x="2081210" y="3675137"/>
                </a:lnTo>
                <a:lnTo>
                  <a:pt x="1987147" y="3838924"/>
                </a:lnTo>
                <a:lnTo>
                  <a:pt x="1930624" y="3936274"/>
                </a:lnTo>
                <a:lnTo>
                  <a:pt x="1892846" y="4000732"/>
                </a:lnTo>
                <a:lnTo>
                  <a:pt x="1854958" y="4064803"/>
                </a:lnTo>
                <a:lnTo>
                  <a:pt x="1816931" y="4128461"/>
                </a:lnTo>
                <a:lnTo>
                  <a:pt x="1778737" y="4191676"/>
                </a:lnTo>
                <a:lnTo>
                  <a:pt x="1740346" y="4254421"/>
                </a:lnTo>
                <a:lnTo>
                  <a:pt x="1701731" y="4316668"/>
                </a:lnTo>
                <a:lnTo>
                  <a:pt x="1662863" y="4378389"/>
                </a:lnTo>
                <a:lnTo>
                  <a:pt x="1623712" y="4439556"/>
                </a:lnTo>
                <a:lnTo>
                  <a:pt x="1548540" y="4554758"/>
                </a:lnTo>
                <a:lnTo>
                  <a:pt x="1464414" y="4682071"/>
                </a:lnTo>
                <a:lnTo>
                  <a:pt x="1379232" y="4809390"/>
                </a:lnTo>
                <a:lnTo>
                  <a:pt x="1293029" y="4936640"/>
                </a:lnTo>
                <a:lnTo>
                  <a:pt x="1205837" y="5063744"/>
                </a:lnTo>
                <a:lnTo>
                  <a:pt x="1117691" y="5190628"/>
                </a:lnTo>
                <a:lnTo>
                  <a:pt x="1028624" y="5317216"/>
                </a:lnTo>
                <a:lnTo>
                  <a:pt x="938669" y="5443432"/>
                </a:lnTo>
                <a:lnTo>
                  <a:pt x="847860" y="5569200"/>
                </a:lnTo>
                <a:lnTo>
                  <a:pt x="756231" y="5694445"/>
                </a:lnTo>
                <a:lnTo>
                  <a:pt x="663815" y="5819091"/>
                </a:lnTo>
                <a:lnTo>
                  <a:pt x="570645" y="5943062"/>
                </a:lnTo>
                <a:lnTo>
                  <a:pt x="476756" y="6066284"/>
                </a:lnTo>
                <a:lnTo>
                  <a:pt x="382180" y="6188680"/>
                </a:lnTo>
                <a:lnTo>
                  <a:pt x="286951" y="6310174"/>
                </a:lnTo>
                <a:lnTo>
                  <a:pt x="191103" y="6430692"/>
                </a:lnTo>
                <a:lnTo>
                  <a:pt x="94669" y="6550157"/>
                </a:lnTo>
                <a:lnTo>
                  <a:pt x="0" y="6665681"/>
                </a:lnTo>
                <a:lnTo>
                  <a:pt x="7153585" y="6665681"/>
                </a:lnTo>
                <a:lnTo>
                  <a:pt x="7153585" y="0"/>
                </a:lnTo>
                <a:close/>
              </a:path>
            </a:pathLst>
          </a:custGeom>
          <a:solidFill>
            <a:schemeClr val="bg1">
              <a:alpha val="50000"/>
            </a:schemeClr>
          </a:solidFill>
        </p:spPr>
        <p:txBody>
          <a:bodyPr wrap="square" lIns="0" tIns="0" rIns="0" bIns="0" rtlCol="0"/>
          <a:lstStyle/>
          <a:p>
            <a:endParaRPr>
              <a:solidFill>
                <a:schemeClr val="bg1">
                  <a:lumMod val="95000"/>
                </a:schemeClr>
              </a:solidFill>
            </a:endParaRPr>
          </a:p>
        </p:txBody>
      </p:sp>
      <p:sp>
        <p:nvSpPr>
          <p:cNvPr id="11" name="Titel 1">
            <a:extLst>
              <a:ext uri="{FF2B5EF4-FFF2-40B4-BE49-F238E27FC236}">
                <a16:creationId xmlns:a16="http://schemas.microsoft.com/office/drawing/2014/main" id="{DFFA10CD-CE68-45C9-E35F-CB32F05459D3}"/>
              </a:ext>
            </a:extLst>
          </p:cNvPr>
          <p:cNvSpPr txBox="1">
            <a:spLocks/>
          </p:cNvSpPr>
          <p:nvPr userDrawn="1"/>
        </p:nvSpPr>
        <p:spPr>
          <a:xfrm>
            <a:off x="399922" y="2138966"/>
            <a:ext cx="4409145" cy="1725277"/>
          </a:xfrm>
          <a:prstGeom prst="rect">
            <a:avLst/>
          </a:prstGeom>
        </p:spPr>
        <p:txBody>
          <a:bodyPr anchor="b">
            <a:noAutofit/>
          </a:bodyPr>
          <a:lstStyle>
            <a:lvl1pPr algn="l" defTabSz="914400" rtl="0" eaLnBrk="1" latinLnBrk="0" hangingPunct="1">
              <a:lnSpc>
                <a:spcPct val="90000"/>
              </a:lnSpc>
              <a:spcBef>
                <a:spcPct val="0"/>
              </a:spcBef>
              <a:buNone/>
              <a:defRPr sz="6000" b="0" i="0" kern="1200">
                <a:solidFill>
                  <a:srgbClr val="2C3051"/>
                </a:solidFill>
                <a:latin typeface="Avenir" panose="02000503020000020003" pitchFamily="2" charset="0"/>
                <a:ea typeface="+mj-ea"/>
                <a:cs typeface="+mj-cs"/>
              </a:defRPr>
            </a:lvl1pPr>
          </a:lstStyle>
          <a:p>
            <a:endParaRPr lang="nl-BE"/>
          </a:p>
        </p:txBody>
      </p:sp>
      <p:pic>
        <p:nvPicPr>
          <p:cNvPr id="12" name="Afbeelding 28">
            <a:extLst>
              <a:ext uri="{FF2B5EF4-FFF2-40B4-BE49-F238E27FC236}">
                <a16:creationId xmlns:a16="http://schemas.microsoft.com/office/drawing/2014/main" id="{04C644F1-3747-0290-5EE3-AAD585D412C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
        <p:nvSpPr>
          <p:cNvPr id="14" name="TextBox 13">
            <a:extLst>
              <a:ext uri="{FF2B5EF4-FFF2-40B4-BE49-F238E27FC236}">
                <a16:creationId xmlns:a16="http://schemas.microsoft.com/office/drawing/2014/main" id="{7F3B95A2-ED2C-A76F-7AC1-B0A589852E58}"/>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pic>
        <p:nvPicPr>
          <p:cNvPr id="15" name="Afbeelding 9">
            <a:extLst>
              <a:ext uri="{FF2B5EF4-FFF2-40B4-BE49-F238E27FC236}">
                <a16:creationId xmlns:a16="http://schemas.microsoft.com/office/drawing/2014/main" id="{B4F767CF-9AB1-FE98-5FD1-044B7FB08C5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6" name="Straight Connector 15">
            <a:extLst>
              <a:ext uri="{FF2B5EF4-FFF2-40B4-BE49-F238E27FC236}">
                <a16:creationId xmlns:a16="http://schemas.microsoft.com/office/drawing/2014/main" id="{C14D8681-0F21-A256-61C3-ADEE28956767}"/>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0" name="Titel 1">
            <a:extLst>
              <a:ext uri="{FF2B5EF4-FFF2-40B4-BE49-F238E27FC236}">
                <a16:creationId xmlns:a16="http://schemas.microsoft.com/office/drawing/2014/main" id="{D65FBC3B-AE84-C97A-2123-A126B5E9E01C}"/>
              </a:ext>
            </a:extLst>
          </p:cNvPr>
          <p:cNvSpPr>
            <a:spLocks noGrp="1"/>
          </p:cNvSpPr>
          <p:nvPr>
            <p:ph type="ctrTitle"/>
          </p:nvPr>
        </p:nvSpPr>
        <p:spPr>
          <a:xfrm>
            <a:off x="399922" y="2161077"/>
            <a:ext cx="5443315" cy="1725277"/>
          </a:xfrm>
          <a:prstGeom prst="rect">
            <a:avLst/>
          </a:prstGeom>
        </p:spPr>
        <p:txBody>
          <a:bodyPr anchor="b">
            <a:noAutofit/>
          </a:bodyPr>
          <a:lstStyle>
            <a:lvl1pPr algn="l">
              <a:defRPr sz="4000" b="1" i="0">
                <a:solidFill>
                  <a:srgbClr val="2C3051"/>
                </a:solidFill>
                <a:latin typeface="Avenir LT Std 55 Roman" panose="020B0503020203020204" pitchFamily="34" charset="0"/>
              </a:defRPr>
            </a:lvl1pPr>
          </a:lstStyle>
          <a:p>
            <a:r>
              <a:rPr lang="en-US"/>
              <a:t>Click to edit Master title style</a:t>
            </a:r>
            <a:endParaRPr lang="nl-BE"/>
          </a:p>
        </p:txBody>
      </p:sp>
    </p:spTree>
    <p:extLst>
      <p:ext uri="{BB962C8B-B14F-4D97-AF65-F5344CB8AC3E}">
        <p14:creationId xmlns:p14="http://schemas.microsoft.com/office/powerpoint/2010/main" val="495081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Page-1">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EF548E58-5FB2-B96B-D2FF-D5BA8263196D}"/>
              </a:ext>
            </a:extLst>
          </p:cNvPr>
          <p:cNvSpPr txBox="1"/>
          <p:nvPr userDrawn="1"/>
        </p:nvSpPr>
        <p:spPr>
          <a:xfrm>
            <a:off x="7732643" y="3776870"/>
            <a:ext cx="184731" cy="369332"/>
          </a:xfrm>
          <a:prstGeom prst="rect">
            <a:avLst/>
          </a:prstGeom>
          <a:noFill/>
        </p:spPr>
        <p:txBody>
          <a:bodyPr wrap="none" rtlCol="0">
            <a:spAutoFit/>
          </a:bodyPr>
          <a:lstStyle/>
          <a:p>
            <a:endParaRPr lang="nl-BE"/>
          </a:p>
        </p:txBody>
      </p:sp>
      <p:sp>
        <p:nvSpPr>
          <p:cNvPr id="28" name="object 2">
            <a:extLst>
              <a:ext uri="{FF2B5EF4-FFF2-40B4-BE49-F238E27FC236}">
                <a16:creationId xmlns:a16="http://schemas.microsoft.com/office/drawing/2014/main" id="{9252B0C0-2EE4-4194-40C9-9036C41C4FF6}"/>
              </a:ext>
            </a:extLst>
          </p:cNvPr>
          <p:cNvSpPr/>
          <p:nvPr userDrawn="1"/>
        </p:nvSpPr>
        <p:spPr>
          <a:xfrm>
            <a:off x="-1" y="2829"/>
            <a:ext cx="4092316" cy="2410587"/>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chemeClr val="bg1"/>
          </a:solidFill>
        </p:spPr>
        <p:txBody>
          <a:bodyPr wrap="square" lIns="0" tIns="0" rIns="0" bIns="0" rtlCol="0"/>
          <a:lstStyle/>
          <a:p>
            <a:endParaRPr/>
          </a:p>
        </p:txBody>
      </p:sp>
      <p:sp>
        <p:nvSpPr>
          <p:cNvPr id="38" name="Titel 19">
            <a:extLst>
              <a:ext uri="{FF2B5EF4-FFF2-40B4-BE49-F238E27FC236}">
                <a16:creationId xmlns:a16="http://schemas.microsoft.com/office/drawing/2014/main" id="{B71590A5-B9C3-E975-2D4A-48F604E7C30C}"/>
              </a:ext>
            </a:extLst>
          </p:cNvPr>
          <p:cNvSpPr>
            <a:spLocks noGrp="1"/>
          </p:cNvSpPr>
          <p:nvPr>
            <p:ph type="title"/>
          </p:nvPr>
        </p:nvSpPr>
        <p:spPr>
          <a:xfrm>
            <a:off x="4173560" y="5152572"/>
            <a:ext cx="7556740" cy="744858"/>
          </a:xfrm>
          <a:prstGeom prst="rect">
            <a:avLst/>
          </a:prstGeom>
        </p:spPr>
        <p:txBody>
          <a:bodyPr>
            <a:normAutofit/>
          </a:bodyPr>
          <a:lstStyle>
            <a:lvl1pPr algn="r">
              <a:defRPr sz="6500" b="0" i="0">
                <a:latin typeface="Avenir" panose="02000503020000020003"/>
              </a:defRPr>
            </a:lvl1pPr>
          </a:lstStyle>
          <a:p>
            <a:r>
              <a:rPr lang="en-US"/>
              <a:t>Click to edit Master title style</a:t>
            </a:r>
            <a:endParaRPr lang="nl-BE"/>
          </a:p>
        </p:txBody>
      </p:sp>
      <p:pic>
        <p:nvPicPr>
          <p:cNvPr id="3" name="Picture 2">
            <a:extLst>
              <a:ext uri="{FF2B5EF4-FFF2-40B4-BE49-F238E27FC236}">
                <a16:creationId xmlns:a16="http://schemas.microsoft.com/office/drawing/2014/main" id="{F5AA11E8-9192-ACC5-8851-D916F6111BB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7732642" cy="6887880"/>
          </a:xfrm>
          <a:prstGeom prst="rect">
            <a:avLst/>
          </a:prstGeom>
        </p:spPr>
      </p:pic>
      <p:sp>
        <p:nvSpPr>
          <p:cNvPr id="13" name="object 2">
            <a:extLst>
              <a:ext uri="{FF2B5EF4-FFF2-40B4-BE49-F238E27FC236}">
                <a16:creationId xmlns:a16="http://schemas.microsoft.com/office/drawing/2014/main" id="{C4741B22-5A50-96A7-0AB3-A7EDFF787095}"/>
              </a:ext>
            </a:extLst>
          </p:cNvPr>
          <p:cNvSpPr/>
          <p:nvPr userDrawn="1"/>
        </p:nvSpPr>
        <p:spPr>
          <a:xfrm>
            <a:off x="-1" y="0"/>
            <a:ext cx="4092316" cy="2410587"/>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chemeClr val="bg1"/>
          </a:solidFill>
        </p:spPr>
        <p:txBody>
          <a:bodyPr wrap="square" lIns="0" tIns="0" rIns="0" bIns="0" rtlCol="0"/>
          <a:lstStyle/>
          <a:p>
            <a:endParaRPr/>
          </a:p>
        </p:txBody>
      </p:sp>
      <p:pic>
        <p:nvPicPr>
          <p:cNvPr id="17" name="Afbeelding 28">
            <a:extLst>
              <a:ext uri="{FF2B5EF4-FFF2-40B4-BE49-F238E27FC236}">
                <a16:creationId xmlns:a16="http://schemas.microsoft.com/office/drawing/2014/main" id="{DA96151D-153E-3436-1853-C1C5ECCE49F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
        <p:nvSpPr>
          <p:cNvPr id="31" name="TextBox 30">
            <a:extLst>
              <a:ext uri="{FF2B5EF4-FFF2-40B4-BE49-F238E27FC236}">
                <a16:creationId xmlns:a16="http://schemas.microsoft.com/office/drawing/2014/main" id="{7C7D7F11-4B07-1C45-6E8B-255E5AADFD9C}"/>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32" name="Afbeelding 9">
            <a:extLst>
              <a:ext uri="{FF2B5EF4-FFF2-40B4-BE49-F238E27FC236}">
                <a16:creationId xmlns:a16="http://schemas.microsoft.com/office/drawing/2014/main" id="{F144CBC5-FD5A-F742-C375-38B9032A62D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33" name="Straight Connector 32">
            <a:extLst>
              <a:ext uri="{FF2B5EF4-FFF2-40B4-BE49-F238E27FC236}">
                <a16:creationId xmlns:a16="http://schemas.microsoft.com/office/drawing/2014/main" id="{F0E5428B-D8D3-A9FF-BFA8-6E97F9D2DBDF}"/>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7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Page+Image">
    <p:spTree>
      <p:nvGrpSpPr>
        <p:cNvPr id="1" name=""/>
        <p:cNvGrpSpPr/>
        <p:nvPr/>
      </p:nvGrpSpPr>
      <p:grpSpPr>
        <a:xfrm>
          <a:off x="0" y="0"/>
          <a:ext cx="0" cy="0"/>
          <a:chOff x="0" y="0"/>
          <a:chExt cx="0" cy="0"/>
        </a:xfrm>
      </p:grpSpPr>
      <p:pic>
        <p:nvPicPr>
          <p:cNvPr id="24" name="Afbeelding 23">
            <a:extLst>
              <a:ext uri="{FF2B5EF4-FFF2-40B4-BE49-F238E27FC236}">
                <a16:creationId xmlns:a16="http://schemas.microsoft.com/office/drawing/2014/main" id="{E3554B7D-52B0-F6C3-CA8B-A419B665E9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5998" y="9768"/>
            <a:ext cx="6096002" cy="6873622"/>
          </a:xfrm>
          <a:prstGeom prst="rect">
            <a:avLst/>
          </a:prstGeom>
        </p:spPr>
      </p:pic>
      <p:sp>
        <p:nvSpPr>
          <p:cNvPr id="21" name="object 2">
            <a:extLst>
              <a:ext uri="{FF2B5EF4-FFF2-40B4-BE49-F238E27FC236}">
                <a16:creationId xmlns:a16="http://schemas.microsoft.com/office/drawing/2014/main" id="{7FB5D4F0-26ED-CC75-D041-B96DBFB98F5E}"/>
              </a:ext>
            </a:extLst>
          </p:cNvPr>
          <p:cNvSpPr/>
          <p:nvPr userDrawn="1"/>
        </p:nvSpPr>
        <p:spPr>
          <a:xfrm>
            <a:off x="-722" y="-15"/>
            <a:ext cx="12222913" cy="6883405"/>
          </a:xfrm>
          <a:custGeom>
            <a:avLst/>
            <a:gdLst>
              <a:gd name="connsiteX0" fmla="*/ 8631301 w 8631301"/>
              <a:gd name="connsiteY0" fmla="*/ 0 h 6687210"/>
              <a:gd name="connsiteX1" fmla="*/ 0 w 8631301"/>
              <a:gd name="connsiteY1" fmla="*/ 0 h 6687210"/>
              <a:gd name="connsiteX2" fmla="*/ 0 w 8631301"/>
              <a:gd name="connsiteY2" fmla="*/ 5367969 h 6687210"/>
              <a:gd name="connsiteX3" fmla="*/ 1556981 w 8631301"/>
              <a:gd name="connsiteY3" fmla="*/ 6687210 h 6687210"/>
              <a:gd name="connsiteX4" fmla="*/ 1622552 w 8631301"/>
              <a:gd name="connsiteY4" fmla="*/ 6680790 h 6687210"/>
              <a:gd name="connsiteX5" fmla="*/ 1687395 w 8631301"/>
              <a:gd name="connsiteY5" fmla="*/ 6673902 h 6687210"/>
              <a:gd name="connsiteX6" fmla="*/ 1751517 w 8631301"/>
              <a:gd name="connsiteY6" fmla="*/ 6666549 h 6687210"/>
              <a:gd name="connsiteX7" fmla="*/ 1814923 w 8631301"/>
              <a:gd name="connsiteY7" fmla="*/ 6658735 h 6687210"/>
              <a:gd name="connsiteX8" fmla="*/ 1877621 w 8631301"/>
              <a:gd name="connsiteY8" fmla="*/ 6650463 h 6687210"/>
              <a:gd name="connsiteX9" fmla="*/ 1939616 w 8631301"/>
              <a:gd name="connsiteY9" fmla="*/ 6641737 h 6687210"/>
              <a:gd name="connsiteX10" fmla="*/ 2000915 w 8631301"/>
              <a:gd name="connsiteY10" fmla="*/ 6632561 h 6687210"/>
              <a:gd name="connsiteX11" fmla="*/ 2061524 w 8631301"/>
              <a:gd name="connsiteY11" fmla="*/ 6622937 h 6687210"/>
              <a:gd name="connsiteX12" fmla="*/ 2121449 w 8631301"/>
              <a:gd name="connsiteY12" fmla="*/ 6612869 h 6687210"/>
              <a:gd name="connsiteX13" fmla="*/ 2180698 w 8631301"/>
              <a:gd name="connsiteY13" fmla="*/ 6602362 h 6687210"/>
              <a:gd name="connsiteX14" fmla="*/ 2239276 w 8631301"/>
              <a:gd name="connsiteY14" fmla="*/ 6591417 h 6687210"/>
              <a:gd name="connsiteX15" fmla="*/ 2297189 w 8631301"/>
              <a:gd name="connsiteY15" fmla="*/ 6580040 h 6687210"/>
              <a:gd name="connsiteX16" fmla="*/ 2354444 w 8631301"/>
              <a:gd name="connsiteY16" fmla="*/ 6568233 h 6687210"/>
              <a:gd name="connsiteX17" fmla="*/ 2411048 w 8631301"/>
              <a:gd name="connsiteY17" fmla="*/ 6555999 h 6687210"/>
              <a:gd name="connsiteX18" fmla="*/ 2467006 w 8631301"/>
              <a:gd name="connsiteY18" fmla="*/ 6543344 h 6687210"/>
              <a:gd name="connsiteX19" fmla="*/ 2522325 w 8631301"/>
              <a:gd name="connsiteY19" fmla="*/ 6530269 h 6687210"/>
              <a:gd name="connsiteX20" fmla="*/ 2577011 w 8631301"/>
              <a:gd name="connsiteY20" fmla="*/ 6516778 h 6687210"/>
              <a:gd name="connsiteX21" fmla="*/ 2631071 w 8631301"/>
              <a:gd name="connsiteY21" fmla="*/ 6502876 h 6687210"/>
              <a:gd name="connsiteX22" fmla="*/ 2684511 w 8631301"/>
              <a:gd name="connsiteY22" fmla="*/ 6488565 h 6687210"/>
              <a:gd name="connsiteX23" fmla="*/ 2737336 w 8631301"/>
              <a:gd name="connsiteY23" fmla="*/ 6473849 h 6687210"/>
              <a:gd name="connsiteX24" fmla="*/ 2789555 w 8631301"/>
              <a:gd name="connsiteY24" fmla="*/ 6458731 h 6687210"/>
              <a:gd name="connsiteX25" fmla="*/ 2841173 w 8631301"/>
              <a:gd name="connsiteY25" fmla="*/ 6443216 h 6687210"/>
              <a:gd name="connsiteX26" fmla="*/ 2892195 w 8631301"/>
              <a:gd name="connsiteY26" fmla="*/ 6427305 h 6687210"/>
              <a:gd name="connsiteX27" fmla="*/ 2942630 w 8631301"/>
              <a:gd name="connsiteY27" fmla="*/ 6411004 h 6687210"/>
              <a:gd name="connsiteX28" fmla="*/ 2992482 w 8631301"/>
              <a:gd name="connsiteY28" fmla="*/ 6394316 h 6687210"/>
              <a:gd name="connsiteX29" fmla="*/ 3041759 w 8631301"/>
              <a:gd name="connsiteY29" fmla="*/ 6377243 h 6687210"/>
              <a:gd name="connsiteX30" fmla="*/ 3090466 w 8631301"/>
              <a:gd name="connsiteY30" fmla="*/ 6359791 h 6687210"/>
              <a:gd name="connsiteX31" fmla="*/ 3138610 w 8631301"/>
              <a:gd name="connsiteY31" fmla="*/ 6341961 h 6687210"/>
              <a:gd name="connsiteX32" fmla="*/ 3186198 w 8631301"/>
              <a:gd name="connsiteY32" fmla="*/ 6323757 h 6687210"/>
              <a:gd name="connsiteX33" fmla="*/ 3233235 w 8631301"/>
              <a:gd name="connsiteY33" fmla="*/ 6305184 h 6687210"/>
              <a:gd name="connsiteX34" fmla="*/ 3279728 w 8631301"/>
              <a:gd name="connsiteY34" fmla="*/ 6286245 h 6687210"/>
              <a:gd name="connsiteX35" fmla="*/ 3325684 w 8631301"/>
              <a:gd name="connsiteY35" fmla="*/ 6266942 h 6687210"/>
              <a:gd name="connsiteX36" fmla="*/ 3371108 w 8631301"/>
              <a:gd name="connsiteY36" fmla="*/ 6247281 h 6687210"/>
              <a:gd name="connsiteX37" fmla="*/ 3416007 w 8631301"/>
              <a:gd name="connsiteY37" fmla="*/ 6227263 h 6687210"/>
              <a:gd name="connsiteX38" fmla="*/ 3460387 w 8631301"/>
              <a:gd name="connsiteY38" fmla="*/ 6206893 h 6687210"/>
              <a:gd name="connsiteX39" fmla="*/ 3504255 w 8631301"/>
              <a:gd name="connsiteY39" fmla="*/ 6186174 h 6687210"/>
              <a:gd name="connsiteX40" fmla="*/ 3547617 w 8631301"/>
              <a:gd name="connsiteY40" fmla="*/ 6165110 h 6687210"/>
              <a:gd name="connsiteX41" fmla="*/ 3590480 w 8631301"/>
              <a:gd name="connsiteY41" fmla="*/ 6143704 h 6687210"/>
              <a:gd name="connsiteX42" fmla="*/ 3632849 w 8631301"/>
              <a:gd name="connsiteY42" fmla="*/ 6121960 h 6687210"/>
              <a:gd name="connsiteX43" fmla="*/ 3674731 w 8631301"/>
              <a:gd name="connsiteY43" fmla="*/ 6099881 h 6687210"/>
              <a:gd name="connsiteX44" fmla="*/ 3716133 w 8631301"/>
              <a:gd name="connsiteY44" fmla="*/ 6077471 h 6687210"/>
              <a:gd name="connsiteX45" fmla="*/ 3757060 w 8631301"/>
              <a:gd name="connsiteY45" fmla="*/ 6054733 h 6687210"/>
              <a:gd name="connsiteX46" fmla="*/ 3797519 w 8631301"/>
              <a:gd name="connsiteY46" fmla="*/ 6031671 h 6687210"/>
              <a:gd name="connsiteX47" fmla="*/ 3837517 w 8631301"/>
              <a:gd name="connsiteY47" fmla="*/ 6008288 h 6687210"/>
              <a:gd name="connsiteX48" fmla="*/ 3877059 w 8631301"/>
              <a:gd name="connsiteY48" fmla="*/ 5984588 h 6687210"/>
              <a:gd name="connsiteX49" fmla="*/ 3916152 w 8631301"/>
              <a:gd name="connsiteY49" fmla="*/ 5960574 h 6687210"/>
              <a:gd name="connsiteX50" fmla="*/ 3954803 w 8631301"/>
              <a:gd name="connsiteY50" fmla="*/ 5936250 h 6687210"/>
              <a:gd name="connsiteX51" fmla="*/ 3993018 w 8631301"/>
              <a:gd name="connsiteY51" fmla="*/ 5911619 h 6687210"/>
              <a:gd name="connsiteX52" fmla="*/ 4030802 w 8631301"/>
              <a:gd name="connsiteY52" fmla="*/ 5886685 h 6687210"/>
              <a:gd name="connsiteX53" fmla="*/ 4068163 w 8631301"/>
              <a:gd name="connsiteY53" fmla="*/ 5861452 h 6687210"/>
              <a:gd name="connsiteX54" fmla="*/ 4105107 w 8631301"/>
              <a:gd name="connsiteY54" fmla="*/ 5835922 h 6687210"/>
              <a:gd name="connsiteX55" fmla="*/ 4141640 w 8631301"/>
              <a:gd name="connsiteY55" fmla="*/ 5810100 h 6687210"/>
              <a:gd name="connsiteX56" fmla="*/ 4177768 w 8631301"/>
              <a:gd name="connsiteY56" fmla="*/ 5783988 h 6687210"/>
              <a:gd name="connsiteX57" fmla="*/ 4213498 w 8631301"/>
              <a:gd name="connsiteY57" fmla="*/ 5757591 h 6687210"/>
              <a:gd name="connsiteX58" fmla="*/ 4248836 w 8631301"/>
              <a:gd name="connsiteY58" fmla="*/ 5730912 h 6687210"/>
              <a:gd name="connsiteX59" fmla="*/ 4283788 w 8631301"/>
              <a:gd name="connsiteY59" fmla="*/ 5703955 h 6687210"/>
              <a:gd name="connsiteX60" fmla="*/ 4318361 w 8631301"/>
              <a:gd name="connsiteY60" fmla="*/ 5676722 h 6687210"/>
              <a:gd name="connsiteX61" fmla="*/ 4352561 w 8631301"/>
              <a:gd name="connsiteY61" fmla="*/ 5649218 h 6687210"/>
              <a:gd name="connsiteX62" fmla="*/ 4386395 w 8631301"/>
              <a:gd name="connsiteY62" fmla="*/ 5621446 h 6687210"/>
              <a:gd name="connsiteX63" fmla="*/ 4419869 w 8631301"/>
              <a:gd name="connsiteY63" fmla="*/ 5593409 h 6687210"/>
              <a:gd name="connsiteX64" fmla="*/ 4452988 w 8631301"/>
              <a:gd name="connsiteY64" fmla="*/ 5565111 h 6687210"/>
              <a:gd name="connsiteX65" fmla="*/ 4485760 w 8631301"/>
              <a:gd name="connsiteY65" fmla="*/ 5536556 h 6687210"/>
              <a:gd name="connsiteX66" fmla="*/ 4518191 w 8631301"/>
              <a:gd name="connsiteY66" fmla="*/ 5507747 h 6687210"/>
              <a:gd name="connsiteX67" fmla="*/ 4550287 w 8631301"/>
              <a:gd name="connsiteY67" fmla="*/ 5478687 h 6687210"/>
              <a:gd name="connsiteX68" fmla="*/ 4582054 w 8631301"/>
              <a:gd name="connsiteY68" fmla="*/ 5449380 h 6687210"/>
              <a:gd name="connsiteX69" fmla="*/ 4613500 w 8631301"/>
              <a:gd name="connsiteY69" fmla="*/ 5419830 h 6687210"/>
              <a:gd name="connsiteX70" fmla="*/ 4644629 w 8631301"/>
              <a:gd name="connsiteY70" fmla="*/ 5390040 h 6687210"/>
              <a:gd name="connsiteX71" fmla="*/ 4675449 w 8631301"/>
              <a:gd name="connsiteY71" fmla="*/ 5360014 h 6687210"/>
              <a:gd name="connsiteX72" fmla="*/ 4705966 w 8631301"/>
              <a:gd name="connsiteY72" fmla="*/ 5329755 h 6687210"/>
              <a:gd name="connsiteX73" fmla="*/ 4736185 w 8631301"/>
              <a:gd name="connsiteY73" fmla="*/ 5299266 h 6687210"/>
              <a:gd name="connsiteX74" fmla="*/ 4766115 w 8631301"/>
              <a:gd name="connsiteY74" fmla="*/ 5268551 h 6687210"/>
              <a:gd name="connsiteX75" fmla="*/ 4795760 w 8631301"/>
              <a:gd name="connsiteY75" fmla="*/ 5237614 h 6687210"/>
              <a:gd name="connsiteX76" fmla="*/ 4825127 w 8631301"/>
              <a:gd name="connsiteY76" fmla="*/ 5206458 h 6687210"/>
              <a:gd name="connsiteX77" fmla="*/ 4854223 w 8631301"/>
              <a:gd name="connsiteY77" fmla="*/ 5175087 h 6687210"/>
              <a:gd name="connsiteX78" fmla="*/ 4883054 w 8631301"/>
              <a:gd name="connsiteY78" fmla="*/ 5143504 h 6687210"/>
              <a:gd name="connsiteX79" fmla="*/ 4911626 w 8631301"/>
              <a:gd name="connsiteY79" fmla="*/ 5111713 h 6687210"/>
              <a:gd name="connsiteX80" fmla="*/ 4939945 w 8631301"/>
              <a:gd name="connsiteY80" fmla="*/ 5079717 h 6687210"/>
              <a:gd name="connsiteX81" fmla="*/ 4968018 w 8631301"/>
              <a:gd name="connsiteY81" fmla="*/ 5047519 h 6687210"/>
              <a:gd name="connsiteX82" fmla="*/ 4995852 w 8631301"/>
              <a:gd name="connsiteY82" fmla="*/ 5015124 h 6687210"/>
              <a:gd name="connsiteX83" fmla="*/ 5023452 w 8631301"/>
              <a:gd name="connsiteY83" fmla="*/ 4982535 h 6687210"/>
              <a:gd name="connsiteX84" fmla="*/ 5050824 w 8631301"/>
              <a:gd name="connsiteY84" fmla="*/ 4949755 h 6687210"/>
              <a:gd name="connsiteX85" fmla="*/ 5077976 w 8631301"/>
              <a:gd name="connsiteY85" fmla="*/ 4916787 h 6687210"/>
              <a:gd name="connsiteX86" fmla="*/ 5104914 w 8631301"/>
              <a:gd name="connsiteY86" fmla="*/ 4883636 h 6687210"/>
              <a:gd name="connsiteX87" fmla="*/ 5131644 w 8631301"/>
              <a:gd name="connsiteY87" fmla="*/ 4850305 h 6687210"/>
              <a:gd name="connsiteX88" fmla="*/ 5158171 w 8631301"/>
              <a:gd name="connsiteY88" fmla="*/ 4816797 h 6687210"/>
              <a:gd name="connsiteX89" fmla="*/ 5210647 w 8631301"/>
              <a:gd name="connsiteY89" fmla="*/ 4749265 h 6687210"/>
              <a:gd name="connsiteX90" fmla="*/ 5262391 w 8631301"/>
              <a:gd name="connsiteY90" fmla="*/ 4681068 h 6687210"/>
              <a:gd name="connsiteX91" fmla="*/ 5313455 w 8631301"/>
              <a:gd name="connsiteY91" fmla="*/ 4612234 h 6687210"/>
              <a:gd name="connsiteX92" fmla="*/ 5363889 w 8631301"/>
              <a:gd name="connsiteY92" fmla="*/ 4542793 h 6687210"/>
              <a:gd name="connsiteX93" fmla="*/ 5413745 w 8631301"/>
              <a:gd name="connsiteY93" fmla="*/ 4472771 h 6687210"/>
              <a:gd name="connsiteX94" fmla="*/ 5463072 w 8631301"/>
              <a:gd name="connsiteY94" fmla="*/ 4402196 h 6687210"/>
              <a:gd name="connsiteX95" fmla="*/ 5511922 w 8631301"/>
              <a:gd name="connsiteY95" fmla="*/ 4331098 h 6687210"/>
              <a:gd name="connsiteX96" fmla="*/ 5560344 w 8631301"/>
              <a:gd name="connsiteY96" fmla="*/ 4259503 h 6687210"/>
              <a:gd name="connsiteX97" fmla="*/ 5608391 w 8631301"/>
              <a:gd name="connsiteY97" fmla="*/ 4187441 h 6687210"/>
              <a:gd name="connsiteX98" fmla="*/ 5679867 w 8631301"/>
              <a:gd name="connsiteY98" fmla="*/ 4078531 h 6687210"/>
              <a:gd name="connsiteX99" fmla="*/ 5750781 w 8631301"/>
              <a:gd name="connsiteY99" fmla="*/ 3968727 h 6687210"/>
              <a:gd name="connsiteX100" fmla="*/ 5868190 w 8631301"/>
              <a:gd name="connsiteY100" fmla="*/ 3783989 h 6687210"/>
              <a:gd name="connsiteX101" fmla="*/ 6197916 w 8631301"/>
              <a:gd name="connsiteY101" fmla="*/ 3258640 h 6687210"/>
              <a:gd name="connsiteX102" fmla="*/ 6294137 w 8631301"/>
              <a:gd name="connsiteY102" fmla="*/ 3107321 h 6687210"/>
              <a:gd name="connsiteX103" fmla="*/ 6367357 w 8631301"/>
              <a:gd name="connsiteY103" fmla="*/ 2993735 h 6687210"/>
              <a:gd name="connsiteX104" fmla="*/ 6447904 w 8631301"/>
              <a:gd name="connsiteY104" fmla="*/ 2869788 h 6687210"/>
              <a:gd name="connsiteX105" fmla="*/ 6558874 w 8631301"/>
              <a:gd name="connsiteY105" fmla="*/ 2696807 h 6687210"/>
              <a:gd name="connsiteX106" fmla="*/ 6970940 w 8631301"/>
              <a:gd name="connsiteY106" fmla="*/ 2045274 h 6687210"/>
              <a:gd name="connsiteX107" fmla="*/ 7081462 w 8631301"/>
              <a:gd name="connsiteY107" fmla="*/ 1872743 h 6687210"/>
              <a:gd name="connsiteX108" fmla="*/ 7164986 w 8631301"/>
              <a:gd name="connsiteY108" fmla="*/ 1744202 h 6687210"/>
              <a:gd name="connsiteX109" fmla="*/ 7221058 w 8631301"/>
              <a:gd name="connsiteY109" fmla="*/ 1659017 h 6687210"/>
              <a:gd name="connsiteX110" fmla="*/ 7277496 w 8631301"/>
              <a:gd name="connsiteY110" fmla="*/ 1574303 h 6687210"/>
              <a:gd name="connsiteX111" fmla="*/ 7334350 w 8631301"/>
              <a:gd name="connsiteY111" fmla="*/ 1490113 h 6687210"/>
              <a:gd name="connsiteX112" fmla="*/ 7391664 w 8631301"/>
              <a:gd name="connsiteY112" fmla="*/ 1406503 h 6687210"/>
              <a:gd name="connsiteX113" fmla="*/ 7449488 w 8631301"/>
              <a:gd name="connsiteY113" fmla="*/ 1323526 h 6687210"/>
              <a:gd name="connsiteX114" fmla="*/ 7507868 w 8631301"/>
              <a:gd name="connsiteY114" fmla="*/ 1241237 h 6687210"/>
              <a:gd name="connsiteX115" fmla="*/ 7566851 w 8631301"/>
              <a:gd name="connsiteY115" fmla="*/ 1159689 h 6687210"/>
              <a:gd name="connsiteX116" fmla="*/ 7596584 w 8631301"/>
              <a:gd name="connsiteY116" fmla="*/ 1119210 h 6687210"/>
              <a:gd name="connsiteX117" fmla="*/ 7626486 w 8631301"/>
              <a:gd name="connsiteY117" fmla="*/ 1078937 h 6687210"/>
              <a:gd name="connsiteX118" fmla="*/ 7656562 w 8631301"/>
              <a:gd name="connsiteY118" fmla="*/ 1038876 h 6687210"/>
              <a:gd name="connsiteX119" fmla="*/ 7686818 w 8631301"/>
              <a:gd name="connsiteY119" fmla="*/ 999035 h 6687210"/>
              <a:gd name="connsiteX120" fmla="*/ 7717261 w 8631301"/>
              <a:gd name="connsiteY120" fmla="*/ 959419 h 6687210"/>
              <a:gd name="connsiteX121" fmla="*/ 7747897 w 8631301"/>
              <a:gd name="connsiteY121" fmla="*/ 920037 h 6687210"/>
              <a:gd name="connsiteX122" fmla="*/ 7778730 w 8631301"/>
              <a:gd name="connsiteY122" fmla="*/ 880894 h 6687210"/>
              <a:gd name="connsiteX123" fmla="*/ 7809768 w 8631301"/>
              <a:gd name="connsiteY123" fmla="*/ 841997 h 6687210"/>
              <a:gd name="connsiteX124" fmla="*/ 7841015 w 8631301"/>
              <a:gd name="connsiteY124" fmla="*/ 803354 h 6687210"/>
              <a:gd name="connsiteX125" fmla="*/ 7872479 w 8631301"/>
              <a:gd name="connsiteY125" fmla="*/ 764970 h 6687210"/>
              <a:gd name="connsiteX126" fmla="*/ 7904165 w 8631301"/>
              <a:gd name="connsiteY126" fmla="*/ 726853 h 6687210"/>
              <a:gd name="connsiteX127" fmla="*/ 7936078 w 8631301"/>
              <a:gd name="connsiteY127" fmla="*/ 689010 h 6687210"/>
              <a:gd name="connsiteX128" fmla="*/ 7968225 w 8631301"/>
              <a:gd name="connsiteY128" fmla="*/ 651447 h 6687210"/>
              <a:gd name="connsiteX129" fmla="*/ 8000612 w 8631301"/>
              <a:gd name="connsiteY129" fmla="*/ 614171 h 6687210"/>
              <a:gd name="connsiteX130" fmla="*/ 8033245 w 8631301"/>
              <a:gd name="connsiteY130" fmla="*/ 577189 h 6687210"/>
              <a:gd name="connsiteX131" fmla="*/ 8066128 w 8631301"/>
              <a:gd name="connsiteY131" fmla="*/ 540507 h 6687210"/>
              <a:gd name="connsiteX132" fmla="*/ 8099270 w 8631301"/>
              <a:gd name="connsiteY132" fmla="*/ 504132 h 6687210"/>
              <a:gd name="connsiteX133" fmla="*/ 8132674 w 8631301"/>
              <a:gd name="connsiteY133" fmla="*/ 468072 h 6687210"/>
              <a:gd name="connsiteX134" fmla="*/ 8166348 w 8631301"/>
              <a:gd name="connsiteY134" fmla="*/ 432332 h 6687210"/>
              <a:gd name="connsiteX135" fmla="*/ 8200297 w 8631301"/>
              <a:gd name="connsiteY135" fmla="*/ 396920 h 6687210"/>
              <a:gd name="connsiteX136" fmla="*/ 8234527 w 8631301"/>
              <a:gd name="connsiteY136" fmla="*/ 361843 h 6687210"/>
              <a:gd name="connsiteX137" fmla="*/ 8269044 w 8631301"/>
              <a:gd name="connsiteY137" fmla="*/ 327107 h 6687210"/>
              <a:gd name="connsiteX138" fmla="*/ 8303854 w 8631301"/>
              <a:gd name="connsiteY138" fmla="*/ 292718 h 6687210"/>
              <a:gd name="connsiteX139" fmla="*/ 8338963 w 8631301"/>
              <a:gd name="connsiteY139" fmla="*/ 258685 h 6687210"/>
              <a:gd name="connsiteX140" fmla="*/ 8374376 w 8631301"/>
              <a:gd name="connsiteY140" fmla="*/ 225013 h 6687210"/>
              <a:gd name="connsiteX141" fmla="*/ 8410101 w 8631301"/>
              <a:gd name="connsiteY141" fmla="*/ 191709 h 6687210"/>
              <a:gd name="connsiteX142" fmla="*/ 8446141 w 8631301"/>
              <a:gd name="connsiteY142" fmla="*/ 158780 h 6687210"/>
              <a:gd name="connsiteX143" fmla="*/ 8482505 w 8631301"/>
              <a:gd name="connsiteY143" fmla="*/ 126233 h 6687210"/>
              <a:gd name="connsiteX144" fmla="*/ 8519196 w 8631301"/>
              <a:gd name="connsiteY144" fmla="*/ 94075 h 6687210"/>
              <a:gd name="connsiteX145" fmla="*/ 8556222 w 8631301"/>
              <a:gd name="connsiteY145" fmla="*/ 62312 h 6687210"/>
              <a:gd name="connsiteX146" fmla="*/ 8593588 w 8631301"/>
              <a:gd name="connsiteY146" fmla="*/ 30951 h 6687210"/>
              <a:gd name="connsiteX147" fmla="*/ 8631301 w 8631301"/>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0790"/>
              <a:gd name="connsiteX1" fmla="*/ 5293 w 8636594"/>
              <a:gd name="connsiteY1" fmla="*/ 0 h 6680790"/>
              <a:gd name="connsiteX2" fmla="*/ 0 w 8636594"/>
              <a:gd name="connsiteY2" fmla="*/ 5587843 h 6680790"/>
              <a:gd name="connsiteX3" fmla="*/ 1594033 w 8636594"/>
              <a:gd name="connsiteY3" fmla="*/ 5600057 h 6680790"/>
              <a:gd name="connsiteX4" fmla="*/ 1627845 w 8636594"/>
              <a:gd name="connsiteY4" fmla="*/ 6680790 h 6680790"/>
              <a:gd name="connsiteX5" fmla="*/ 1692688 w 8636594"/>
              <a:gd name="connsiteY5" fmla="*/ 6673902 h 6680790"/>
              <a:gd name="connsiteX6" fmla="*/ 1756810 w 8636594"/>
              <a:gd name="connsiteY6" fmla="*/ 6666549 h 6680790"/>
              <a:gd name="connsiteX7" fmla="*/ 1820216 w 8636594"/>
              <a:gd name="connsiteY7" fmla="*/ 6658735 h 6680790"/>
              <a:gd name="connsiteX8" fmla="*/ 1882914 w 8636594"/>
              <a:gd name="connsiteY8" fmla="*/ 6650463 h 6680790"/>
              <a:gd name="connsiteX9" fmla="*/ 1944909 w 8636594"/>
              <a:gd name="connsiteY9" fmla="*/ 6641737 h 6680790"/>
              <a:gd name="connsiteX10" fmla="*/ 2006208 w 8636594"/>
              <a:gd name="connsiteY10" fmla="*/ 6632561 h 6680790"/>
              <a:gd name="connsiteX11" fmla="*/ 2066817 w 8636594"/>
              <a:gd name="connsiteY11" fmla="*/ 6622937 h 6680790"/>
              <a:gd name="connsiteX12" fmla="*/ 2126742 w 8636594"/>
              <a:gd name="connsiteY12" fmla="*/ 6612869 h 6680790"/>
              <a:gd name="connsiteX13" fmla="*/ 2185991 w 8636594"/>
              <a:gd name="connsiteY13" fmla="*/ 6602362 h 6680790"/>
              <a:gd name="connsiteX14" fmla="*/ 2244569 w 8636594"/>
              <a:gd name="connsiteY14" fmla="*/ 6591417 h 6680790"/>
              <a:gd name="connsiteX15" fmla="*/ 2302482 w 8636594"/>
              <a:gd name="connsiteY15" fmla="*/ 6580040 h 6680790"/>
              <a:gd name="connsiteX16" fmla="*/ 2359737 w 8636594"/>
              <a:gd name="connsiteY16" fmla="*/ 6568233 h 6680790"/>
              <a:gd name="connsiteX17" fmla="*/ 2416341 w 8636594"/>
              <a:gd name="connsiteY17" fmla="*/ 6555999 h 6680790"/>
              <a:gd name="connsiteX18" fmla="*/ 2472299 w 8636594"/>
              <a:gd name="connsiteY18" fmla="*/ 6543344 h 6680790"/>
              <a:gd name="connsiteX19" fmla="*/ 2527618 w 8636594"/>
              <a:gd name="connsiteY19" fmla="*/ 6530269 h 6680790"/>
              <a:gd name="connsiteX20" fmla="*/ 2582304 w 8636594"/>
              <a:gd name="connsiteY20" fmla="*/ 6516778 h 6680790"/>
              <a:gd name="connsiteX21" fmla="*/ 2636364 w 8636594"/>
              <a:gd name="connsiteY21" fmla="*/ 6502876 h 6680790"/>
              <a:gd name="connsiteX22" fmla="*/ 2689804 w 8636594"/>
              <a:gd name="connsiteY22" fmla="*/ 6488565 h 6680790"/>
              <a:gd name="connsiteX23" fmla="*/ 2742629 w 8636594"/>
              <a:gd name="connsiteY23" fmla="*/ 6473849 h 6680790"/>
              <a:gd name="connsiteX24" fmla="*/ 2794848 w 8636594"/>
              <a:gd name="connsiteY24" fmla="*/ 6458731 h 6680790"/>
              <a:gd name="connsiteX25" fmla="*/ 2846466 w 8636594"/>
              <a:gd name="connsiteY25" fmla="*/ 6443216 h 6680790"/>
              <a:gd name="connsiteX26" fmla="*/ 2897488 w 8636594"/>
              <a:gd name="connsiteY26" fmla="*/ 6427305 h 6680790"/>
              <a:gd name="connsiteX27" fmla="*/ 2947923 w 8636594"/>
              <a:gd name="connsiteY27" fmla="*/ 6411004 h 6680790"/>
              <a:gd name="connsiteX28" fmla="*/ 2997775 w 8636594"/>
              <a:gd name="connsiteY28" fmla="*/ 6394316 h 6680790"/>
              <a:gd name="connsiteX29" fmla="*/ 3047052 w 8636594"/>
              <a:gd name="connsiteY29" fmla="*/ 6377243 h 6680790"/>
              <a:gd name="connsiteX30" fmla="*/ 3095759 w 8636594"/>
              <a:gd name="connsiteY30" fmla="*/ 6359791 h 6680790"/>
              <a:gd name="connsiteX31" fmla="*/ 3143903 w 8636594"/>
              <a:gd name="connsiteY31" fmla="*/ 6341961 h 6680790"/>
              <a:gd name="connsiteX32" fmla="*/ 3191491 w 8636594"/>
              <a:gd name="connsiteY32" fmla="*/ 6323757 h 6680790"/>
              <a:gd name="connsiteX33" fmla="*/ 3238528 w 8636594"/>
              <a:gd name="connsiteY33" fmla="*/ 6305184 h 6680790"/>
              <a:gd name="connsiteX34" fmla="*/ 3285021 w 8636594"/>
              <a:gd name="connsiteY34" fmla="*/ 6286245 h 6680790"/>
              <a:gd name="connsiteX35" fmla="*/ 3330977 w 8636594"/>
              <a:gd name="connsiteY35" fmla="*/ 6266942 h 6680790"/>
              <a:gd name="connsiteX36" fmla="*/ 3376401 w 8636594"/>
              <a:gd name="connsiteY36" fmla="*/ 6247281 h 6680790"/>
              <a:gd name="connsiteX37" fmla="*/ 3421300 w 8636594"/>
              <a:gd name="connsiteY37" fmla="*/ 6227263 h 6680790"/>
              <a:gd name="connsiteX38" fmla="*/ 3465680 w 8636594"/>
              <a:gd name="connsiteY38" fmla="*/ 6206893 h 6680790"/>
              <a:gd name="connsiteX39" fmla="*/ 3509548 w 8636594"/>
              <a:gd name="connsiteY39" fmla="*/ 6186174 h 6680790"/>
              <a:gd name="connsiteX40" fmla="*/ 3552910 w 8636594"/>
              <a:gd name="connsiteY40" fmla="*/ 6165110 h 6680790"/>
              <a:gd name="connsiteX41" fmla="*/ 3595773 w 8636594"/>
              <a:gd name="connsiteY41" fmla="*/ 6143704 h 6680790"/>
              <a:gd name="connsiteX42" fmla="*/ 3638142 w 8636594"/>
              <a:gd name="connsiteY42" fmla="*/ 6121960 h 6680790"/>
              <a:gd name="connsiteX43" fmla="*/ 3680024 w 8636594"/>
              <a:gd name="connsiteY43" fmla="*/ 6099881 h 6680790"/>
              <a:gd name="connsiteX44" fmla="*/ 3721426 w 8636594"/>
              <a:gd name="connsiteY44" fmla="*/ 6077471 h 6680790"/>
              <a:gd name="connsiteX45" fmla="*/ 3762353 w 8636594"/>
              <a:gd name="connsiteY45" fmla="*/ 6054733 h 6680790"/>
              <a:gd name="connsiteX46" fmla="*/ 3802812 w 8636594"/>
              <a:gd name="connsiteY46" fmla="*/ 6031671 h 6680790"/>
              <a:gd name="connsiteX47" fmla="*/ 3842810 w 8636594"/>
              <a:gd name="connsiteY47" fmla="*/ 6008288 h 6680790"/>
              <a:gd name="connsiteX48" fmla="*/ 3882352 w 8636594"/>
              <a:gd name="connsiteY48" fmla="*/ 5984588 h 6680790"/>
              <a:gd name="connsiteX49" fmla="*/ 3921445 w 8636594"/>
              <a:gd name="connsiteY49" fmla="*/ 5960574 h 6680790"/>
              <a:gd name="connsiteX50" fmla="*/ 3960096 w 8636594"/>
              <a:gd name="connsiteY50" fmla="*/ 5936250 h 6680790"/>
              <a:gd name="connsiteX51" fmla="*/ 3998311 w 8636594"/>
              <a:gd name="connsiteY51" fmla="*/ 5911619 h 6680790"/>
              <a:gd name="connsiteX52" fmla="*/ 4036095 w 8636594"/>
              <a:gd name="connsiteY52" fmla="*/ 5886685 h 6680790"/>
              <a:gd name="connsiteX53" fmla="*/ 4073456 w 8636594"/>
              <a:gd name="connsiteY53" fmla="*/ 5861452 h 6680790"/>
              <a:gd name="connsiteX54" fmla="*/ 4110400 w 8636594"/>
              <a:gd name="connsiteY54" fmla="*/ 5835922 h 6680790"/>
              <a:gd name="connsiteX55" fmla="*/ 4146933 w 8636594"/>
              <a:gd name="connsiteY55" fmla="*/ 5810100 h 6680790"/>
              <a:gd name="connsiteX56" fmla="*/ 4183061 w 8636594"/>
              <a:gd name="connsiteY56" fmla="*/ 5783988 h 6680790"/>
              <a:gd name="connsiteX57" fmla="*/ 4218791 w 8636594"/>
              <a:gd name="connsiteY57" fmla="*/ 5757591 h 6680790"/>
              <a:gd name="connsiteX58" fmla="*/ 4254129 w 8636594"/>
              <a:gd name="connsiteY58" fmla="*/ 5730912 h 6680790"/>
              <a:gd name="connsiteX59" fmla="*/ 4289081 w 8636594"/>
              <a:gd name="connsiteY59" fmla="*/ 5703955 h 6680790"/>
              <a:gd name="connsiteX60" fmla="*/ 4323654 w 8636594"/>
              <a:gd name="connsiteY60" fmla="*/ 5676722 h 6680790"/>
              <a:gd name="connsiteX61" fmla="*/ 4357854 w 8636594"/>
              <a:gd name="connsiteY61" fmla="*/ 5649218 h 6680790"/>
              <a:gd name="connsiteX62" fmla="*/ 4391688 w 8636594"/>
              <a:gd name="connsiteY62" fmla="*/ 5621446 h 6680790"/>
              <a:gd name="connsiteX63" fmla="*/ 4425162 w 8636594"/>
              <a:gd name="connsiteY63" fmla="*/ 5593409 h 6680790"/>
              <a:gd name="connsiteX64" fmla="*/ 4458281 w 8636594"/>
              <a:gd name="connsiteY64" fmla="*/ 5565111 h 6680790"/>
              <a:gd name="connsiteX65" fmla="*/ 4491053 w 8636594"/>
              <a:gd name="connsiteY65" fmla="*/ 5536556 h 6680790"/>
              <a:gd name="connsiteX66" fmla="*/ 4523484 w 8636594"/>
              <a:gd name="connsiteY66" fmla="*/ 5507747 h 6680790"/>
              <a:gd name="connsiteX67" fmla="*/ 4555580 w 8636594"/>
              <a:gd name="connsiteY67" fmla="*/ 5478687 h 6680790"/>
              <a:gd name="connsiteX68" fmla="*/ 4587347 w 8636594"/>
              <a:gd name="connsiteY68" fmla="*/ 5449380 h 6680790"/>
              <a:gd name="connsiteX69" fmla="*/ 4618793 w 8636594"/>
              <a:gd name="connsiteY69" fmla="*/ 5419830 h 6680790"/>
              <a:gd name="connsiteX70" fmla="*/ 4649922 w 8636594"/>
              <a:gd name="connsiteY70" fmla="*/ 5390040 h 6680790"/>
              <a:gd name="connsiteX71" fmla="*/ 4680742 w 8636594"/>
              <a:gd name="connsiteY71" fmla="*/ 5360014 h 6680790"/>
              <a:gd name="connsiteX72" fmla="*/ 4711259 w 8636594"/>
              <a:gd name="connsiteY72" fmla="*/ 5329755 h 6680790"/>
              <a:gd name="connsiteX73" fmla="*/ 4741478 w 8636594"/>
              <a:gd name="connsiteY73" fmla="*/ 5299266 h 6680790"/>
              <a:gd name="connsiteX74" fmla="*/ 4771408 w 8636594"/>
              <a:gd name="connsiteY74" fmla="*/ 5268551 h 6680790"/>
              <a:gd name="connsiteX75" fmla="*/ 4801053 w 8636594"/>
              <a:gd name="connsiteY75" fmla="*/ 5237614 h 6680790"/>
              <a:gd name="connsiteX76" fmla="*/ 4830420 w 8636594"/>
              <a:gd name="connsiteY76" fmla="*/ 5206458 h 6680790"/>
              <a:gd name="connsiteX77" fmla="*/ 4859516 w 8636594"/>
              <a:gd name="connsiteY77" fmla="*/ 5175087 h 6680790"/>
              <a:gd name="connsiteX78" fmla="*/ 4888347 w 8636594"/>
              <a:gd name="connsiteY78" fmla="*/ 5143504 h 6680790"/>
              <a:gd name="connsiteX79" fmla="*/ 4916919 w 8636594"/>
              <a:gd name="connsiteY79" fmla="*/ 5111713 h 6680790"/>
              <a:gd name="connsiteX80" fmla="*/ 4945238 w 8636594"/>
              <a:gd name="connsiteY80" fmla="*/ 5079717 h 6680790"/>
              <a:gd name="connsiteX81" fmla="*/ 4973311 w 8636594"/>
              <a:gd name="connsiteY81" fmla="*/ 5047519 h 6680790"/>
              <a:gd name="connsiteX82" fmla="*/ 5001145 w 8636594"/>
              <a:gd name="connsiteY82" fmla="*/ 5015124 h 6680790"/>
              <a:gd name="connsiteX83" fmla="*/ 5028745 w 8636594"/>
              <a:gd name="connsiteY83" fmla="*/ 4982535 h 6680790"/>
              <a:gd name="connsiteX84" fmla="*/ 5056117 w 8636594"/>
              <a:gd name="connsiteY84" fmla="*/ 4949755 h 6680790"/>
              <a:gd name="connsiteX85" fmla="*/ 5083269 w 8636594"/>
              <a:gd name="connsiteY85" fmla="*/ 4916787 h 6680790"/>
              <a:gd name="connsiteX86" fmla="*/ 5110207 w 8636594"/>
              <a:gd name="connsiteY86" fmla="*/ 4883636 h 6680790"/>
              <a:gd name="connsiteX87" fmla="*/ 5136937 w 8636594"/>
              <a:gd name="connsiteY87" fmla="*/ 4850305 h 6680790"/>
              <a:gd name="connsiteX88" fmla="*/ 5163464 w 8636594"/>
              <a:gd name="connsiteY88" fmla="*/ 4816797 h 6680790"/>
              <a:gd name="connsiteX89" fmla="*/ 5215940 w 8636594"/>
              <a:gd name="connsiteY89" fmla="*/ 4749265 h 6680790"/>
              <a:gd name="connsiteX90" fmla="*/ 5267684 w 8636594"/>
              <a:gd name="connsiteY90" fmla="*/ 4681068 h 6680790"/>
              <a:gd name="connsiteX91" fmla="*/ 5318748 w 8636594"/>
              <a:gd name="connsiteY91" fmla="*/ 4612234 h 6680790"/>
              <a:gd name="connsiteX92" fmla="*/ 5369182 w 8636594"/>
              <a:gd name="connsiteY92" fmla="*/ 4542793 h 6680790"/>
              <a:gd name="connsiteX93" fmla="*/ 5419038 w 8636594"/>
              <a:gd name="connsiteY93" fmla="*/ 4472771 h 6680790"/>
              <a:gd name="connsiteX94" fmla="*/ 5468365 w 8636594"/>
              <a:gd name="connsiteY94" fmla="*/ 4402196 h 6680790"/>
              <a:gd name="connsiteX95" fmla="*/ 5517215 w 8636594"/>
              <a:gd name="connsiteY95" fmla="*/ 4331098 h 6680790"/>
              <a:gd name="connsiteX96" fmla="*/ 5565637 w 8636594"/>
              <a:gd name="connsiteY96" fmla="*/ 4259503 h 6680790"/>
              <a:gd name="connsiteX97" fmla="*/ 5613684 w 8636594"/>
              <a:gd name="connsiteY97" fmla="*/ 4187441 h 6680790"/>
              <a:gd name="connsiteX98" fmla="*/ 5685160 w 8636594"/>
              <a:gd name="connsiteY98" fmla="*/ 4078531 h 6680790"/>
              <a:gd name="connsiteX99" fmla="*/ 5756074 w 8636594"/>
              <a:gd name="connsiteY99" fmla="*/ 3968727 h 6680790"/>
              <a:gd name="connsiteX100" fmla="*/ 5873483 w 8636594"/>
              <a:gd name="connsiteY100" fmla="*/ 3783989 h 6680790"/>
              <a:gd name="connsiteX101" fmla="*/ 6203209 w 8636594"/>
              <a:gd name="connsiteY101" fmla="*/ 3258640 h 6680790"/>
              <a:gd name="connsiteX102" fmla="*/ 6299430 w 8636594"/>
              <a:gd name="connsiteY102" fmla="*/ 3107321 h 6680790"/>
              <a:gd name="connsiteX103" fmla="*/ 6372650 w 8636594"/>
              <a:gd name="connsiteY103" fmla="*/ 2993735 h 6680790"/>
              <a:gd name="connsiteX104" fmla="*/ 6453197 w 8636594"/>
              <a:gd name="connsiteY104" fmla="*/ 2869788 h 6680790"/>
              <a:gd name="connsiteX105" fmla="*/ 6564167 w 8636594"/>
              <a:gd name="connsiteY105" fmla="*/ 2696807 h 6680790"/>
              <a:gd name="connsiteX106" fmla="*/ 6976233 w 8636594"/>
              <a:gd name="connsiteY106" fmla="*/ 2045274 h 6680790"/>
              <a:gd name="connsiteX107" fmla="*/ 7086755 w 8636594"/>
              <a:gd name="connsiteY107" fmla="*/ 1872743 h 6680790"/>
              <a:gd name="connsiteX108" fmla="*/ 7170279 w 8636594"/>
              <a:gd name="connsiteY108" fmla="*/ 1744202 h 6680790"/>
              <a:gd name="connsiteX109" fmla="*/ 7226351 w 8636594"/>
              <a:gd name="connsiteY109" fmla="*/ 1659017 h 6680790"/>
              <a:gd name="connsiteX110" fmla="*/ 7282789 w 8636594"/>
              <a:gd name="connsiteY110" fmla="*/ 1574303 h 6680790"/>
              <a:gd name="connsiteX111" fmla="*/ 7339643 w 8636594"/>
              <a:gd name="connsiteY111" fmla="*/ 1490113 h 6680790"/>
              <a:gd name="connsiteX112" fmla="*/ 7396957 w 8636594"/>
              <a:gd name="connsiteY112" fmla="*/ 1406503 h 6680790"/>
              <a:gd name="connsiteX113" fmla="*/ 7454781 w 8636594"/>
              <a:gd name="connsiteY113" fmla="*/ 1323526 h 6680790"/>
              <a:gd name="connsiteX114" fmla="*/ 7513161 w 8636594"/>
              <a:gd name="connsiteY114" fmla="*/ 1241237 h 6680790"/>
              <a:gd name="connsiteX115" fmla="*/ 7572144 w 8636594"/>
              <a:gd name="connsiteY115" fmla="*/ 1159689 h 6680790"/>
              <a:gd name="connsiteX116" fmla="*/ 7601877 w 8636594"/>
              <a:gd name="connsiteY116" fmla="*/ 1119210 h 6680790"/>
              <a:gd name="connsiteX117" fmla="*/ 7631779 w 8636594"/>
              <a:gd name="connsiteY117" fmla="*/ 1078937 h 6680790"/>
              <a:gd name="connsiteX118" fmla="*/ 7661855 w 8636594"/>
              <a:gd name="connsiteY118" fmla="*/ 1038876 h 6680790"/>
              <a:gd name="connsiteX119" fmla="*/ 7692111 w 8636594"/>
              <a:gd name="connsiteY119" fmla="*/ 999035 h 6680790"/>
              <a:gd name="connsiteX120" fmla="*/ 7722554 w 8636594"/>
              <a:gd name="connsiteY120" fmla="*/ 959419 h 6680790"/>
              <a:gd name="connsiteX121" fmla="*/ 7753190 w 8636594"/>
              <a:gd name="connsiteY121" fmla="*/ 920037 h 6680790"/>
              <a:gd name="connsiteX122" fmla="*/ 7784023 w 8636594"/>
              <a:gd name="connsiteY122" fmla="*/ 880894 h 6680790"/>
              <a:gd name="connsiteX123" fmla="*/ 7815061 w 8636594"/>
              <a:gd name="connsiteY123" fmla="*/ 841997 h 6680790"/>
              <a:gd name="connsiteX124" fmla="*/ 7846308 w 8636594"/>
              <a:gd name="connsiteY124" fmla="*/ 803354 h 6680790"/>
              <a:gd name="connsiteX125" fmla="*/ 7877772 w 8636594"/>
              <a:gd name="connsiteY125" fmla="*/ 764970 h 6680790"/>
              <a:gd name="connsiteX126" fmla="*/ 7909458 w 8636594"/>
              <a:gd name="connsiteY126" fmla="*/ 726853 h 6680790"/>
              <a:gd name="connsiteX127" fmla="*/ 7941371 w 8636594"/>
              <a:gd name="connsiteY127" fmla="*/ 689010 h 6680790"/>
              <a:gd name="connsiteX128" fmla="*/ 7973518 w 8636594"/>
              <a:gd name="connsiteY128" fmla="*/ 651447 h 6680790"/>
              <a:gd name="connsiteX129" fmla="*/ 8005905 w 8636594"/>
              <a:gd name="connsiteY129" fmla="*/ 614171 h 6680790"/>
              <a:gd name="connsiteX130" fmla="*/ 8038538 w 8636594"/>
              <a:gd name="connsiteY130" fmla="*/ 577189 h 6680790"/>
              <a:gd name="connsiteX131" fmla="*/ 8071421 w 8636594"/>
              <a:gd name="connsiteY131" fmla="*/ 540507 h 6680790"/>
              <a:gd name="connsiteX132" fmla="*/ 8104563 w 8636594"/>
              <a:gd name="connsiteY132" fmla="*/ 504132 h 6680790"/>
              <a:gd name="connsiteX133" fmla="*/ 8137967 w 8636594"/>
              <a:gd name="connsiteY133" fmla="*/ 468072 h 6680790"/>
              <a:gd name="connsiteX134" fmla="*/ 8171641 w 8636594"/>
              <a:gd name="connsiteY134" fmla="*/ 432332 h 6680790"/>
              <a:gd name="connsiteX135" fmla="*/ 8205590 w 8636594"/>
              <a:gd name="connsiteY135" fmla="*/ 396920 h 6680790"/>
              <a:gd name="connsiteX136" fmla="*/ 8239820 w 8636594"/>
              <a:gd name="connsiteY136" fmla="*/ 361843 h 6680790"/>
              <a:gd name="connsiteX137" fmla="*/ 8274337 w 8636594"/>
              <a:gd name="connsiteY137" fmla="*/ 327107 h 6680790"/>
              <a:gd name="connsiteX138" fmla="*/ 8309147 w 8636594"/>
              <a:gd name="connsiteY138" fmla="*/ 292718 h 6680790"/>
              <a:gd name="connsiteX139" fmla="*/ 8344256 w 8636594"/>
              <a:gd name="connsiteY139" fmla="*/ 258685 h 6680790"/>
              <a:gd name="connsiteX140" fmla="*/ 8379669 w 8636594"/>
              <a:gd name="connsiteY140" fmla="*/ 225013 h 6680790"/>
              <a:gd name="connsiteX141" fmla="*/ 8415394 w 8636594"/>
              <a:gd name="connsiteY141" fmla="*/ 191709 h 6680790"/>
              <a:gd name="connsiteX142" fmla="*/ 8451434 w 8636594"/>
              <a:gd name="connsiteY142" fmla="*/ 158780 h 6680790"/>
              <a:gd name="connsiteX143" fmla="*/ 8487798 w 8636594"/>
              <a:gd name="connsiteY143" fmla="*/ 126233 h 6680790"/>
              <a:gd name="connsiteX144" fmla="*/ 8524489 w 8636594"/>
              <a:gd name="connsiteY144" fmla="*/ 94075 h 6680790"/>
              <a:gd name="connsiteX145" fmla="*/ 8561515 w 8636594"/>
              <a:gd name="connsiteY145" fmla="*/ 62312 h 6680790"/>
              <a:gd name="connsiteX146" fmla="*/ 8598881 w 8636594"/>
              <a:gd name="connsiteY146" fmla="*/ 30951 h 6680790"/>
              <a:gd name="connsiteX147" fmla="*/ 8636594 w 8636594"/>
              <a:gd name="connsiteY147" fmla="*/ 0 h 6680790"/>
              <a:gd name="connsiteX0" fmla="*/ 8636594 w 8636594"/>
              <a:gd name="connsiteY0" fmla="*/ 0 h 6673902"/>
              <a:gd name="connsiteX1" fmla="*/ 5293 w 8636594"/>
              <a:gd name="connsiteY1" fmla="*/ 0 h 6673902"/>
              <a:gd name="connsiteX2" fmla="*/ 0 w 8636594"/>
              <a:gd name="connsiteY2" fmla="*/ 5587843 h 6673902"/>
              <a:gd name="connsiteX3" fmla="*/ 1594033 w 8636594"/>
              <a:gd name="connsiteY3" fmla="*/ 5600057 h 6673902"/>
              <a:gd name="connsiteX4" fmla="*/ 1686068 w 8636594"/>
              <a:gd name="connsiteY4" fmla="*/ 5599745 h 6673902"/>
              <a:gd name="connsiteX5" fmla="*/ 1692688 w 8636594"/>
              <a:gd name="connsiteY5" fmla="*/ 6673902 h 6673902"/>
              <a:gd name="connsiteX6" fmla="*/ 1756810 w 8636594"/>
              <a:gd name="connsiteY6" fmla="*/ 6666549 h 6673902"/>
              <a:gd name="connsiteX7" fmla="*/ 1820216 w 8636594"/>
              <a:gd name="connsiteY7" fmla="*/ 6658735 h 6673902"/>
              <a:gd name="connsiteX8" fmla="*/ 1882914 w 8636594"/>
              <a:gd name="connsiteY8" fmla="*/ 6650463 h 6673902"/>
              <a:gd name="connsiteX9" fmla="*/ 1944909 w 8636594"/>
              <a:gd name="connsiteY9" fmla="*/ 6641737 h 6673902"/>
              <a:gd name="connsiteX10" fmla="*/ 2006208 w 8636594"/>
              <a:gd name="connsiteY10" fmla="*/ 6632561 h 6673902"/>
              <a:gd name="connsiteX11" fmla="*/ 2066817 w 8636594"/>
              <a:gd name="connsiteY11" fmla="*/ 6622937 h 6673902"/>
              <a:gd name="connsiteX12" fmla="*/ 2126742 w 8636594"/>
              <a:gd name="connsiteY12" fmla="*/ 6612869 h 6673902"/>
              <a:gd name="connsiteX13" fmla="*/ 2185991 w 8636594"/>
              <a:gd name="connsiteY13" fmla="*/ 6602362 h 6673902"/>
              <a:gd name="connsiteX14" fmla="*/ 2244569 w 8636594"/>
              <a:gd name="connsiteY14" fmla="*/ 6591417 h 6673902"/>
              <a:gd name="connsiteX15" fmla="*/ 2302482 w 8636594"/>
              <a:gd name="connsiteY15" fmla="*/ 6580040 h 6673902"/>
              <a:gd name="connsiteX16" fmla="*/ 2359737 w 8636594"/>
              <a:gd name="connsiteY16" fmla="*/ 6568233 h 6673902"/>
              <a:gd name="connsiteX17" fmla="*/ 2416341 w 8636594"/>
              <a:gd name="connsiteY17" fmla="*/ 6555999 h 6673902"/>
              <a:gd name="connsiteX18" fmla="*/ 2472299 w 8636594"/>
              <a:gd name="connsiteY18" fmla="*/ 6543344 h 6673902"/>
              <a:gd name="connsiteX19" fmla="*/ 2527618 w 8636594"/>
              <a:gd name="connsiteY19" fmla="*/ 6530269 h 6673902"/>
              <a:gd name="connsiteX20" fmla="*/ 2582304 w 8636594"/>
              <a:gd name="connsiteY20" fmla="*/ 6516778 h 6673902"/>
              <a:gd name="connsiteX21" fmla="*/ 2636364 w 8636594"/>
              <a:gd name="connsiteY21" fmla="*/ 6502876 h 6673902"/>
              <a:gd name="connsiteX22" fmla="*/ 2689804 w 8636594"/>
              <a:gd name="connsiteY22" fmla="*/ 6488565 h 6673902"/>
              <a:gd name="connsiteX23" fmla="*/ 2742629 w 8636594"/>
              <a:gd name="connsiteY23" fmla="*/ 6473849 h 6673902"/>
              <a:gd name="connsiteX24" fmla="*/ 2794848 w 8636594"/>
              <a:gd name="connsiteY24" fmla="*/ 6458731 h 6673902"/>
              <a:gd name="connsiteX25" fmla="*/ 2846466 w 8636594"/>
              <a:gd name="connsiteY25" fmla="*/ 6443216 h 6673902"/>
              <a:gd name="connsiteX26" fmla="*/ 2897488 w 8636594"/>
              <a:gd name="connsiteY26" fmla="*/ 6427305 h 6673902"/>
              <a:gd name="connsiteX27" fmla="*/ 2947923 w 8636594"/>
              <a:gd name="connsiteY27" fmla="*/ 6411004 h 6673902"/>
              <a:gd name="connsiteX28" fmla="*/ 2997775 w 8636594"/>
              <a:gd name="connsiteY28" fmla="*/ 6394316 h 6673902"/>
              <a:gd name="connsiteX29" fmla="*/ 3047052 w 8636594"/>
              <a:gd name="connsiteY29" fmla="*/ 6377243 h 6673902"/>
              <a:gd name="connsiteX30" fmla="*/ 3095759 w 8636594"/>
              <a:gd name="connsiteY30" fmla="*/ 6359791 h 6673902"/>
              <a:gd name="connsiteX31" fmla="*/ 3143903 w 8636594"/>
              <a:gd name="connsiteY31" fmla="*/ 6341961 h 6673902"/>
              <a:gd name="connsiteX32" fmla="*/ 3191491 w 8636594"/>
              <a:gd name="connsiteY32" fmla="*/ 6323757 h 6673902"/>
              <a:gd name="connsiteX33" fmla="*/ 3238528 w 8636594"/>
              <a:gd name="connsiteY33" fmla="*/ 6305184 h 6673902"/>
              <a:gd name="connsiteX34" fmla="*/ 3285021 w 8636594"/>
              <a:gd name="connsiteY34" fmla="*/ 6286245 h 6673902"/>
              <a:gd name="connsiteX35" fmla="*/ 3330977 w 8636594"/>
              <a:gd name="connsiteY35" fmla="*/ 6266942 h 6673902"/>
              <a:gd name="connsiteX36" fmla="*/ 3376401 w 8636594"/>
              <a:gd name="connsiteY36" fmla="*/ 6247281 h 6673902"/>
              <a:gd name="connsiteX37" fmla="*/ 3421300 w 8636594"/>
              <a:gd name="connsiteY37" fmla="*/ 6227263 h 6673902"/>
              <a:gd name="connsiteX38" fmla="*/ 3465680 w 8636594"/>
              <a:gd name="connsiteY38" fmla="*/ 6206893 h 6673902"/>
              <a:gd name="connsiteX39" fmla="*/ 3509548 w 8636594"/>
              <a:gd name="connsiteY39" fmla="*/ 6186174 h 6673902"/>
              <a:gd name="connsiteX40" fmla="*/ 3552910 w 8636594"/>
              <a:gd name="connsiteY40" fmla="*/ 6165110 h 6673902"/>
              <a:gd name="connsiteX41" fmla="*/ 3595773 w 8636594"/>
              <a:gd name="connsiteY41" fmla="*/ 6143704 h 6673902"/>
              <a:gd name="connsiteX42" fmla="*/ 3638142 w 8636594"/>
              <a:gd name="connsiteY42" fmla="*/ 6121960 h 6673902"/>
              <a:gd name="connsiteX43" fmla="*/ 3680024 w 8636594"/>
              <a:gd name="connsiteY43" fmla="*/ 6099881 h 6673902"/>
              <a:gd name="connsiteX44" fmla="*/ 3721426 w 8636594"/>
              <a:gd name="connsiteY44" fmla="*/ 6077471 h 6673902"/>
              <a:gd name="connsiteX45" fmla="*/ 3762353 w 8636594"/>
              <a:gd name="connsiteY45" fmla="*/ 6054733 h 6673902"/>
              <a:gd name="connsiteX46" fmla="*/ 3802812 w 8636594"/>
              <a:gd name="connsiteY46" fmla="*/ 6031671 h 6673902"/>
              <a:gd name="connsiteX47" fmla="*/ 3842810 w 8636594"/>
              <a:gd name="connsiteY47" fmla="*/ 6008288 h 6673902"/>
              <a:gd name="connsiteX48" fmla="*/ 3882352 w 8636594"/>
              <a:gd name="connsiteY48" fmla="*/ 5984588 h 6673902"/>
              <a:gd name="connsiteX49" fmla="*/ 3921445 w 8636594"/>
              <a:gd name="connsiteY49" fmla="*/ 5960574 h 6673902"/>
              <a:gd name="connsiteX50" fmla="*/ 3960096 w 8636594"/>
              <a:gd name="connsiteY50" fmla="*/ 5936250 h 6673902"/>
              <a:gd name="connsiteX51" fmla="*/ 3998311 w 8636594"/>
              <a:gd name="connsiteY51" fmla="*/ 5911619 h 6673902"/>
              <a:gd name="connsiteX52" fmla="*/ 4036095 w 8636594"/>
              <a:gd name="connsiteY52" fmla="*/ 5886685 h 6673902"/>
              <a:gd name="connsiteX53" fmla="*/ 4073456 w 8636594"/>
              <a:gd name="connsiteY53" fmla="*/ 5861452 h 6673902"/>
              <a:gd name="connsiteX54" fmla="*/ 4110400 w 8636594"/>
              <a:gd name="connsiteY54" fmla="*/ 5835922 h 6673902"/>
              <a:gd name="connsiteX55" fmla="*/ 4146933 w 8636594"/>
              <a:gd name="connsiteY55" fmla="*/ 5810100 h 6673902"/>
              <a:gd name="connsiteX56" fmla="*/ 4183061 w 8636594"/>
              <a:gd name="connsiteY56" fmla="*/ 5783988 h 6673902"/>
              <a:gd name="connsiteX57" fmla="*/ 4218791 w 8636594"/>
              <a:gd name="connsiteY57" fmla="*/ 5757591 h 6673902"/>
              <a:gd name="connsiteX58" fmla="*/ 4254129 w 8636594"/>
              <a:gd name="connsiteY58" fmla="*/ 5730912 h 6673902"/>
              <a:gd name="connsiteX59" fmla="*/ 4289081 w 8636594"/>
              <a:gd name="connsiteY59" fmla="*/ 5703955 h 6673902"/>
              <a:gd name="connsiteX60" fmla="*/ 4323654 w 8636594"/>
              <a:gd name="connsiteY60" fmla="*/ 5676722 h 6673902"/>
              <a:gd name="connsiteX61" fmla="*/ 4357854 w 8636594"/>
              <a:gd name="connsiteY61" fmla="*/ 5649218 h 6673902"/>
              <a:gd name="connsiteX62" fmla="*/ 4391688 w 8636594"/>
              <a:gd name="connsiteY62" fmla="*/ 5621446 h 6673902"/>
              <a:gd name="connsiteX63" fmla="*/ 4425162 w 8636594"/>
              <a:gd name="connsiteY63" fmla="*/ 5593409 h 6673902"/>
              <a:gd name="connsiteX64" fmla="*/ 4458281 w 8636594"/>
              <a:gd name="connsiteY64" fmla="*/ 5565111 h 6673902"/>
              <a:gd name="connsiteX65" fmla="*/ 4491053 w 8636594"/>
              <a:gd name="connsiteY65" fmla="*/ 5536556 h 6673902"/>
              <a:gd name="connsiteX66" fmla="*/ 4523484 w 8636594"/>
              <a:gd name="connsiteY66" fmla="*/ 5507747 h 6673902"/>
              <a:gd name="connsiteX67" fmla="*/ 4555580 w 8636594"/>
              <a:gd name="connsiteY67" fmla="*/ 5478687 h 6673902"/>
              <a:gd name="connsiteX68" fmla="*/ 4587347 w 8636594"/>
              <a:gd name="connsiteY68" fmla="*/ 5449380 h 6673902"/>
              <a:gd name="connsiteX69" fmla="*/ 4618793 w 8636594"/>
              <a:gd name="connsiteY69" fmla="*/ 5419830 h 6673902"/>
              <a:gd name="connsiteX70" fmla="*/ 4649922 w 8636594"/>
              <a:gd name="connsiteY70" fmla="*/ 5390040 h 6673902"/>
              <a:gd name="connsiteX71" fmla="*/ 4680742 w 8636594"/>
              <a:gd name="connsiteY71" fmla="*/ 5360014 h 6673902"/>
              <a:gd name="connsiteX72" fmla="*/ 4711259 w 8636594"/>
              <a:gd name="connsiteY72" fmla="*/ 5329755 h 6673902"/>
              <a:gd name="connsiteX73" fmla="*/ 4741478 w 8636594"/>
              <a:gd name="connsiteY73" fmla="*/ 5299266 h 6673902"/>
              <a:gd name="connsiteX74" fmla="*/ 4771408 w 8636594"/>
              <a:gd name="connsiteY74" fmla="*/ 5268551 h 6673902"/>
              <a:gd name="connsiteX75" fmla="*/ 4801053 w 8636594"/>
              <a:gd name="connsiteY75" fmla="*/ 5237614 h 6673902"/>
              <a:gd name="connsiteX76" fmla="*/ 4830420 w 8636594"/>
              <a:gd name="connsiteY76" fmla="*/ 5206458 h 6673902"/>
              <a:gd name="connsiteX77" fmla="*/ 4859516 w 8636594"/>
              <a:gd name="connsiteY77" fmla="*/ 5175087 h 6673902"/>
              <a:gd name="connsiteX78" fmla="*/ 4888347 w 8636594"/>
              <a:gd name="connsiteY78" fmla="*/ 5143504 h 6673902"/>
              <a:gd name="connsiteX79" fmla="*/ 4916919 w 8636594"/>
              <a:gd name="connsiteY79" fmla="*/ 5111713 h 6673902"/>
              <a:gd name="connsiteX80" fmla="*/ 4945238 w 8636594"/>
              <a:gd name="connsiteY80" fmla="*/ 5079717 h 6673902"/>
              <a:gd name="connsiteX81" fmla="*/ 4973311 w 8636594"/>
              <a:gd name="connsiteY81" fmla="*/ 5047519 h 6673902"/>
              <a:gd name="connsiteX82" fmla="*/ 5001145 w 8636594"/>
              <a:gd name="connsiteY82" fmla="*/ 5015124 h 6673902"/>
              <a:gd name="connsiteX83" fmla="*/ 5028745 w 8636594"/>
              <a:gd name="connsiteY83" fmla="*/ 4982535 h 6673902"/>
              <a:gd name="connsiteX84" fmla="*/ 5056117 w 8636594"/>
              <a:gd name="connsiteY84" fmla="*/ 4949755 h 6673902"/>
              <a:gd name="connsiteX85" fmla="*/ 5083269 w 8636594"/>
              <a:gd name="connsiteY85" fmla="*/ 4916787 h 6673902"/>
              <a:gd name="connsiteX86" fmla="*/ 5110207 w 8636594"/>
              <a:gd name="connsiteY86" fmla="*/ 4883636 h 6673902"/>
              <a:gd name="connsiteX87" fmla="*/ 5136937 w 8636594"/>
              <a:gd name="connsiteY87" fmla="*/ 4850305 h 6673902"/>
              <a:gd name="connsiteX88" fmla="*/ 5163464 w 8636594"/>
              <a:gd name="connsiteY88" fmla="*/ 4816797 h 6673902"/>
              <a:gd name="connsiteX89" fmla="*/ 5215940 w 8636594"/>
              <a:gd name="connsiteY89" fmla="*/ 4749265 h 6673902"/>
              <a:gd name="connsiteX90" fmla="*/ 5267684 w 8636594"/>
              <a:gd name="connsiteY90" fmla="*/ 4681068 h 6673902"/>
              <a:gd name="connsiteX91" fmla="*/ 5318748 w 8636594"/>
              <a:gd name="connsiteY91" fmla="*/ 4612234 h 6673902"/>
              <a:gd name="connsiteX92" fmla="*/ 5369182 w 8636594"/>
              <a:gd name="connsiteY92" fmla="*/ 4542793 h 6673902"/>
              <a:gd name="connsiteX93" fmla="*/ 5419038 w 8636594"/>
              <a:gd name="connsiteY93" fmla="*/ 4472771 h 6673902"/>
              <a:gd name="connsiteX94" fmla="*/ 5468365 w 8636594"/>
              <a:gd name="connsiteY94" fmla="*/ 4402196 h 6673902"/>
              <a:gd name="connsiteX95" fmla="*/ 5517215 w 8636594"/>
              <a:gd name="connsiteY95" fmla="*/ 4331098 h 6673902"/>
              <a:gd name="connsiteX96" fmla="*/ 5565637 w 8636594"/>
              <a:gd name="connsiteY96" fmla="*/ 4259503 h 6673902"/>
              <a:gd name="connsiteX97" fmla="*/ 5613684 w 8636594"/>
              <a:gd name="connsiteY97" fmla="*/ 4187441 h 6673902"/>
              <a:gd name="connsiteX98" fmla="*/ 5685160 w 8636594"/>
              <a:gd name="connsiteY98" fmla="*/ 4078531 h 6673902"/>
              <a:gd name="connsiteX99" fmla="*/ 5756074 w 8636594"/>
              <a:gd name="connsiteY99" fmla="*/ 3968727 h 6673902"/>
              <a:gd name="connsiteX100" fmla="*/ 5873483 w 8636594"/>
              <a:gd name="connsiteY100" fmla="*/ 3783989 h 6673902"/>
              <a:gd name="connsiteX101" fmla="*/ 6203209 w 8636594"/>
              <a:gd name="connsiteY101" fmla="*/ 3258640 h 6673902"/>
              <a:gd name="connsiteX102" fmla="*/ 6299430 w 8636594"/>
              <a:gd name="connsiteY102" fmla="*/ 3107321 h 6673902"/>
              <a:gd name="connsiteX103" fmla="*/ 6372650 w 8636594"/>
              <a:gd name="connsiteY103" fmla="*/ 2993735 h 6673902"/>
              <a:gd name="connsiteX104" fmla="*/ 6453197 w 8636594"/>
              <a:gd name="connsiteY104" fmla="*/ 2869788 h 6673902"/>
              <a:gd name="connsiteX105" fmla="*/ 6564167 w 8636594"/>
              <a:gd name="connsiteY105" fmla="*/ 2696807 h 6673902"/>
              <a:gd name="connsiteX106" fmla="*/ 6976233 w 8636594"/>
              <a:gd name="connsiteY106" fmla="*/ 2045274 h 6673902"/>
              <a:gd name="connsiteX107" fmla="*/ 7086755 w 8636594"/>
              <a:gd name="connsiteY107" fmla="*/ 1872743 h 6673902"/>
              <a:gd name="connsiteX108" fmla="*/ 7170279 w 8636594"/>
              <a:gd name="connsiteY108" fmla="*/ 1744202 h 6673902"/>
              <a:gd name="connsiteX109" fmla="*/ 7226351 w 8636594"/>
              <a:gd name="connsiteY109" fmla="*/ 1659017 h 6673902"/>
              <a:gd name="connsiteX110" fmla="*/ 7282789 w 8636594"/>
              <a:gd name="connsiteY110" fmla="*/ 1574303 h 6673902"/>
              <a:gd name="connsiteX111" fmla="*/ 7339643 w 8636594"/>
              <a:gd name="connsiteY111" fmla="*/ 1490113 h 6673902"/>
              <a:gd name="connsiteX112" fmla="*/ 7396957 w 8636594"/>
              <a:gd name="connsiteY112" fmla="*/ 1406503 h 6673902"/>
              <a:gd name="connsiteX113" fmla="*/ 7454781 w 8636594"/>
              <a:gd name="connsiteY113" fmla="*/ 1323526 h 6673902"/>
              <a:gd name="connsiteX114" fmla="*/ 7513161 w 8636594"/>
              <a:gd name="connsiteY114" fmla="*/ 1241237 h 6673902"/>
              <a:gd name="connsiteX115" fmla="*/ 7572144 w 8636594"/>
              <a:gd name="connsiteY115" fmla="*/ 1159689 h 6673902"/>
              <a:gd name="connsiteX116" fmla="*/ 7601877 w 8636594"/>
              <a:gd name="connsiteY116" fmla="*/ 1119210 h 6673902"/>
              <a:gd name="connsiteX117" fmla="*/ 7631779 w 8636594"/>
              <a:gd name="connsiteY117" fmla="*/ 1078937 h 6673902"/>
              <a:gd name="connsiteX118" fmla="*/ 7661855 w 8636594"/>
              <a:gd name="connsiteY118" fmla="*/ 1038876 h 6673902"/>
              <a:gd name="connsiteX119" fmla="*/ 7692111 w 8636594"/>
              <a:gd name="connsiteY119" fmla="*/ 999035 h 6673902"/>
              <a:gd name="connsiteX120" fmla="*/ 7722554 w 8636594"/>
              <a:gd name="connsiteY120" fmla="*/ 959419 h 6673902"/>
              <a:gd name="connsiteX121" fmla="*/ 7753190 w 8636594"/>
              <a:gd name="connsiteY121" fmla="*/ 920037 h 6673902"/>
              <a:gd name="connsiteX122" fmla="*/ 7784023 w 8636594"/>
              <a:gd name="connsiteY122" fmla="*/ 880894 h 6673902"/>
              <a:gd name="connsiteX123" fmla="*/ 7815061 w 8636594"/>
              <a:gd name="connsiteY123" fmla="*/ 841997 h 6673902"/>
              <a:gd name="connsiteX124" fmla="*/ 7846308 w 8636594"/>
              <a:gd name="connsiteY124" fmla="*/ 803354 h 6673902"/>
              <a:gd name="connsiteX125" fmla="*/ 7877772 w 8636594"/>
              <a:gd name="connsiteY125" fmla="*/ 764970 h 6673902"/>
              <a:gd name="connsiteX126" fmla="*/ 7909458 w 8636594"/>
              <a:gd name="connsiteY126" fmla="*/ 726853 h 6673902"/>
              <a:gd name="connsiteX127" fmla="*/ 7941371 w 8636594"/>
              <a:gd name="connsiteY127" fmla="*/ 689010 h 6673902"/>
              <a:gd name="connsiteX128" fmla="*/ 7973518 w 8636594"/>
              <a:gd name="connsiteY128" fmla="*/ 651447 h 6673902"/>
              <a:gd name="connsiteX129" fmla="*/ 8005905 w 8636594"/>
              <a:gd name="connsiteY129" fmla="*/ 614171 h 6673902"/>
              <a:gd name="connsiteX130" fmla="*/ 8038538 w 8636594"/>
              <a:gd name="connsiteY130" fmla="*/ 577189 h 6673902"/>
              <a:gd name="connsiteX131" fmla="*/ 8071421 w 8636594"/>
              <a:gd name="connsiteY131" fmla="*/ 540507 h 6673902"/>
              <a:gd name="connsiteX132" fmla="*/ 8104563 w 8636594"/>
              <a:gd name="connsiteY132" fmla="*/ 504132 h 6673902"/>
              <a:gd name="connsiteX133" fmla="*/ 8137967 w 8636594"/>
              <a:gd name="connsiteY133" fmla="*/ 468072 h 6673902"/>
              <a:gd name="connsiteX134" fmla="*/ 8171641 w 8636594"/>
              <a:gd name="connsiteY134" fmla="*/ 432332 h 6673902"/>
              <a:gd name="connsiteX135" fmla="*/ 8205590 w 8636594"/>
              <a:gd name="connsiteY135" fmla="*/ 396920 h 6673902"/>
              <a:gd name="connsiteX136" fmla="*/ 8239820 w 8636594"/>
              <a:gd name="connsiteY136" fmla="*/ 361843 h 6673902"/>
              <a:gd name="connsiteX137" fmla="*/ 8274337 w 8636594"/>
              <a:gd name="connsiteY137" fmla="*/ 327107 h 6673902"/>
              <a:gd name="connsiteX138" fmla="*/ 8309147 w 8636594"/>
              <a:gd name="connsiteY138" fmla="*/ 292718 h 6673902"/>
              <a:gd name="connsiteX139" fmla="*/ 8344256 w 8636594"/>
              <a:gd name="connsiteY139" fmla="*/ 258685 h 6673902"/>
              <a:gd name="connsiteX140" fmla="*/ 8379669 w 8636594"/>
              <a:gd name="connsiteY140" fmla="*/ 225013 h 6673902"/>
              <a:gd name="connsiteX141" fmla="*/ 8415394 w 8636594"/>
              <a:gd name="connsiteY141" fmla="*/ 191709 h 6673902"/>
              <a:gd name="connsiteX142" fmla="*/ 8451434 w 8636594"/>
              <a:gd name="connsiteY142" fmla="*/ 158780 h 6673902"/>
              <a:gd name="connsiteX143" fmla="*/ 8487798 w 8636594"/>
              <a:gd name="connsiteY143" fmla="*/ 126233 h 6673902"/>
              <a:gd name="connsiteX144" fmla="*/ 8524489 w 8636594"/>
              <a:gd name="connsiteY144" fmla="*/ 94075 h 6673902"/>
              <a:gd name="connsiteX145" fmla="*/ 8561515 w 8636594"/>
              <a:gd name="connsiteY145" fmla="*/ 62312 h 6673902"/>
              <a:gd name="connsiteX146" fmla="*/ 8598881 w 8636594"/>
              <a:gd name="connsiteY146" fmla="*/ 30951 h 6673902"/>
              <a:gd name="connsiteX147" fmla="*/ 8636594 w 8636594"/>
              <a:gd name="connsiteY147" fmla="*/ 0 h 6673902"/>
              <a:gd name="connsiteX0" fmla="*/ 8636594 w 8636594"/>
              <a:gd name="connsiteY0" fmla="*/ 0 h 6666549"/>
              <a:gd name="connsiteX1" fmla="*/ 5293 w 8636594"/>
              <a:gd name="connsiteY1" fmla="*/ 0 h 6666549"/>
              <a:gd name="connsiteX2" fmla="*/ 0 w 8636594"/>
              <a:gd name="connsiteY2" fmla="*/ 5587843 h 6666549"/>
              <a:gd name="connsiteX3" fmla="*/ 1594033 w 8636594"/>
              <a:gd name="connsiteY3" fmla="*/ 5600057 h 6666549"/>
              <a:gd name="connsiteX4" fmla="*/ 1686068 w 8636594"/>
              <a:gd name="connsiteY4" fmla="*/ 5599745 h 6666549"/>
              <a:gd name="connsiteX5" fmla="*/ 1883237 w 8636594"/>
              <a:gd name="connsiteY5" fmla="*/ 5855484 h 6666549"/>
              <a:gd name="connsiteX6" fmla="*/ 1756810 w 8636594"/>
              <a:gd name="connsiteY6" fmla="*/ 6666549 h 6666549"/>
              <a:gd name="connsiteX7" fmla="*/ 1820216 w 8636594"/>
              <a:gd name="connsiteY7" fmla="*/ 6658735 h 6666549"/>
              <a:gd name="connsiteX8" fmla="*/ 1882914 w 8636594"/>
              <a:gd name="connsiteY8" fmla="*/ 6650463 h 6666549"/>
              <a:gd name="connsiteX9" fmla="*/ 1944909 w 8636594"/>
              <a:gd name="connsiteY9" fmla="*/ 6641737 h 6666549"/>
              <a:gd name="connsiteX10" fmla="*/ 2006208 w 8636594"/>
              <a:gd name="connsiteY10" fmla="*/ 6632561 h 6666549"/>
              <a:gd name="connsiteX11" fmla="*/ 2066817 w 8636594"/>
              <a:gd name="connsiteY11" fmla="*/ 6622937 h 6666549"/>
              <a:gd name="connsiteX12" fmla="*/ 2126742 w 8636594"/>
              <a:gd name="connsiteY12" fmla="*/ 6612869 h 6666549"/>
              <a:gd name="connsiteX13" fmla="*/ 2185991 w 8636594"/>
              <a:gd name="connsiteY13" fmla="*/ 6602362 h 6666549"/>
              <a:gd name="connsiteX14" fmla="*/ 2244569 w 8636594"/>
              <a:gd name="connsiteY14" fmla="*/ 6591417 h 6666549"/>
              <a:gd name="connsiteX15" fmla="*/ 2302482 w 8636594"/>
              <a:gd name="connsiteY15" fmla="*/ 6580040 h 6666549"/>
              <a:gd name="connsiteX16" fmla="*/ 2359737 w 8636594"/>
              <a:gd name="connsiteY16" fmla="*/ 6568233 h 6666549"/>
              <a:gd name="connsiteX17" fmla="*/ 2416341 w 8636594"/>
              <a:gd name="connsiteY17" fmla="*/ 6555999 h 6666549"/>
              <a:gd name="connsiteX18" fmla="*/ 2472299 w 8636594"/>
              <a:gd name="connsiteY18" fmla="*/ 6543344 h 6666549"/>
              <a:gd name="connsiteX19" fmla="*/ 2527618 w 8636594"/>
              <a:gd name="connsiteY19" fmla="*/ 6530269 h 6666549"/>
              <a:gd name="connsiteX20" fmla="*/ 2582304 w 8636594"/>
              <a:gd name="connsiteY20" fmla="*/ 6516778 h 6666549"/>
              <a:gd name="connsiteX21" fmla="*/ 2636364 w 8636594"/>
              <a:gd name="connsiteY21" fmla="*/ 6502876 h 6666549"/>
              <a:gd name="connsiteX22" fmla="*/ 2689804 w 8636594"/>
              <a:gd name="connsiteY22" fmla="*/ 6488565 h 6666549"/>
              <a:gd name="connsiteX23" fmla="*/ 2742629 w 8636594"/>
              <a:gd name="connsiteY23" fmla="*/ 6473849 h 6666549"/>
              <a:gd name="connsiteX24" fmla="*/ 2794848 w 8636594"/>
              <a:gd name="connsiteY24" fmla="*/ 6458731 h 6666549"/>
              <a:gd name="connsiteX25" fmla="*/ 2846466 w 8636594"/>
              <a:gd name="connsiteY25" fmla="*/ 6443216 h 6666549"/>
              <a:gd name="connsiteX26" fmla="*/ 2897488 w 8636594"/>
              <a:gd name="connsiteY26" fmla="*/ 6427305 h 6666549"/>
              <a:gd name="connsiteX27" fmla="*/ 2947923 w 8636594"/>
              <a:gd name="connsiteY27" fmla="*/ 6411004 h 6666549"/>
              <a:gd name="connsiteX28" fmla="*/ 2997775 w 8636594"/>
              <a:gd name="connsiteY28" fmla="*/ 6394316 h 6666549"/>
              <a:gd name="connsiteX29" fmla="*/ 3047052 w 8636594"/>
              <a:gd name="connsiteY29" fmla="*/ 6377243 h 6666549"/>
              <a:gd name="connsiteX30" fmla="*/ 3095759 w 8636594"/>
              <a:gd name="connsiteY30" fmla="*/ 6359791 h 6666549"/>
              <a:gd name="connsiteX31" fmla="*/ 3143903 w 8636594"/>
              <a:gd name="connsiteY31" fmla="*/ 6341961 h 6666549"/>
              <a:gd name="connsiteX32" fmla="*/ 3191491 w 8636594"/>
              <a:gd name="connsiteY32" fmla="*/ 6323757 h 6666549"/>
              <a:gd name="connsiteX33" fmla="*/ 3238528 w 8636594"/>
              <a:gd name="connsiteY33" fmla="*/ 6305184 h 6666549"/>
              <a:gd name="connsiteX34" fmla="*/ 3285021 w 8636594"/>
              <a:gd name="connsiteY34" fmla="*/ 6286245 h 6666549"/>
              <a:gd name="connsiteX35" fmla="*/ 3330977 w 8636594"/>
              <a:gd name="connsiteY35" fmla="*/ 6266942 h 6666549"/>
              <a:gd name="connsiteX36" fmla="*/ 3376401 w 8636594"/>
              <a:gd name="connsiteY36" fmla="*/ 6247281 h 6666549"/>
              <a:gd name="connsiteX37" fmla="*/ 3421300 w 8636594"/>
              <a:gd name="connsiteY37" fmla="*/ 6227263 h 6666549"/>
              <a:gd name="connsiteX38" fmla="*/ 3465680 w 8636594"/>
              <a:gd name="connsiteY38" fmla="*/ 6206893 h 6666549"/>
              <a:gd name="connsiteX39" fmla="*/ 3509548 w 8636594"/>
              <a:gd name="connsiteY39" fmla="*/ 6186174 h 6666549"/>
              <a:gd name="connsiteX40" fmla="*/ 3552910 w 8636594"/>
              <a:gd name="connsiteY40" fmla="*/ 6165110 h 6666549"/>
              <a:gd name="connsiteX41" fmla="*/ 3595773 w 8636594"/>
              <a:gd name="connsiteY41" fmla="*/ 6143704 h 6666549"/>
              <a:gd name="connsiteX42" fmla="*/ 3638142 w 8636594"/>
              <a:gd name="connsiteY42" fmla="*/ 6121960 h 6666549"/>
              <a:gd name="connsiteX43" fmla="*/ 3680024 w 8636594"/>
              <a:gd name="connsiteY43" fmla="*/ 6099881 h 6666549"/>
              <a:gd name="connsiteX44" fmla="*/ 3721426 w 8636594"/>
              <a:gd name="connsiteY44" fmla="*/ 6077471 h 6666549"/>
              <a:gd name="connsiteX45" fmla="*/ 3762353 w 8636594"/>
              <a:gd name="connsiteY45" fmla="*/ 6054733 h 6666549"/>
              <a:gd name="connsiteX46" fmla="*/ 3802812 w 8636594"/>
              <a:gd name="connsiteY46" fmla="*/ 6031671 h 6666549"/>
              <a:gd name="connsiteX47" fmla="*/ 3842810 w 8636594"/>
              <a:gd name="connsiteY47" fmla="*/ 6008288 h 6666549"/>
              <a:gd name="connsiteX48" fmla="*/ 3882352 w 8636594"/>
              <a:gd name="connsiteY48" fmla="*/ 5984588 h 6666549"/>
              <a:gd name="connsiteX49" fmla="*/ 3921445 w 8636594"/>
              <a:gd name="connsiteY49" fmla="*/ 5960574 h 6666549"/>
              <a:gd name="connsiteX50" fmla="*/ 3960096 w 8636594"/>
              <a:gd name="connsiteY50" fmla="*/ 5936250 h 6666549"/>
              <a:gd name="connsiteX51" fmla="*/ 3998311 w 8636594"/>
              <a:gd name="connsiteY51" fmla="*/ 5911619 h 6666549"/>
              <a:gd name="connsiteX52" fmla="*/ 4036095 w 8636594"/>
              <a:gd name="connsiteY52" fmla="*/ 5886685 h 6666549"/>
              <a:gd name="connsiteX53" fmla="*/ 4073456 w 8636594"/>
              <a:gd name="connsiteY53" fmla="*/ 5861452 h 6666549"/>
              <a:gd name="connsiteX54" fmla="*/ 4110400 w 8636594"/>
              <a:gd name="connsiteY54" fmla="*/ 5835922 h 6666549"/>
              <a:gd name="connsiteX55" fmla="*/ 4146933 w 8636594"/>
              <a:gd name="connsiteY55" fmla="*/ 5810100 h 6666549"/>
              <a:gd name="connsiteX56" fmla="*/ 4183061 w 8636594"/>
              <a:gd name="connsiteY56" fmla="*/ 5783988 h 6666549"/>
              <a:gd name="connsiteX57" fmla="*/ 4218791 w 8636594"/>
              <a:gd name="connsiteY57" fmla="*/ 5757591 h 6666549"/>
              <a:gd name="connsiteX58" fmla="*/ 4254129 w 8636594"/>
              <a:gd name="connsiteY58" fmla="*/ 5730912 h 6666549"/>
              <a:gd name="connsiteX59" fmla="*/ 4289081 w 8636594"/>
              <a:gd name="connsiteY59" fmla="*/ 5703955 h 6666549"/>
              <a:gd name="connsiteX60" fmla="*/ 4323654 w 8636594"/>
              <a:gd name="connsiteY60" fmla="*/ 5676722 h 6666549"/>
              <a:gd name="connsiteX61" fmla="*/ 4357854 w 8636594"/>
              <a:gd name="connsiteY61" fmla="*/ 5649218 h 6666549"/>
              <a:gd name="connsiteX62" fmla="*/ 4391688 w 8636594"/>
              <a:gd name="connsiteY62" fmla="*/ 5621446 h 6666549"/>
              <a:gd name="connsiteX63" fmla="*/ 4425162 w 8636594"/>
              <a:gd name="connsiteY63" fmla="*/ 5593409 h 6666549"/>
              <a:gd name="connsiteX64" fmla="*/ 4458281 w 8636594"/>
              <a:gd name="connsiteY64" fmla="*/ 5565111 h 6666549"/>
              <a:gd name="connsiteX65" fmla="*/ 4491053 w 8636594"/>
              <a:gd name="connsiteY65" fmla="*/ 5536556 h 6666549"/>
              <a:gd name="connsiteX66" fmla="*/ 4523484 w 8636594"/>
              <a:gd name="connsiteY66" fmla="*/ 5507747 h 6666549"/>
              <a:gd name="connsiteX67" fmla="*/ 4555580 w 8636594"/>
              <a:gd name="connsiteY67" fmla="*/ 5478687 h 6666549"/>
              <a:gd name="connsiteX68" fmla="*/ 4587347 w 8636594"/>
              <a:gd name="connsiteY68" fmla="*/ 5449380 h 6666549"/>
              <a:gd name="connsiteX69" fmla="*/ 4618793 w 8636594"/>
              <a:gd name="connsiteY69" fmla="*/ 5419830 h 6666549"/>
              <a:gd name="connsiteX70" fmla="*/ 4649922 w 8636594"/>
              <a:gd name="connsiteY70" fmla="*/ 5390040 h 6666549"/>
              <a:gd name="connsiteX71" fmla="*/ 4680742 w 8636594"/>
              <a:gd name="connsiteY71" fmla="*/ 5360014 h 6666549"/>
              <a:gd name="connsiteX72" fmla="*/ 4711259 w 8636594"/>
              <a:gd name="connsiteY72" fmla="*/ 5329755 h 6666549"/>
              <a:gd name="connsiteX73" fmla="*/ 4741478 w 8636594"/>
              <a:gd name="connsiteY73" fmla="*/ 5299266 h 6666549"/>
              <a:gd name="connsiteX74" fmla="*/ 4771408 w 8636594"/>
              <a:gd name="connsiteY74" fmla="*/ 5268551 h 6666549"/>
              <a:gd name="connsiteX75" fmla="*/ 4801053 w 8636594"/>
              <a:gd name="connsiteY75" fmla="*/ 5237614 h 6666549"/>
              <a:gd name="connsiteX76" fmla="*/ 4830420 w 8636594"/>
              <a:gd name="connsiteY76" fmla="*/ 5206458 h 6666549"/>
              <a:gd name="connsiteX77" fmla="*/ 4859516 w 8636594"/>
              <a:gd name="connsiteY77" fmla="*/ 5175087 h 6666549"/>
              <a:gd name="connsiteX78" fmla="*/ 4888347 w 8636594"/>
              <a:gd name="connsiteY78" fmla="*/ 5143504 h 6666549"/>
              <a:gd name="connsiteX79" fmla="*/ 4916919 w 8636594"/>
              <a:gd name="connsiteY79" fmla="*/ 5111713 h 6666549"/>
              <a:gd name="connsiteX80" fmla="*/ 4945238 w 8636594"/>
              <a:gd name="connsiteY80" fmla="*/ 5079717 h 6666549"/>
              <a:gd name="connsiteX81" fmla="*/ 4973311 w 8636594"/>
              <a:gd name="connsiteY81" fmla="*/ 5047519 h 6666549"/>
              <a:gd name="connsiteX82" fmla="*/ 5001145 w 8636594"/>
              <a:gd name="connsiteY82" fmla="*/ 5015124 h 6666549"/>
              <a:gd name="connsiteX83" fmla="*/ 5028745 w 8636594"/>
              <a:gd name="connsiteY83" fmla="*/ 4982535 h 6666549"/>
              <a:gd name="connsiteX84" fmla="*/ 5056117 w 8636594"/>
              <a:gd name="connsiteY84" fmla="*/ 4949755 h 6666549"/>
              <a:gd name="connsiteX85" fmla="*/ 5083269 w 8636594"/>
              <a:gd name="connsiteY85" fmla="*/ 4916787 h 6666549"/>
              <a:gd name="connsiteX86" fmla="*/ 5110207 w 8636594"/>
              <a:gd name="connsiteY86" fmla="*/ 4883636 h 6666549"/>
              <a:gd name="connsiteX87" fmla="*/ 5136937 w 8636594"/>
              <a:gd name="connsiteY87" fmla="*/ 4850305 h 6666549"/>
              <a:gd name="connsiteX88" fmla="*/ 5163464 w 8636594"/>
              <a:gd name="connsiteY88" fmla="*/ 4816797 h 6666549"/>
              <a:gd name="connsiteX89" fmla="*/ 5215940 w 8636594"/>
              <a:gd name="connsiteY89" fmla="*/ 4749265 h 6666549"/>
              <a:gd name="connsiteX90" fmla="*/ 5267684 w 8636594"/>
              <a:gd name="connsiteY90" fmla="*/ 4681068 h 6666549"/>
              <a:gd name="connsiteX91" fmla="*/ 5318748 w 8636594"/>
              <a:gd name="connsiteY91" fmla="*/ 4612234 h 6666549"/>
              <a:gd name="connsiteX92" fmla="*/ 5369182 w 8636594"/>
              <a:gd name="connsiteY92" fmla="*/ 4542793 h 6666549"/>
              <a:gd name="connsiteX93" fmla="*/ 5419038 w 8636594"/>
              <a:gd name="connsiteY93" fmla="*/ 4472771 h 6666549"/>
              <a:gd name="connsiteX94" fmla="*/ 5468365 w 8636594"/>
              <a:gd name="connsiteY94" fmla="*/ 4402196 h 6666549"/>
              <a:gd name="connsiteX95" fmla="*/ 5517215 w 8636594"/>
              <a:gd name="connsiteY95" fmla="*/ 4331098 h 6666549"/>
              <a:gd name="connsiteX96" fmla="*/ 5565637 w 8636594"/>
              <a:gd name="connsiteY96" fmla="*/ 4259503 h 6666549"/>
              <a:gd name="connsiteX97" fmla="*/ 5613684 w 8636594"/>
              <a:gd name="connsiteY97" fmla="*/ 4187441 h 6666549"/>
              <a:gd name="connsiteX98" fmla="*/ 5685160 w 8636594"/>
              <a:gd name="connsiteY98" fmla="*/ 4078531 h 6666549"/>
              <a:gd name="connsiteX99" fmla="*/ 5756074 w 8636594"/>
              <a:gd name="connsiteY99" fmla="*/ 3968727 h 6666549"/>
              <a:gd name="connsiteX100" fmla="*/ 5873483 w 8636594"/>
              <a:gd name="connsiteY100" fmla="*/ 3783989 h 6666549"/>
              <a:gd name="connsiteX101" fmla="*/ 6203209 w 8636594"/>
              <a:gd name="connsiteY101" fmla="*/ 3258640 h 6666549"/>
              <a:gd name="connsiteX102" fmla="*/ 6299430 w 8636594"/>
              <a:gd name="connsiteY102" fmla="*/ 3107321 h 6666549"/>
              <a:gd name="connsiteX103" fmla="*/ 6372650 w 8636594"/>
              <a:gd name="connsiteY103" fmla="*/ 2993735 h 6666549"/>
              <a:gd name="connsiteX104" fmla="*/ 6453197 w 8636594"/>
              <a:gd name="connsiteY104" fmla="*/ 2869788 h 6666549"/>
              <a:gd name="connsiteX105" fmla="*/ 6564167 w 8636594"/>
              <a:gd name="connsiteY105" fmla="*/ 2696807 h 6666549"/>
              <a:gd name="connsiteX106" fmla="*/ 6976233 w 8636594"/>
              <a:gd name="connsiteY106" fmla="*/ 2045274 h 6666549"/>
              <a:gd name="connsiteX107" fmla="*/ 7086755 w 8636594"/>
              <a:gd name="connsiteY107" fmla="*/ 1872743 h 6666549"/>
              <a:gd name="connsiteX108" fmla="*/ 7170279 w 8636594"/>
              <a:gd name="connsiteY108" fmla="*/ 1744202 h 6666549"/>
              <a:gd name="connsiteX109" fmla="*/ 7226351 w 8636594"/>
              <a:gd name="connsiteY109" fmla="*/ 1659017 h 6666549"/>
              <a:gd name="connsiteX110" fmla="*/ 7282789 w 8636594"/>
              <a:gd name="connsiteY110" fmla="*/ 1574303 h 6666549"/>
              <a:gd name="connsiteX111" fmla="*/ 7339643 w 8636594"/>
              <a:gd name="connsiteY111" fmla="*/ 1490113 h 6666549"/>
              <a:gd name="connsiteX112" fmla="*/ 7396957 w 8636594"/>
              <a:gd name="connsiteY112" fmla="*/ 1406503 h 6666549"/>
              <a:gd name="connsiteX113" fmla="*/ 7454781 w 8636594"/>
              <a:gd name="connsiteY113" fmla="*/ 1323526 h 6666549"/>
              <a:gd name="connsiteX114" fmla="*/ 7513161 w 8636594"/>
              <a:gd name="connsiteY114" fmla="*/ 1241237 h 6666549"/>
              <a:gd name="connsiteX115" fmla="*/ 7572144 w 8636594"/>
              <a:gd name="connsiteY115" fmla="*/ 1159689 h 6666549"/>
              <a:gd name="connsiteX116" fmla="*/ 7601877 w 8636594"/>
              <a:gd name="connsiteY116" fmla="*/ 1119210 h 6666549"/>
              <a:gd name="connsiteX117" fmla="*/ 7631779 w 8636594"/>
              <a:gd name="connsiteY117" fmla="*/ 1078937 h 6666549"/>
              <a:gd name="connsiteX118" fmla="*/ 7661855 w 8636594"/>
              <a:gd name="connsiteY118" fmla="*/ 1038876 h 6666549"/>
              <a:gd name="connsiteX119" fmla="*/ 7692111 w 8636594"/>
              <a:gd name="connsiteY119" fmla="*/ 999035 h 6666549"/>
              <a:gd name="connsiteX120" fmla="*/ 7722554 w 8636594"/>
              <a:gd name="connsiteY120" fmla="*/ 959419 h 6666549"/>
              <a:gd name="connsiteX121" fmla="*/ 7753190 w 8636594"/>
              <a:gd name="connsiteY121" fmla="*/ 920037 h 6666549"/>
              <a:gd name="connsiteX122" fmla="*/ 7784023 w 8636594"/>
              <a:gd name="connsiteY122" fmla="*/ 880894 h 6666549"/>
              <a:gd name="connsiteX123" fmla="*/ 7815061 w 8636594"/>
              <a:gd name="connsiteY123" fmla="*/ 841997 h 6666549"/>
              <a:gd name="connsiteX124" fmla="*/ 7846308 w 8636594"/>
              <a:gd name="connsiteY124" fmla="*/ 803354 h 6666549"/>
              <a:gd name="connsiteX125" fmla="*/ 7877772 w 8636594"/>
              <a:gd name="connsiteY125" fmla="*/ 764970 h 6666549"/>
              <a:gd name="connsiteX126" fmla="*/ 7909458 w 8636594"/>
              <a:gd name="connsiteY126" fmla="*/ 726853 h 6666549"/>
              <a:gd name="connsiteX127" fmla="*/ 7941371 w 8636594"/>
              <a:gd name="connsiteY127" fmla="*/ 689010 h 6666549"/>
              <a:gd name="connsiteX128" fmla="*/ 7973518 w 8636594"/>
              <a:gd name="connsiteY128" fmla="*/ 651447 h 6666549"/>
              <a:gd name="connsiteX129" fmla="*/ 8005905 w 8636594"/>
              <a:gd name="connsiteY129" fmla="*/ 614171 h 6666549"/>
              <a:gd name="connsiteX130" fmla="*/ 8038538 w 8636594"/>
              <a:gd name="connsiteY130" fmla="*/ 577189 h 6666549"/>
              <a:gd name="connsiteX131" fmla="*/ 8071421 w 8636594"/>
              <a:gd name="connsiteY131" fmla="*/ 540507 h 6666549"/>
              <a:gd name="connsiteX132" fmla="*/ 8104563 w 8636594"/>
              <a:gd name="connsiteY132" fmla="*/ 504132 h 6666549"/>
              <a:gd name="connsiteX133" fmla="*/ 8137967 w 8636594"/>
              <a:gd name="connsiteY133" fmla="*/ 468072 h 6666549"/>
              <a:gd name="connsiteX134" fmla="*/ 8171641 w 8636594"/>
              <a:gd name="connsiteY134" fmla="*/ 432332 h 6666549"/>
              <a:gd name="connsiteX135" fmla="*/ 8205590 w 8636594"/>
              <a:gd name="connsiteY135" fmla="*/ 396920 h 6666549"/>
              <a:gd name="connsiteX136" fmla="*/ 8239820 w 8636594"/>
              <a:gd name="connsiteY136" fmla="*/ 361843 h 6666549"/>
              <a:gd name="connsiteX137" fmla="*/ 8274337 w 8636594"/>
              <a:gd name="connsiteY137" fmla="*/ 327107 h 6666549"/>
              <a:gd name="connsiteX138" fmla="*/ 8309147 w 8636594"/>
              <a:gd name="connsiteY138" fmla="*/ 292718 h 6666549"/>
              <a:gd name="connsiteX139" fmla="*/ 8344256 w 8636594"/>
              <a:gd name="connsiteY139" fmla="*/ 258685 h 6666549"/>
              <a:gd name="connsiteX140" fmla="*/ 8379669 w 8636594"/>
              <a:gd name="connsiteY140" fmla="*/ 225013 h 6666549"/>
              <a:gd name="connsiteX141" fmla="*/ 8415394 w 8636594"/>
              <a:gd name="connsiteY141" fmla="*/ 191709 h 6666549"/>
              <a:gd name="connsiteX142" fmla="*/ 8451434 w 8636594"/>
              <a:gd name="connsiteY142" fmla="*/ 158780 h 6666549"/>
              <a:gd name="connsiteX143" fmla="*/ 8487798 w 8636594"/>
              <a:gd name="connsiteY143" fmla="*/ 126233 h 6666549"/>
              <a:gd name="connsiteX144" fmla="*/ 8524489 w 8636594"/>
              <a:gd name="connsiteY144" fmla="*/ 94075 h 6666549"/>
              <a:gd name="connsiteX145" fmla="*/ 8561515 w 8636594"/>
              <a:gd name="connsiteY145" fmla="*/ 62312 h 6666549"/>
              <a:gd name="connsiteX146" fmla="*/ 8598881 w 8636594"/>
              <a:gd name="connsiteY146" fmla="*/ 30951 h 6666549"/>
              <a:gd name="connsiteX147" fmla="*/ 8636594 w 8636594"/>
              <a:gd name="connsiteY147" fmla="*/ 0 h 6666549"/>
              <a:gd name="connsiteX0" fmla="*/ 8636594 w 8636594"/>
              <a:gd name="connsiteY0" fmla="*/ 0 h 6658735"/>
              <a:gd name="connsiteX1" fmla="*/ 5293 w 8636594"/>
              <a:gd name="connsiteY1" fmla="*/ 0 h 6658735"/>
              <a:gd name="connsiteX2" fmla="*/ 0 w 8636594"/>
              <a:gd name="connsiteY2" fmla="*/ 5587843 h 6658735"/>
              <a:gd name="connsiteX3" fmla="*/ 1594033 w 8636594"/>
              <a:gd name="connsiteY3" fmla="*/ 5600057 h 6658735"/>
              <a:gd name="connsiteX4" fmla="*/ 1686068 w 8636594"/>
              <a:gd name="connsiteY4" fmla="*/ 5599745 h 6658735"/>
              <a:gd name="connsiteX5" fmla="*/ 1883237 w 8636594"/>
              <a:gd name="connsiteY5" fmla="*/ 5855484 h 6658735"/>
              <a:gd name="connsiteX6" fmla="*/ 2084977 w 8636594"/>
              <a:gd name="connsiteY6" fmla="*/ 5695440 h 6658735"/>
              <a:gd name="connsiteX7" fmla="*/ 1820216 w 8636594"/>
              <a:gd name="connsiteY7" fmla="*/ 6658735 h 6658735"/>
              <a:gd name="connsiteX8" fmla="*/ 1882914 w 8636594"/>
              <a:gd name="connsiteY8" fmla="*/ 6650463 h 6658735"/>
              <a:gd name="connsiteX9" fmla="*/ 1944909 w 8636594"/>
              <a:gd name="connsiteY9" fmla="*/ 6641737 h 6658735"/>
              <a:gd name="connsiteX10" fmla="*/ 2006208 w 8636594"/>
              <a:gd name="connsiteY10" fmla="*/ 6632561 h 6658735"/>
              <a:gd name="connsiteX11" fmla="*/ 2066817 w 8636594"/>
              <a:gd name="connsiteY11" fmla="*/ 6622937 h 6658735"/>
              <a:gd name="connsiteX12" fmla="*/ 2126742 w 8636594"/>
              <a:gd name="connsiteY12" fmla="*/ 6612869 h 6658735"/>
              <a:gd name="connsiteX13" fmla="*/ 2185991 w 8636594"/>
              <a:gd name="connsiteY13" fmla="*/ 6602362 h 6658735"/>
              <a:gd name="connsiteX14" fmla="*/ 2244569 w 8636594"/>
              <a:gd name="connsiteY14" fmla="*/ 6591417 h 6658735"/>
              <a:gd name="connsiteX15" fmla="*/ 2302482 w 8636594"/>
              <a:gd name="connsiteY15" fmla="*/ 6580040 h 6658735"/>
              <a:gd name="connsiteX16" fmla="*/ 2359737 w 8636594"/>
              <a:gd name="connsiteY16" fmla="*/ 6568233 h 6658735"/>
              <a:gd name="connsiteX17" fmla="*/ 2416341 w 8636594"/>
              <a:gd name="connsiteY17" fmla="*/ 6555999 h 6658735"/>
              <a:gd name="connsiteX18" fmla="*/ 2472299 w 8636594"/>
              <a:gd name="connsiteY18" fmla="*/ 6543344 h 6658735"/>
              <a:gd name="connsiteX19" fmla="*/ 2527618 w 8636594"/>
              <a:gd name="connsiteY19" fmla="*/ 6530269 h 6658735"/>
              <a:gd name="connsiteX20" fmla="*/ 2582304 w 8636594"/>
              <a:gd name="connsiteY20" fmla="*/ 6516778 h 6658735"/>
              <a:gd name="connsiteX21" fmla="*/ 2636364 w 8636594"/>
              <a:gd name="connsiteY21" fmla="*/ 6502876 h 6658735"/>
              <a:gd name="connsiteX22" fmla="*/ 2689804 w 8636594"/>
              <a:gd name="connsiteY22" fmla="*/ 6488565 h 6658735"/>
              <a:gd name="connsiteX23" fmla="*/ 2742629 w 8636594"/>
              <a:gd name="connsiteY23" fmla="*/ 6473849 h 6658735"/>
              <a:gd name="connsiteX24" fmla="*/ 2794848 w 8636594"/>
              <a:gd name="connsiteY24" fmla="*/ 6458731 h 6658735"/>
              <a:gd name="connsiteX25" fmla="*/ 2846466 w 8636594"/>
              <a:gd name="connsiteY25" fmla="*/ 6443216 h 6658735"/>
              <a:gd name="connsiteX26" fmla="*/ 2897488 w 8636594"/>
              <a:gd name="connsiteY26" fmla="*/ 6427305 h 6658735"/>
              <a:gd name="connsiteX27" fmla="*/ 2947923 w 8636594"/>
              <a:gd name="connsiteY27" fmla="*/ 6411004 h 6658735"/>
              <a:gd name="connsiteX28" fmla="*/ 2997775 w 8636594"/>
              <a:gd name="connsiteY28" fmla="*/ 6394316 h 6658735"/>
              <a:gd name="connsiteX29" fmla="*/ 3047052 w 8636594"/>
              <a:gd name="connsiteY29" fmla="*/ 6377243 h 6658735"/>
              <a:gd name="connsiteX30" fmla="*/ 3095759 w 8636594"/>
              <a:gd name="connsiteY30" fmla="*/ 6359791 h 6658735"/>
              <a:gd name="connsiteX31" fmla="*/ 3143903 w 8636594"/>
              <a:gd name="connsiteY31" fmla="*/ 6341961 h 6658735"/>
              <a:gd name="connsiteX32" fmla="*/ 3191491 w 8636594"/>
              <a:gd name="connsiteY32" fmla="*/ 6323757 h 6658735"/>
              <a:gd name="connsiteX33" fmla="*/ 3238528 w 8636594"/>
              <a:gd name="connsiteY33" fmla="*/ 6305184 h 6658735"/>
              <a:gd name="connsiteX34" fmla="*/ 3285021 w 8636594"/>
              <a:gd name="connsiteY34" fmla="*/ 6286245 h 6658735"/>
              <a:gd name="connsiteX35" fmla="*/ 3330977 w 8636594"/>
              <a:gd name="connsiteY35" fmla="*/ 6266942 h 6658735"/>
              <a:gd name="connsiteX36" fmla="*/ 3376401 w 8636594"/>
              <a:gd name="connsiteY36" fmla="*/ 6247281 h 6658735"/>
              <a:gd name="connsiteX37" fmla="*/ 3421300 w 8636594"/>
              <a:gd name="connsiteY37" fmla="*/ 6227263 h 6658735"/>
              <a:gd name="connsiteX38" fmla="*/ 3465680 w 8636594"/>
              <a:gd name="connsiteY38" fmla="*/ 6206893 h 6658735"/>
              <a:gd name="connsiteX39" fmla="*/ 3509548 w 8636594"/>
              <a:gd name="connsiteY39" fmla="*/ 6186174 h 6658735"/>
              <a:gd name="connsiteX40" fmla="*/ 3552910 w 8636594"/>
              <a:gd name="connsiteY40" fmla="*/ 6165110 h 6658735"/>
              <a:gd name="connsiteX41" fmla="*/ 3595773 w 8636594"/>
              <a:gd name="connsiteY41" fmla="*/ 6143704 h 6658735"/>
              <a:gd name="connsiteX42" fmla="*/ 3638142 w 8636594"/>
              <a:gd name="connsiteY42" fmla="*/ 6121960 h 6658735"/>
              <a:gd name="connsiteX43" fmla="*/ 3680024 w 8636594"/>
              <a:gd name="connsiteY43" fmla="*/ 6099881 h 6658735"/>
              <a:gd name="connsiteX44" fmla="*/ 3721426 w 8636594"/>
              <a:gd name="connsiteY44" fmla="*/ 6077471 h 6658735"/>
              <a:gd name="connsiteX45" fmla="*/ 3762353 w 8636594"/>
              <a:gd name="connsiteY45" fmla="*/ 6054733 h 6658735"/>
              <a:gd name="connsiteX46" fmla="*/ 3802812 w 8636594"/>
              <a:gd name="connsiteY46" fmla="*/ 6031671 h 6658735"/>
              <a:gd name="connsiteX47" fmla="*/ 3842810 w 8636594"/>
              <a:gd name="connsiteY47" fmla="*/ 6008288 h 6658735"/>
              <a:gd name="connsiteX48" fmla="*/ 3882352 w 8636594"/>
              <a:gd name="connsiteY48" fmla="*/ 5984588 h 6658735"/>
              <a:gd name="connsiteX49" fmla="*/ 3921445 w 8636594"/>
              <a:gd name="connsiteY49" fmla="*/ 5960574 h 6658735"/>
              <a:gd name="connsiteX50" fmla="*/ 3960096 w 8636594"/>
              <a:gd name="connsiteY50" fmla="*/ 5936250 h 6658735"/>
              <a:gd name="connsiteX51" fmla="*/ 3998311 w 8636594"/>
              <a:gd name="connsiteY51" fmla="*/ 5911619 h 6658735"/>
              <a:gd name="connsiteX52" fmla="*/ 4036095 w 8636594"/>
              <a:gd name="connsiteY52" fmla="*/ 5886685 h 6658735"/>
              <a:gd name="connsiteX53" fmla="*/ 4073456 w 8636594"/>
              <a:gd name="connsiteY53" fmla="*/ 5861452 h 6658735"/>
              <a:gd name="connsiteX54" fmla="*/ 4110400 w 8636594"/>
              <a:gd name="connsiteY54" fmla="*/ 5835922 h 6658735"/>
              <a:gd name="connsiteX55" fmla="*/ 4146933 w 8636594"/>
              <a:gd name="connsiteY55" fmla="*/ 5810100 h 6658735"/>
              <a:gd name="connsiteX56" fmla="*/ 4183061 w 8636594"/>
              <a:gd name="connsiteY56" fmla="*/ 5783988 h 6658735"/>
              <a:gd name="connsiteX57" fmla="*/ 4218791 w 8636594"/>
              <a:gd name="connsiteY57" fmla="*/ 5757591 h 6658735"/>
              <a:gd name="connsiteX58" fmla="*/ 4254129 w 8636594"/>
              <a:gd name="connsiteY58" fmla="*/ 5730912 h 6658735"/>
              <a:gd name="connsiteX59" fmla="*/ 4289081 w 8636594"/>
              <a:gd name="connsiteY59" fmla="*/ 5703955 h 6658735"/>
              <a:gd name="connsiteX60" fmla="*/ 4323654 w 8636594"/>
              <a:gd name="connsiteY60" fmla="*/ 5676722 h 6658735"/>
              <a:gd name="connsiteX61" fmla="*/ 4357854 w 8636594"/>
              <a:gd name="connsiteY61" fmla="*/ 5649218 h 6658735"/>
              <a:gd name="connsiteX62" fmla="*/ 4391688 w 8636594"/>
              <a:gd name="connsiteY62" fmla="*/ 5621446 h 6658735"/>
              <a:gd name="connsiteX63" fmla="*/ 4425162 w 8636594"/>
              <a:gd name="connsiteY63" fmla="*/ 5593409 h 6658735"/>
              <a:gd name="connsiteX64" fmla="*/ 4458281 w 8636594"/>
              <a:gd name="connsiteY64" fmla="*/ 5565111 h 6658735"/>
              <a:gd name="connsiteX65" fmla="*/ 4491053 w 8636594"/>
              <a:gd name="connsiteY65" fmla="*/ 5536556 h 6658735"/>
              <a:gd name="connsiteX66" fmla="*/ 4523484 w 8636594"/>
              <a:gd name="connsiteY66" fmla="*/ 5507747 h 6658735"/>
              <a:gd name="connsiteX67" fmla="*/ 4555580 w 8636594"/>
              <a:gd name="connsiteY67" fmla="*/ 5478687 h 6658735"/>
              <a:gd name="connsiteX68" fmla="*/ 4587347 w 8636594"/>
              <a:gd name="connsiteY68" fmla="*/ 5449380 h 6658735"/>
              <a:gd name="connsiteX69" fmla="*/ 4618793 w 8636594"/>
              <a:gd name="connsiteY69" fmla="*/ 5419830 h 6658735"/>
              <a:gd name="connsiteX70" fmla="*/ 4649922 w 8636594"/>
              <a:gd name="connsiteY70" fmla="*/ 5390040 h 6658735"/>
              <a:gd name="connsiteX71" fmla="*/ 4680742 w 8636594"/>
              <a:gd name="connsiteY71" fmla="*/ 5360014 h 6658735"/>
              <a:gd name="connsiteX72" fmla="*/ 4711259 w 8636594"/>
              <a:gd name="connsiteY72" fmla="*/ 5329755 h 6658735"/>
              <a:gd name="connsiteX73" fmla="*/ 4741478 w 8636594"/>
              <a:gd name="connsiteY73" fmla="*/ 5299266 h 6658735"/>
              <a:gd name="connsiteX74" fmla="*/ 4771408 w 8636594"/>
              <a:gd name="connsiteY74" fmla="*/ 5268551 h 6658735"/>
              <a:gd name="connsiteX75" fmla="*/ 4801053 w 8636594"/>
              <a:gd name="connsiteY75" fmla="*/ 5237614 h 6658735"/>
              <a:gd name="connsiteX76" fmla="*/ 4830420 w 8636594"/>
              <a:gd name="connsiteY76" fmla="*/ 5206458 h 6658735"/>
              <a:gd name="connsiteX77" fmla="*/ 4859516 w 8636594"/>
              <a:gd name="connsiteY77" fmla="*/ 5175087 h 6658735"/>
              <a:gd name="connsiteX78" fmla="*/ 4888347 w 8636594"/>
              <a:gd name="connsiteY78" fmla="*/ 5143504 h 6658735"/>
              <a:gd name="connsiteX79" fmla="*/ 4916919 w 8636594"/>
              <a:gd name="connsiteY79" fmla="*/ 5111713 h 6658735"/>
              <a:gd name="connsiteX80" fmla="*/ 4945238 w 8636594"/>
              <a:gd name="connsiteY80" fmla="*/ 5079717 h 6658735"/>
              <a:gd name="connsiteX81" fmla="*/ 4973311 w 8636594"/>
              <a:gd name="connsiteY81" fmla="*/ 5047519 h 6658735"/>
              <a:gd name="connsiteX82" fmla="*/ 5001145 w 8636594"/>
              <a:gd name="connsiteY82" fmla="*/ 5015124 h 6658735"/>
              <a:gd name="connsiteX83" fmla="*/ 5028745 w 8636594"/>
              <a:gd name="connsiteY83" fmla="*/ 4982535 h 6658735"/>
              <a:gd name="connsiteX84" fmla="*/ 5056117 w 8636594"/>
              <a:gd name="connsiteY84" fmla="*/ 4949755 h 6658735"/>
              <a:gd name="connsiteX85" fmla="*/ 5083269 w 8636594"/>
              <a:gd name="connsiteY85" fmla="*/ 4916787 h 6658735"/>
              <a:gd name="connsiteX86" fmla="*/ 5110207 w 8636594"/>
              <a:gd name="connsiteY86" fmla="*/ 4883636 h 6658735"/>
              <a:gd name="connsiteX87" fmla="*/ 5136937 w 8636594"/>
              <a:gd name="connsiteY87" fmla="*/ 4850305 h 6658735"/>
              <a:gd name="connsiteX88" fmla="*/ 5163464 w 8636594"/>
              <a:gd name="connsiteY88" fmla="*/ 4816797 h 6658735"/>
              <a:gd name="connsiteX89" fmla="*/ 5215940 w 8636594"/>
              <a:gd name="connsiteY89" fmla="*/ 4749265 h 6658735"/>
              <a:gd name="connsiteX90" fmla="*/ 5267684 w 8636594"/>
              <a:gd name="connsiteY90" fmla="*/ 4681068 h 6658735"/>
              <a:gd name="connsiteX91" fmla="*/ 5318748 w 8636594"/>
              <a:gd name="connsiteY91" fmla="*/ 4612234 h 6658735"/>
              <a:gd name="connsiteX92" fmla="*/ 5369182 w 8636594"/>
              <a:gd name="connsiteY92" fmla="*/ 4542793 h 6658735"/>
              <a:gd name="connsiteX93" fmla="*/ 5419038 w 8636594"/>
              <a:gd name="connsiteY93" fmla="*/ 4472771 h 6658735"/>
              <a:gd name="connsiteX94" fmla="*/ 5468365 w 8636594"/>
              <a:gd name="connsiteY94" fmla="*/ 4402196 h 6658735"/>
              <a:gd name="connsiteX95" fmla="*/ 5517215 w 8636594"/>
              <a:gd name="connsiteY95" fmla="*/ 4331098 h 6658735"/>
              <a:gd name="connsiteX96" fmla="*/ 5565637 w 8636594"/>
              <a:gd name="connsiteY96" fmla="*/ 4259503 h 6658735"/>
              <a:gd name="connsiteX97" fmla="*/ 5613684 w 8636594"/>
              <a:gd name="connsiteY97" fmla="*/ 4187441 h 6658735"/>
              <a:gd name="connsiteX98" fmla="*/ 5685160 w 8636594"/>
              <a:gd name="connsiteY98" fmla="*/ 4078531 h 6658735"/>
              <a:gd name="connsiteX99" fmla="*/ 5756074 w 8636594"/>
              <a:gd name="connsiteY99" fmla="*/ 3968727 h 6658735"/>
              <a:gd name="connsiteX100" fmla="*/ 5873483 w 8636594"/>
              <a:gd name="connsiteY100" fmla="*/ 3783989 h 6658735"/>
              <a:gd name="connsiteX101" fmla="*/ 6203209 w 8636594"/>
              <a:gd name="connsiteY101" fmla="*/ 3258640 h 6658735"/>
              <a:gd name="connsiteX102" fmla="*/ 6299430 w 8636594"/>
              <a:gd name="connsiteY102" fmla="*/ 3107321 h 6658735"/>
              <a:gd name="connsiteX103" fmla="*/ 6372650 w 8636594"/>
              <a:gd name="connsiteY103" fmla="*/ 2993735 h 6658735"/>
              <a:gd name="connsiteX104" fmla="*/ 6453197 w 8636594"/>
              <a:gd name="connsiteY104" fmla="*/ 2869788 h 6658735"/>
              <a:gd name="connsiteX105" fmla="*/ 6564167 w 8636594"/>
              <a:gd name="connsiteY105" fmla="*/ 2696807 h 6658735"/>
              <a:gd name="connsiteX106" fmla="*/ 6976233 w 8636594"/>
              <a:gd name="connsiteY106" fmla="*/ 2045274 h 6658735"/>
              <a:gd name="connsiteX107" fmla="*/ 7086755 w 8636594"/>
              <a:gd name="connsiteY107" fmla="*/ 1872743 h 6658735"/>
              <a:gd name="connsiteX108" fmla="*/ 7170279 w 8636594"/>
              <a:gd name="connsiteY108" fmla="*/ 1744202 h 6658735"/>
              <a:gd name="connsiteX109" fmla="*/ 7226351 w 8636594"/>
              <a:gd name="connsiteY109" fmla="*/ 1659017 h 6658735"/>
              <a:gd name="connsiteX110" fmla="*/ 7282789 w 8636594"/>
              <a:gd name="connsiteY110" fmla="*/ 1574303 h 6658735"/>
              <a:gd name="connsiteX111" fmla="*/ 7339643 w 8636594"/>
              <a:gd name="connsiteY111" fmla="*/ 1490113 h 6658735"/>
              <a:gd name="connsiteX112" fmla="*/ 7396957 w 8636594"/>
              <a:gd name="connsiteY112" fmla="*/ 1406503 h 6658735"/>
              <a:gd name="connsiteX113" fmla="*/ 7454781 w 8636594"/>
              <a:gd name="connsiteY113" fmla="*/ 1323526 h 6658735"/>
              <a:gd name="connsiteX114" fmla="*/ 7513161 w 8636594"/>
              <a:gd name="connsiteY114" fmla="*/ 1241237 h 6658735"/>
              <a:gd name="connsiteX115" fmla="*/ 7572144 w 8636594"/>
              <a:gd name="connsiteY115" fmla="*/ 1159689 h 6658735"/>
              <a:gd name="connsiteX116" fmla="*/ 7601877 w 8636594"/>
              <a:gd name="connsiteY116" fmla="*/ 1119210 h 6658735"/>
              <a:gd name="connsiteX117" fmla="*/ 7631779 w 8636594"/>
              <a:gd name="connsiteY117" fmla="*/ 1078937 h 6658735"/>
              <a:gd name="connsiteX118" fmla="*/ 7661855 w 8636594"/>
              <a:gd name="connsiteY118" fmla="*/ 1038876 h 6658735"/>
              <a:gd name="connsiteX119" fmla="*/ 7692111 w 8636594"/>
              <a:gd name="connsiteY119" fmla="*/ 999035 h 6658735"/>
              <a:gd name="connsiteX120" fmla="*/ 7722554 w 8636594"/>
              <a:gd name="connsiteY120" fmla="*/ 959419 h 6658735"/>
              <a:gd name="connsiteX121" fmla="*/ 7753190 w 8636594"/>
              <a:gd name="connsiteY121" fmla="*/ 920037 h 6658735"/>
              <a:gd name="connsiteX122" fmla="*/ 7784023 w 8636594"/>
              <a:gd name="connsiteY122" fmla="*/ 880894 h 6658735"/>
              <a:gd name="connsiteX123" fmla="*/ 7815061 w 8636594"/>
              <a:gd name="connsiteY123" fmla="*/ 841997 h 6658735"/>
              <a:gd name="connsiteX124" fmla="*/ 7846308 w 8636594"/>
              <a:gd name="connsiteY124" fmla="*/ 803354 h 6658735"/>
              <a:gd name="connsiteX125" fmla="*/ 7877772 w 8636594"/>
              <a:gd name="connsiteY125" fmla="*/ 764970 h 6658735"/>
              <a:gd name="connsiteX126" fmla="*/ 7909458 w 8636594"/>
              <a:gd name="connsiteY126" fmla="*/ 726853 h 6658735"/>
              <a:gd name="connsiteX127" fmla="*/ 7941371 w 8636594"/>
              <a:gd name="connsiteY127" fmla="*/ 689010 h 6658735"/>
              <a:gd name="connsiteX128" fmla="*/ 7973518 w 8636594"/>
              <a:gd name="connsiteY128" fmla="*/ 651447 h 6658735"/>
              <a:gd name="connsiteX129" fmla="*/ 8005905 w 8636594"/>
              <a:gd name="connsiteY129" fmla="*/ 614171 h 6658735"/>
              <a:gd name="connsiteX130" fmla="*/ 8038538 w 8636594"/>
              <a:gd name="connsiteY130" fmla="*/ 577189 h 6658735"/>
              <a:gd name="connsiteX131" fmla="*/ 8071421 w 8636594"/>
              <a:gd name="connsiteY131" fmla="*/ 540507 h 6658735"/>
              <a:gd name="connsiteX132" fmla="*/ 8104563 w 8636594"/>
              <a:gd name="connsiteY132" fmla="*/ 504132 h 6658735"/>
              <a:gd name="connsiteX133" fmla="*/ 8137967 w 8636594"/>
              <a:gd name="connsiteY133" fmla="*/ 468072 h 6658735"/>
              <a:gd name="connsiteX134" fmla="*/ 8171641 w 8636594"/>
              <a:gd name="connsiteY134" fmla="*/ 432332 h 6658735"/>
              <a:gd name="connsiteX135" fmla="*/ 8205590 w 8636594"/>
              <a:gd name="connsiteY135" fmla="*/ 396920 h 6658735"/>
              <a:gd name="connsiteX136" fmla="*/ 8239820 w 8636594"/>
              <a:gd name="connsiteY136" fmla="*/ 361843 h 6658735"/>
              <a:gd name="connsiteX137" fmla="*/ 8274337 w 8636594"/>
              <a:gd name="connsiteY137" fmla="*/ 327107 h 6658735"/>
              <a:gd name="connsiteX138" fmla="*/ 8309147 w 8636594"/>
              <a:gd name="connsiteY138" fmla="*/ 292718 h 6658735"/>
              <a:gd name="connsiteX139" fmla="*/ 8344256 w 8636594"/>
              <a:gd name="connsiteY139" fmla="*/ 258685 h 6658735"/>
              <a:gd name="connsiteX140" fmla="*/ 8379669 w 8636594"/>
              <a:gd name="connsiteY140" fmla="*/ 225013 h 6658735"/>
              <a:gd name="connsiteX141" fmla="*/ 8415394 w 8636594"/>
              <a:gd name="connsiteY141" fmla="*/ 191709 h 6658735"/>
              <a:gd name="connsiteX142" fmla="*/ 8451434 w 8636594"/>
              <a:gd name="connsiteY142" fmla="*/ 158780 h 6658735"/>
              <a:gd name="connsiteX143" fmla="*/ 8487798 w 8636594"/>
              <a:gd name="connsiteY143" fmla="*/ 126233 h 6658735"/>
              <a:gd name="connsiteX144" fmla="*/ 8524489 w 8636594"/>
              <a:gd name="connsiteY144" fmla="*/ 94075 h 6658735"/>
              <a:gd name="connsiteX145" fmla="*/ 8561515 w 8636594"/>
              <a:gd name="connsiteY145" fmla="*/ 62312 h 6658735"/>
              <a:gd name="connsiteX146" fmla="*/ 8598881 w 8636594"/>
              <a:gd name="connsiteY146" fmla="*/ 30951 h 6658735"/>
              <a:gd name="connsiteX147" fmla="*/ 8636594 w 8636594"/>
              <a:gd name="connsiteY147" fmla="*/ 0 h 6658735"/>
              <a:gd name="connsiteX0" fmla="*/ 8636594 w 8636594"/>
              <a:gd name="connsiteY0" fmla="*/ 0 h 6650463"/>
              <a:gd name="connsiteX1" fmla="*/ 5293 w 8636594"/>
              <a:gd name="connsiteY1" fmla="*/ 0 h 6650463"/>
              <a:gd name="connsiteX2" fmla="*/ 0 w 8636594"/>
              <a:gd name="connsiteY2" fmla="*/ 5587843 h 6650463"/>
              <a:gd name="connsiteX3" fmla="*/ 1594033 w 8636594"/>
              <a:gd name="connsiteY3" fmla="*/ 5600057 h 6650463"/>
              <a:gd name="connsiteX4" fmla="*/ 1686068 w 8636594"/>
              <a:gd name="connsiteY4" fmla="*/ 5599745 h 6650463"/>
              <a:gd name="connsiteX5" fmla="*/ 1883237 w 8636594"/>
              <a:gd name="connsiteY5" fmla="*/ 5855484 h 6650463"/>
              <a:gd name="connsiteX6" fmla="*/ 2084977 w 8636594"/>
              <a:gd name="connsiteY6" fmla="*/ 5695440 h 6650463"/>
              <a:gd name="connsiteX7" fmla="*/ 2222486 w 8636594"/>
              <a:gd name="connsiteY7" fmla="*/ 5687627 h 6650463"/>
              <a:gd name="connsiteX8" fmla="*/ 1882914 w 8636594"/>
              <a:gd name="connsiteY8" fmla="*/ 6650463 h 6650463"/>
              <a:gd name="connsiteX9" fmla="*/ 1944909 w 8636594"/>
              <a:gd name="connsiteY9" fmla="*/ 6641737 h 6650463"/>
              <a:gd name="connsiteX10" fmla="*/ 2006208 w 8636594"/>
              <a:gd name="connsiteY10" fmla="*/ 6632561 h 6650463"/>
              <a:gd name="connsiteX11" fmla="*/ 2066817 w 8636594"/>
              <a:gd name="connsiteY11" fmla="*/ 6622937 h 6650463"/>
              <a:gd name="connsiteX12" fmla="*/ 2126742 w 8636594"/>
              <a:gd name="connsiteY12" fmla="*/ 6612869 h 6650463"/>
              <a:gd name="connsiteX13" fmla="*/ 2185991 w 8636594"/>
              <a:gd name="connsiteY13" fmla="*/ 6602362 h 6650463"/>
              <a:gd name="connsiteX14" fmla="*/ 2244569 w 8636594"/>
              <a:gd name="connsiteY14" fmla="*/ 6591417 h 6650463"/>
              <a:gd name="connsiteX15" fmla="*/ 2302482 w 8636594"/>
              <a:gd name="connsiteY15" fmla="*/ 6580040 h 6650463"/>
              <a:gd name="connsiteX16" fmla="*/ 2359737 w 8636594"/>
              <a:gd name="connsiteY16" fmla="*/ 6568233 h 6650463"/>
              <a:gd name="connsiteX17" fmla="*/ 2416341 w 8636594"/>
              <a:gd name="connsiteY17" fmla="*/ 6555999 h 6650463"/>
              <a:gd name="connsiteX18" fmla="*/ 2472299 w 8636594"/>
              <a:gd name="connsiteY18" fmla="*/ 6543344 h 6650463"/>
              <a:gd name="connsiteX19" fmla="*/ 2527618 w 8636594"/>
              <a:gd name="connsiteY19" fmla="*/ 6530269 h 6650463"/>
              <a:gd name="connsiteX20" fmla="*/ 2582304 w 8636594"/>
              <a:gd name="connsiteY20" fmla="*/ 6516778 h 6650463"/>
              <a:gd name="connsiteX21" fmla="*/ 2636364 w 8636594"/>
              <a:gd name="connsiteY21" fmla="*/ 6502876 h 6650463"/>
              <a:gd name="connsiteX22" fmla="*/ 2689804 w 8636594"/>
              <a:gd name="connsiteY22" fmla="*/ 6488565 h 6650463"/>
              <a:gd name="connsiteX23" fmla="*/ 2742629 w 8636594"/>
              <a:gd name="connsiteY23" fmla="*/ 6473849 h 6650463"/>
              <a:gd name="connsiteX24" fmla="*/ 2794848 w 8636594"/>
              <a:gd name="connsiteY24" fmla="*/ 6458731 h 6650463"/>
              <a:gd name="connsiteX25" fmla="*/ 2846466 w 8636594"/>
              <a:gd name="connsiteY25" fmla="*/ 6443216 h 6650463"/>
              <a:gd name="connsiteX26" fmla="*/ 2897488 w 8636594"/>
              <a:gd name="connsiteY26" fmla="*/ 6427305 h 6650463"/>
              <a:gd name="connsiteX27" fmla="*/ 2947923 w 8636594"/>
              <a:gd name="connsiteY27" fmla="*/ 6411004 h 6650463"/>
              <a:gd name="connsiteX28" fmla="*/ 2997775 w 8636594"/>
              <a:gd name="connsiteY28" fmla="*/ 6394316 h 6650463"/>
              <a:gd name="connsiteX29" fmla="*/ 3047052 w 8636594"/>
              <a:gd name="connsiteY29" fmla="*/ 6377243 h 6650463"/>
              <a:gd name="connsiteX30" fmla="*/ 3095759 w 8636594"/>
              <a:gd name="connsiteY30" fmla="*/ 6359791 h 6650463"/>
              <a:gd name="connsiteX31" fmla="*/ 3143903 w 8636594"/>
              <a:gd name="connsiteY31" fmla="*/ 6341961 h 6650463"/>
              <a:gd name="connsiteX32" fmla="*/ 3191491 w 8636594"/>
              <a:gd name="connsiteY32" fmla="*/ 6323757 h 6650463"/>
              <a:gd name="connsiteX33" fmla="*/ 3238528 w 8636594"/>
              <a:gd name="connsiteY33" fmla="*/ 6305184 h 6650463"/>
              <a:gd name="connsiteX34" fmla="*/ 3285021 w 8636594"/>
              <a:gd name="connsiteY34" fmla="*/ 6286245 h 6650463"/>
              <a:gd name="connsiteX35" fmla="*/ 3330977 w 8636594"/>
              <a:gd name="connsiteY35" fmla="*/ 6266942 h 6650463"/>
              <a:gd name="connsiteX36" fmla="*/ 3376401 w 8636594"/>
              <a:gd name="connsiteY36" fmla="*/ 6247281 h 6650463"/>
              <a:gd name="connsiteX37" fmla="*/ 3421300 w 8636594"/>
              <a:gd name="connsiteY37" fmla="*/ 6227263 h 6650463"/>
              <a:gd name="connsiteX38" fmla="*/ 3465680 w 8636594"/>
              <a:gd name="connsiteY38" fmla="*/ 6206893 h 6650463"/>
              <a:gd name="connsiteX39" fmla="*/ 3509548 w 8636594"/>
              <a:gd name="connsiteY39" fmla="*/ 6186174 h 6650463"/>
              <a:gd name="connsiteX40" fmla="*/ 3552910 w 8636594"/>
              <a:gd name="connsiteY40" fmla="*/ 6165110 h 6650463"/>
              <a:gd name="connsiteX41" fmla="*/ 3595773 w 8636594"/>
              <a:gd name="connsiteY41" fmla="*/ 6143704 h 6650463"/>
              <a:gd name="connsiteX42" fmla="*/ 3638142 w 8636594"/>
              <a:gd name="connsiteY42" fmla="*/ 6121960 h 6650463"/>
              <a:gd name="connsiteX43" fmla="*/ 3680024 w 8636594"/>
              <a:gd name="connsiteY43" fmla="*/ 6099881 h 6650463"/>
              <a:gd name="connsiteX44" fmla="*/ 3721426 w 8636594"/>
              <a:gd name="connsiteY44" fmla="*/ 6077471 h 6650463"/>
              <a:gd name="connsiteX45" fmla="*/ 3762353 w 8636594"/>
              <a:gd name="connsiteY45" fmla="*/ 6054733 h 6650463"/>
              <a:gd name="connsiteX46" fmla="*/ 3802812 w 8636594"/>
              <a:gd name="connsiteY46" fmla="*/ 6031671 h 6650463"/>
              <a:gd name="connsiteX47" fmla="*/ 3842810 w 8636594"/>
              <a:gd name="connsiteY47" fmla="*/ 6008288 h 6650463"/>
              <a:gd name="connsiteX48" fmla="*/ 3882352 w 8636594"/>
              <a:gd name="connsiteY48" fmla="*/ 5984588 h 6650463"/>
              <a:gd name="connsiteX49" fmla="*/ 3921445 w 8636594"/>
              <a:gd name="connsiteY49" fmla="*/ 5960574 h 6650463"/>
              <a:gd name="connsiteX50" fmla="*/ 3960096 w 8636594"/>
              <a:gd name="connsiteY50" fmla="*/ 5936250 h 6650463"/>
              <a:gd name="connsiteX51" fmla="*/ 3998311 w 8636594"/>
              <a:gd name="connsiteY51" fmla="*/ 5911619 h 6650463"/>
              <a:gd name="connsiteX52" fmla="*/ 4036095 w 8636594"/>
              <a:gd name="connsiteY52" fmla="*/ 5886685 h 6650463"/>
              <a:gd name="connsiteX53" fmla="*/ 4073456 w 8636594"/>
              <a:gd name="connsiteY53" fmla="*/ 5861452 h 6650463"/>
              <a:gd name="connsiteX54" fmla="*/ 4110400 w 8636594"/>
              <a:gd name="connsiteY54" fmla="*/ 5835922 h 6650463"/>
              <a:gd name="connsiteX55" fmla="*/ 4146933 w 8636594"/>
              <a:gd name="connsiteY55" fmla="*/ 5810100 h 6650463"/>
              <a:gd name="connsiteX56" fmla="*/ 4183061 w 8636594"/>
              <a:gd name="connsiteY56" fmla="*/ 5783988 h 6650463"/>
              <a:gd name="connsiteX57" fmla="*/ 4218791 w 8636594"/>
              <a:gd name="connsiteY57" fmla="*/ 5757591 h 6650463"/>
              <a:gd name="connsiteX58" fmla="*/ 4254129 w 8636594"/>
              <a:gd name="connsiteY58" fmla="*/ 5730912 h 6650463"/>
              <a:gd name="connsiteX59" fmla="*/ 4289081 w 8636594"/>
              <a:gd name="connsiteY59" fmla="*/ 5703955 h 6650463"/>
              <a:gd name="connsiteX60" fmla="*/ 4323654 w 8636594"/>
              <a:gd name="connsiteY60" fmla="*/ 5676722 h 6650463"/>
              <a:gd name="connsiteX61" fmla="*/ 4357854 w 8636594"/>
              <a:gd name="connsiteY61" fmla="*/ 5649218 h 6650463"/>
              <a:gd name="connsiteX62" fmla="*/ 4391688 w 8636594"/>
              <a:gd name="connsiteY62" fmla="*/ 5621446 h 6650463"/>
              <a:gd name="connsiteX63" fmla="*/ 4425162 w 8636594"/>
              <a:gd name="connsiteY63" fmla="*/ 5593409 h 6650463"/>
              <a:gd name="connsiteX64" fmla="*/ 4458281 w 8636594"/>
              <a:gd name="connsiteY64" fmla="*/ 5565111 h 6650463"/>
              <a:gd name="connsiteX65" fmla="*/ 4491053 w 8636594"/>
              <a:gd name="connsiteY65" fmla="*/ 5536556 h 6650463"/>
              <a:gd name="connsiteX66" fmla="*/ 4523484 w 8636594"/>
              <a:gd name="connsiteY66" fmla="*/ 5507747 h 6650463"/>
              <a:gd name="connsiteX67" fmla="*/ 4555580 w 8636594"/>
              <a:gd name="connsiteY67" fmla="*/ 5478687 h 6650463"/>
              <a:gd name="connsiteX68" fmla="*/ 4587347 w 8636594"/>
              <a:gd name="connsiteY68" fmla="*/ 5449380 h 6650463"/>
              <a:gd name="connsiteX69" fmla="*/ 4618793 w 8636594"/>
              <a:gd name="connsiteY69" fmla="*/ 5419830 h 6650463"/>
              <a:gd name="connsiteX70" fmla="*/ 4649922 w 8636594"/>
              <a:gd name="connsiteY70" fmla="*/ 5390040 h 6650463"/>
              <a:gd name="connsiteX71" fmla="*/ 4680742 w 8636594"/>
              <a:gd name="connsiteY71" fmla="*/ 5360014 h 6650463"/>
              <a:gd name="connsiteX72" fmla="*/ 4711259 w 8636594"/>
              <a:gd name="connsiteY72" fmla="*/ 5329755 h 6650463"/>
              <a:gd name="connsiteX73" fmla="*/ 4741478 w 8636594"/>
              <a:gd name="connsiteY73" fmla="*/ 5299266 h 6650463"/>
              <a:gd name="connsiteX74" fmla="*/ 4771408 w 8636594"/>
              <a:gd name="connsiteY74" fmla="*/ 5268551 h 6650463"/>
              <a:gd name="connsiteX75" fmla="*/ 4801053 w 8636594"/>
              <a:gd name="connsiteY75" fmla="*/ 5237614 h 6650463"/>
              <a:gd name="connsiteX76" fmla="*/ 4830420 w 8636594"/>
              <a:gd name="connsiteY76" fmla="*/ 5206458 h 6650463"/>
              <a:gd name="connsiteX77" fmla="*/ 4859516 w 8636594"/>
              <a:gd name="connsiteY77" fmla="*/ 5175087 h 6650463"/>
              <a:gd name="connsiteX78" fmla="*/ 4888347 w 8636594"/>
              <a:gd name="connsiteY78" fmla="*/ 5143504 h 6650463"/>
              <a:gd name="connsiteX79" fmla="*/ 4916919 w 8636594"/>
              <a:gd name="connsiteY79" fmla="*/ 5111713 h 6650463"/>
              <a:gd name="connsiteX80" fmla="*/ 4945238 w 8636594"/>
              <a:gd name="connsiteY80" fmla="*/ 5079717 h 6650463"/>
              <a:gd name="connsiteX81" fmla="*/ 4973311 w 8636594"/>
              <a:gd name="connsiteY81" fmla="*/ 5047519 h 6650463"/>
              <a:gd name="connsiteX82" fmla="*/ 5001145 w 8636594"/>
              <a:gd name="connsiteY82" fmla="*/ 5015124 h 6650463"/>
              <a:gd name="connsiteX83" fmla="*/ 5028745 w 8636594"/>
              <a:gd name="connsiteY83" fmla="*/ 4982535 h 6650463"/>
              <a:gd name="connsiteX84" fmla="*/ 5056117 w 8636594"/>
              <a:gd name="connsiteY84" fmla="*/ 4949755 h 6650463"/>
              <a:gd name="connsiteX85" fmla="*/ 5083269 w 8636594"/>
              <a:gd name="connsiteY85" fmla="*/ 4916787 h 6650463"/>
              <a:gd name="connsiteX86" fmla="*/ 5110207 w 8636594"/>
              <a:gd name="connsiteY86" fmla="*/ 4883636 h 6650463"/>
              <a:gd name="connsiteX87" fmla="*/ 5136937 w 8636594"/>
              <a:gd name="connsiteY87" fmla="*/ 4850305 h 6650463"/>
              <a:gd name="connsiteX88" fmla="*/ 5163464 w 8636594"/>
              <a:gd name="connsiteY88" fmla="*/ 4816797 h 6650463"/>
              <a:gd name="connsiteX89" fmla="*/ 5215940 w 8636594"/>
              <a:gd name="connsiteY89" fmla="*/ 4749265 h 6650463"/>
              <a:gd name="connsiteX90" fmla="*/ 5267684 w 8636594"/>
              <a:gd name="connsiteY90" fmla="*/ 4681068 h 6650463"/>
              <a:gd name="connsiteX91" fmla="*/ 5318748 w 8636594"/>
              <a:gd name="connsiteY91" fmla="*/ 4612234 h 6650463"/>
              <a:gd name="connsiteX92" fmla="*/ 5369182 w 8636594"/>
              <a:gd name="connsiteY92" fmla="*/ 4542793 h 6650463"/>
              <a:gd name="connsiteX93" fmla="*/ 5419038 w 8636594"/>
              <a:gd name="connsiteY93" fmla="*/ 4472771 h 6650463"/>
              <a:gd name="connsiteX94" fmla="*/ 5468365 w 8636594"/>
              <a:gd name="connsiteY94" fmla="*/ 4402196 h 6650463"/>
              <a:gd name="connsiteX95" fmla="*/ 5517215 w 8636594"/>
              <a:gd name="connsiteY95" fmla="*/ 4331098 h 6650463"/>
              <a:gd name="connsiteX96" fmla="*/ 5565637 w 8636594"/>
              <a:gd name="connsiteY96" fmla="*/ 4259503 h 6650463"/>
              <a:gd name="connsiteX97" fmla="*/ 5613684 w 8636594"/>
              <a:gd name="connsiteY97" fmla="*/ 4187441 h 6650463"/>
              <a:gd name="connsiteX98" fmla="*/ 5685160 w 8636594"/>
              <a:gd name="connsiteY98" fmla="*/ 4078531 h 6650463"/>
              <a:gd name="connsiteX99" fmla="*/ 5756074 w 8636594"/>
              <a:gd name="connsiteY99" fmla="*/ 3968727 h 6650463"/>
              <a:gd name="connsiteX100" fmla="*/ 5873483 w 8636594"/>
              <a:gd name="connsiteY100" fmla="*/ 3783989 h 6650463"/>
              <a:gd name="connsiteX101" fmla="*/ 6203209 w 8636594"/>
              <a:gd name="connsiteY101" fmla="*/ 3258640 h 6650463"/>
              <a:gd name="connsiteX102" fmla="*/ 6299430 w 8636594"/>
              <a:gd name="connsiteY102" fmla="*/ 3107321 h 6650463"/>
              <a:gd name="connsiteX103" fmla="*/ 6372650 w 8636594"/>
              <a:gd name="connsiteY103" fmla="*/ 2993735 h 6650463"/>
              <a:gd name="connsiteX104" fmla="*/ 6453197 w 8636594"/>
              <a:gd name="connsiteY104" fmla="*/ 2869788 h 6650463"/>
              <a:gd name="connsiteX105" fmla="*/ 6564167 w 8636594"/>
              <a:gd name="connsiteY105" fmla="*/ 2696807 h 6650463"/>
              <a:gd name="connsiteX106" fmla="*/ 6976233 w 8636594"/>
              <a:gd name="connsiteY106" fmla="*/ 2045274 h 6650463"/>
              <a:gd name="connsiteX107" fmla="*/ 7086755 w 8636594"/>
              <a:gd name="connsiteY107" fmla="*/ 1872743 h 6650463"/>
              <a:gd name="connsiteX108" fmla="*/ 7170279 w 8636594"/>
              <a:gd name="connsiteY108" fmla="*/ 1744202 h 6650463"/>
              <a:gd name="connsiteX109" fmla="*/ 7226351 w 8636594"/>
              <a:gd name="connsiteY109" fmla="*/ 1659017 h 6650463"/>
              <a:gd name="connsiteX110" fmla="*/ 7282789 w 8636594"/>
              <a:gd name="connsiteY110" fmla="*/ 1574303 h 6650463"/>
              <a:gd name="connsiteX111" fmla="*/ 7339643 w 8636594"/>
              <a:gd name="connsiteY111" fmla="*/ 1490113 h 6650463"/>
              <a:gd name="connsiteX112" fmla="*/ 7396957 w 8636594"/>
              <a:gd name="connsiteY112" fmla="*/ 1406503 h 6650463"/>
              <a:gd name="connsiteX113" fmla="*/ 7454781 w 8636594"/>
              <a:gd name="connsiteY113" fmla="*/ 1323526 h 6650463"/>
              <a:gd name="connsiteX114" fmla="*/ 7513161 w 8636594"/>
              <a:gd name="connsiteY114" fmla="*/ 1241237 h 6650463"/>
              <a:gd name="connsiteX115" fmla="*/ 7572144 w 8636594"/>
              <a:gd name="connsiteY115" fmla="*/ 1159689 h 6650463"/>
              <a:gd name="connsiteX116" fmla="*/ 7601877 w 8636594"/>
              <a:gd name="connsiteY116" fmla="*/ 1119210 h 6650463"/>
              <a:gd name="connsiteX117" fmla="*/ 7631779 w 8636594"/>
              <a:gd name="connsiteY117" fmla="*/ 1078937 h 6650463"/>
              <a:gd name="connsiteX118" fmla="*/ 7661855 w 8636594"/>
              <a:gd name="connsiteY118" fmla="*/ 1038876 h 6650463"/>
              <a:gd name="connsiteX119" fmla="*/ 7692111 w 8636594"/>
              <a:gd name="connsiteY119" fmla="*/ 999035 h 6650463"/>
              <a:gd name="connsiteX120" fmla="*/ 7722554 w 8636594"/>
              <a:gd name="connsiteY120" fmla="*/ 959419 h 6650463"/>
              <a:gd name="connsiteX121" fmla="*/ 7753190 w 8636594"/>
              <a:gd name="connsiteY121" fmla="*/ 920037 h 6650463"/>
              <a:gd name="connsiteX122" fmla="*/ 7784023 w 8636594"/>
              <a:gd name="connsiteY122" fmla="*/ 880894 h 6650463"/>
              <a:gd name="connsiteX123" fmla="*/ 7815061 w 8636594"/>
              <a:gd name="connsiteY123" fmla="*/ 841997 h 6650463"/>
              <a:gd name="connsiteX124" fmla="*/ 7846308 w 8636594"/>
              <a:gd name="connsiteY124" fmla="*/ 803354 h 6650463"/>
              <a:gd name="connsiteX125" fmla="*/ 7877772 w 8636594"/>
              <a:gd name="connsiteY125" fmla="*/ 764970 h 6650463"/>
              <a:gd name="connsiteX126" fmla="*/ 7909458 w 8636594"/>
              <a:gd name="connsiteY126" fmla="*/ 726853 h 6650463"/>
              <a:gd name="connsiteX127" fmla="*/ 7941371 w 8636594"/>
              <a:gd name="connsiteY127" fmla="*/ 689010 h 6650463"/>
              <a:gd name="connsiteX128" fmla="*/ 7973518 w 8636594"/>
              <a:gd name="connsiteY128" fmla="*/ 651447 h 6650463"/>
              <a:gd name="connsiteX129" fmla="*/ 8005905 w 8636594"/>
              <a:gd name="connsiteY129" fmla="*/ 614171 h 6650463"/>
              <a:gd name="connsiteX130" fmla="*/ 8038538 w 8636594"/>
              <a:gd name="connsiteY130" fmla="*/ 577189 h 6650463"/>
              <a:gd name="connsiteX131" fmla="*/ 8071421 w 8636594"/>
              <a:gd name="connsiteY131" fmla="*/ 540507 h 6650463"/>
              <a:gd name="connsiteX132" fmla="*/ 8104563 w 8636594"/>
              <a:gd name="connsiteY132" fmla="*/ 504132 h 6650463"/>
              <a:gd name="connsiteX133" fmla="*/ 8137967 w 8636594"/>
              <a:gd name="connsiteY133" fmla="*/ 468072 h 6650463"/>
              <a:gd name="connsiteX134" fmla="*/ 8171641 w 8636594"/>
              <a:gd name="connsiteY134" fmla="*/ 432332 h 6650463"/>
              <a:gd name="connsiteX135" fmla="*/ 8205590 w 8636594"/>
              <a:gd name="connsiteY135" fmla="*/ 396920 h 6650463"/>
              <a:gd name="connsiteX136" fmla="*/ 8239820 w 8636594"/>
              <a:gd name="connsiteY136" fmla="*/ 361843 h 6650463"/>
              <a:gd name="connsiteX137" fmla="*/ 8274337 w 8636594"/>
              <a:gd name="connsiteY137" fmla="*/ 327107 h 6650463"/>
              <a:gd name="connsiteX138" fmla="*/ 8309147 w 8636594"/>
              <a:gd name="connsiteY138" fmla="*/ 292718 h 6650463"/>
              <a:gd name="connsiteX139" fmla="*/ 8344256 w 8636594"/>
              <a:gd name="connsiteY139" fmla="*/ 258685 h 6650463"/>
              <a:gd name="connsiteX140" fmla="*/ 8379669 w 8636594"/>
              <a:gd name="connsiteY140" fmla="*/ 225013 h 6650463"/>
              <a:gd name="connsiteX141" fmla="*/ 8415394 w 8636594"/>
              <a:gd name="connsiteY141" fmla="*/ 191709 h 6650463"/>
              <a:gd name="connsiteX142" fmla="*/ 8451434 w 8636594"/>
              <a:gd name="connsiteY142" fmla="*/ 158780 h 6650463"/>
              <a:gd name="connsiteX143" fmla="*/ 8487798 w 8636594"/>
              <a:gd name="connsiteY143" fmla="*/ 126233 h 6650463"/>
              <a:gd name="connsiteX144" fmla="*/ 8524489 w 8636594"/>
              <a:gd name="connsiteY144" fmla="*/ 94075 h 6650463"/>
              <a:gd name="connsiteX145" fmla="*/ 8561515 w 8636594"/>
              <a:gd name="connsiteY145" fmla="*/ 62312 h 6650463"/>
              <a:gd name="connsiteX146" fmla="*/ 8598881 w 8636594"/>
              <a:gd name="connsiteY146" fmla="*/ 30951 h 6650463"/>
              <a:gd name="connsiteX147" fmla="*/ 8636594 w 8636594"/>
              <a:gd name="connsiteY147" fmla="*/ 0 h 6650463"/>
              <a:gd name="connsiteX0" fmla="*/ 8636594 w 8636594"/>
              <a:gd name="connsiteY0" fmla="*/ 0 h 6641737"/>
              <a:gd name="connsiteX1" fmla="*/ 5293 w 8636594"/>
              <a:gd name="connsiteY1" fmla="*/ 0 h 6641737"/>
              <a:gd name="connsiteX2" fmla="*/ 0 w 8636594"/>
              <a:gd name="connsiteY2" fmla="*/ 5587843 h 6641737"/>
              <a:gd name="connsiteX3" fmla="*/ 1594033 w 8636594"/>
              <a:gd name="connsiteY3" fmla="*/ 5600057 h 6641737"/>
              <a:gd name="connsiteX4" fmla="*/ 1686068 w 8636594"/>
              <a:gd name="connsiteY4" fmla="*/ 5599745 h 6641737"/>
              <a:gd name="connsiteX5" fmla="*/ 1883237 w 8636594"/>
              <a:gd name="connsiteY5" fmla="*/ 5855484 h 6641737"/>
              <a:gd name="connsiteX6" fmla="*/ 2084977 w 8636594"/>
              <a:gd name="connsiteY6" fmla="*/ 5695440 h 6641737"/>
              <a:gd name="connsiteX7" fmla="*/ 2222486 w 8636594"/>
              <a:gd name="connsiteY7" fmla="*/ 5687627 h 6641737"/>
              <a:gd name="connsiteX8" fmla="*/ 2412216 w 8636594"/>
              <a:gd name="connsiteY8" fmla="*/ 5587741 h 6641737"/>
              <a:gd name="connsiteX9" fmla="*/ 1944909 w 8636594"/>
              <a:gd name="connsiteY9" fmla="*/ 6641737 h 6641737"/>
              <a:gd name="connsiteX10" fmla="*/ 2006208 w 8636594"/>
              <a:gd name="connsiteY10" fmla="*/ 6632561 h 6641737"/>
              <a:gd name="connsiteX11" fmla="*/ 2066817 w 8636594"/>
              <a:gd name="connsiteY11" fmla="*/ 6622937 h 6641737"/>
              <a:gd name="connsiteX12" fmla="*/ 2126742 w 8636594"/>
              <a:gd name="connsiteY12" fmla="*/ 6612869 h 6641737"/>
              <a:gd name="connsiteX13" fmla="*/ 2185991 w 8636594"/>
              <a:gd name="connsiteY13" fmla="*/ 6602362 h 6641737"/>
              <a:gd name="connsiteX14" fmla="*/ 2244569 w 8636594"/>
              <a:gd name="connsiteY14" fmla="*/ 6591417 h 6641737"/>
              <a:gd name="connsiteX15" fmla="*/ 2302482 w 8636594"/>
              <a:gd name="connsiteY15" fmla="*/ 6580040 h 6641737"/>
              <a:gd name="connsiteX16" fmla="*/ 2359737 w 8636594"/>
              <a:gd name="connsiteY16" fmla="*/ 6568233 h 6641737"/>
              <a:gd name="connsiteX17" fmla="*/ 2416341 w 8636594"/>
              <a:gd name="connsiteY17" fmla="*/ 6555999 h 6641737"/>
              <a:gd name="connsiteX18" fmla="*/ 2472299 w 8636594"/>
              <a:gd name="connsiteY18" fmla="*/ 6543344 h 6641737"/>
              <a:gd name="connsiteX19" fmla="*/ 2527618 w 8636594"/>
              <a:gd name="connsiteY19" fmla="*/ 6530269 h 6641737"/>
              <a:gd name="connsiteX20" fmla="*/ 2582304 w 8636594"/>
              <a:gd name="connsiteY20" fmla="*/ 6516778 h 6641737"/>
              <a:gd name="connsiteX21" fmla="*/ 2636364 w 8636594"/>
              <a:gd name="connsiteY21" fmla="*/ 6502876 h 6641737"/>
              <a:gd name="connsiteX22" fmla="*/ 2689804 w 8636594"/>
              <a:gd name="connsiteY22" fmla="*/ 6488565 h 6641737"/>
              <a:gd name="connsiteX23" fmla="*/ 2742629 w 8636594"/>
              <a:gd name="connsiteY23" fmla="*/ 6473849 h 6641737"/>
              <a:gd name="connsiteX24" fmla="*/ 2794848 w 8636594"/>
              <a:gd name="connsiteY24" fmla="*/ 6458731 h 6641737"/>
              <a:gd name="connsiteX25" fmla="*/ 2846466 w 8636594"/>
              <a:gd name="connsiteY25" fmla="*/ 6443216 h 6641737"/>
              <a:gd name="connsiteX26" fmla="*/ 2897488 w 8636594"/>
              <a:gd name="connsiteY26" fmla="*/ 6427305 h 6641737"/>
              <a:gd name="connsiteX27" fmla="*/ 2947923 w 8636594"/>
              <a:gd name="connsiteY27" fmla="*/ 6411004 h 6641737"/>
              <a:gd name="connsiteX28" fmla="*/ 2997775 w 8636594"/>
              <a:gd name="connsiteY28" fmla="*/ 6394316 h 6641737"/>
              <a:gd name="connsiteX29" fmla="*/ 3047052 w 8636594"/>
              <a:gd name="connsiteY29" fmla="*/ 6377243 h 6641737"/>
              <a:gd name="connsiteX30" fmla="*/ 3095759 w 8636594"/>
              <a:gd name="connsiteY30" fmla="*/ 6359791 h 6641737"/>
              <a:gd name="connsiteX31" fmla="*/ 3143903 w 8636594"/>
              <a:gd name="connsiteY31" fmla="*/ 6341961 h 6641737"/>
              <a:gd name="connsiteX32" fmla="*/ 3191491 w 8636594"/>
              <a:gd name="connsiteY32" fmla="*/ 6323757 h 6641737"/>
              <a:gd name="connsiteX33" fmla="*/ 3238528 w 8636594"/>
              <a:gd name="connsiteY33" fmla="*/ 6305184 h 6641737"/>
              <a:gd name="connsiteX34" fmla="*/ 3285021 w 8636594"/>
              <a:gd name="connsiteY34" fmla="*/ 6286245 h 6641737"/>
              <a:gd name="connsiteX35" fmla="*/ 3330977 w 8636594"/>
              <a:gd name="connsiteY35" fmla="*/ 6266942 h 6641737"/>
              <a:gd name="connsiteX36" fmla="*/ 3376401 w 8636594"/>
              <a:gd name="connsiteY36" fmla="*/ 6247281 h 6641737"/>
              <a:gd name="connsiteX37" fmla="*/ 3421300 w 8636594"/>
              <a:gd name="connsiteY37" fmla="*/ 6227263 h 6641737"/>
              <a:gd name="connsiteX38" fmla="*/ 3465680 w 8636594"/>
              <a:gd name="connsiteY38" fmla="*/ 6206893 h 6641737"/>
              <a:gd name="connsiteX39" fmla="*/ 3509548 w 8636594"/>
              <a:gd name="connsiteY39" fmla="*/ 6186174 h 6641737"/>
              <a:gd name="connsiteX40" fmla="*/ 3552910 w 8636594"/>
              <a:gd name="connsiteY40" fmla="*/ 6165110 h 6641737"/>
              <a:gd name="connsiteX41" fmla="*/ 3595773 w 8636594"/>
              <a:gd name="connsiteY41" fmla="*/ 6143704 h 6641737"/>
              <a:gd name="connsiteX42" fmla="*/ 3638142 w 8636594"/>
              <a:gd name="connsiteY42" fmla="*/ 6121960 h 6641737"/>
              <a:gd name="connsiteX43" fmla="*/ 3680024 w 8636594"/>
              <a:gd name="connsiteY43" fmla="*/ 6099881 h 6641737"/>
              <a:gd name="connsiteX44" fmla="*/ 3721426 w 8636594"/>
              <a:gd name="connsiteY44" fmla="*/ 6077471 h 6641737"/>
              <a:gd name="connsiteX45" fmla="*/ 3762353 w 8636594"/>
              <a:gd name="connsiteY45" fmla="*/ 6054733 h 6641737"/>
              <a:gd name="connsiteX46" fmla="*/ 3802812 w 8636594"/>
              <a:gd name="connsiteY46" fmla="*/ 6031671 h 6641737"/>
              <a:gd name="connsiteX47" fmla="*/ 3842810 w 8636594"/>
              <a:gd name="connsiteY47" fmla="*/ 6008288 h 6641737"/>
              <a:gd name="connsiteX48" fmla="*/ 3882352 w 8636594"/>
              <a:gd name="connsiteY48" fmla="*/ 5984588 h 6641737"/>
              <a:gd name="connsiteX49" fmla="*/ 3921445 w 8636594"/>
              <a:gd name="connsiteY49" fmla="*/ 5960574 h 6641737"/>
              <a:gd name="connsiteX50" fmla="*/ 3960096 w 8636594"/>
              <a:gd name="connsiteY50" fmla="*/ 5936250 h 6641737"/>
              <a:gd name="connsiteX51" fmla="*/ 3998311 w 8636594"/>
              <a:gd name="connsiteY51" fmla="*/ 5911619 h 6641737"/>
              <a:gd name="connsiteX52" fmla="*/ 4036095 w 8636594"/>
              <a:gd name="connsiteY52" fmla="*/ 5886685 h 6641737"/>
              <a:gd name="connsiteX53" fmla="*/ 4073456 w 8636594"/>
              <a:gd name="connsiteY53" fmla="*/ 5861452 h 6641737"/>
              <a:gd name="connsiteX54" fmla="*/ 4110400 w 8636594"/>
              <a:gd name="connsiteY54" fmla="*/ 5835922 h 6641737"/>
              <a:gd name="connsiteX55" fmla="*/ 4146933 w 8636594"/>
              <a:gd name="connsiteY55" fmla="*/ 5810100 h 6641737"/>
              <a:gd name="connsiteX56" fmla="*/ 4183061 w 8636594"/>
              <a:gd name="connsiteY56" fmla="*/ 5783988 h 6641737"/>
              <a:gd name="connsiteX57" fmla="*/ 4218791 w 8636594"/>
              <a:gd name="connsiteY57" fmla="*/ 5757591 h 6641737"/>
              <a:gd name="connsiteX58" fmla="*/ 4254129 w 8636594"/>
              <a:gd name="connsiteY58" fmla="*/ 5730912 h 6641737"/>
              <a:gd name="connsiteX59" fmla="*/ 4289081 w 8636594"/>
              <a:gd name="connsiteY59" fmla="*/ 5703955 h 6641737"/>
              <a:gd name="connsiteX60" fmla="*/ 4323654 w 8636594"/>
              <a:gd name="connsiteY60" fmla="*/ 5676722 h 6641737"/>
              <a:gd name="connsiteX61" fmla="*/ 4357854 w 8636594"/>
              <a:gd name="connsiteY61" fmla="*/ 5649218 h 6641737"/>
              <a:gd name="connsiteX62" fmla="*/ 4391688 w 8636594"/>
              <a:gd name="connsiteY62" fmla="*/ 5621446 h 6641737"/>
              <a:gd name="connsiteX63" fmla="*/ 4425162 w 8636594"/>
              <a:gd name="connsiteY63" fmla="*/ 5593409 h 6641737"/>
              <a:gd name="connsiteX64" fmla="*/ 4458281 w 8636594"/>
              <a:gd name="connsiteY64" fmla="*/ 5565111 h 6641737"/>
              <a:gd name="connsiteX65" fmla="*/ 4491053 w 8636594"/>
              <a:gd name="connsiteY65" fmla="*/ 5536556 h 6641737"/>
              <a:gd name="connsiteX66" fmla="*/ 4523484 w 8636594"/>
              <a:gd name="connsiteY66" fmla="*/ 5507747 h 6641737"/>
              <a:gd name="connsiteX67" fmla="*/ 4555580 w 8636594"/>
              <a:gd name="connsiteY67" fmla="*/ 5478687 h 6641737"/>
              <a:gd name="connsiteX68" fmla="*/ 4587347 w 8636594"/>
              <a:gd name="connsiteY68" fmla="*/ 5449380 h 6641737"/>
              <a:gd name="connsiteX69" fmla="*/ 4618793 w 8636594"/>
              <a:gd name="connsiteY69" fmla="*/ 5419830 h 6641737"/>
              <a:gd name="connsiteX70" fmla="*/ 4649922 w 8636594"/>
              <a:gd name="connsiteY70" fmla="*/ 5390040 h 6641737"/>
              <a:gd name="connsiteX71" fmla="*/ 4680742 w 8636594"/>
              <a:gd name="connsiteY71" fmla="*/ 5360014 h 6641737"/>
              <a:gd name="connsiteX72" fmla="*/ 4711259 w 8636594"/>
              <a:gd name="connsiteY72" fmla="*/ 5329755 h 6641737"/>
              <a:gd name="connsiteX73" fmla="*/ 4741478 w 8636594"/>
              <a:gd name="connsiteY73" fmla="*/ 5299266 h 6641737"/>
              <a:gd name="connsiteX74" fmla="*/ 4771408 w 8636594"/>
              <a:gd name="connsiteY74" fmla="*/ 5268551 h 6641737"/>
              <a:gd name="connsiteX75" fmla="*/ 4801053 w 8636594"/>
              <a:gd name="connsiteY75" fmla="*/ 5237614 h 6641737"/>
              <a:gd name="connsiteX76" fmla="*/ 4830420 w 8636594"/>
              <a:gd name="connsiteY76" fmla="*/ 5206458 h 6641737"/>
              <a:gd name="connsiteX77" fmla="*/ 4859516 w 8636594"/>
              <a:gd name="connsiteY77" fmla="*/ 5175087 h 6641737"/>
              <a:gd name="connsiteX78" fmla="*/ 4888347 w 8636594"/>
              <a:gd name="connsiteY78" fmla="*/ 5143504 h 6641737"/>
              <a:gd name="connsiteX79" fmla="*/ 4916919 w 8636594"/>
              <a:gd name="connsiteY79" fmla="*/ 5111713 h 6641737"/>
              <a:gd name="connsiteX80" fmla="*/ 4945238 w 8636594"/>
              <a:gd name="connsiteY80" fmla="*/ 5079717 h 6641737"/>
              <a:gd name="connsiteX81" fmla="*/ 4973311 w 8636594"/>
              <a:gd name="connsiteY81" fmla="*/ 5047519 h 6641737"/>
              <a:gd name="connsiteX82" fmla="*/ 5001145 w 8636594"/>
              <a:gd name="connsiteY82" fmla="*/ 5015124 h 6641737"/>
              <a:gd name="connsiteX83" fmla="*/ 5028745 w 8636594"/>
              <a:gd name="connsiteY83" fmla="*/ 4982535 h 6641737"/>
              <a:gd name="connsiteX84" fmla="*/ 5056117 w 8636594"/>
              <a:gd name="connsiteY84" fmla="*/ 4949755 h 6641737"/>
              <a:gd name="connsiteX85" fmla="*/ 5083269 w 8636594"/>
              <a:gd name="connsiteY85" fmla="*/ 4916787 h 6641737"/>
              <a:gd name="connsiteX86" fmla="*/ 5110207 w 8636594"/>
              <a:gd name="connsiteY86" fmla="*/ 4883636 h 6641737"/>
              <a:gd name="connsiteX87" fmla="*/ 5136937 w 8636594"/>
              <a:gd name="connsiteY87" fmla="*/ 4850305 h 6641737"/>
              <a:gd name="connsiteX88" fmla="*/ 5163464 w 8636594"/>
              <a:gd name="connsiteY88" fmla="*/ 4816797 h 6641737"/>
              <a:gd name="connsiteX89" fmla="*/ 5215940 w 8636594"/>
              <a:gd name="connsiteY89" fmla="*/ 4749265 h 6641737"/>
              <a:gd name="connsiteX90" fmla="*/ 5267684 w 8636594"/>
              <a:gd name="connsiteY90" fmla="*/ 4681068 h 6641737"/>
              <a:gd name="connsiteX91" fmla="*/ 5318748 w 8636594"/>
              <a:gd name="connsiteY91" fmla="*/ 4612234 h 6641737"/>
              <a:gd name="connsiteX92" fmla="*/ 5369182 w 8636594"/>
              <a:gd name="connsiteY92" fmla="*/ 4542793 h 6641737"/>
              <a:gd name="connsiteX93" fmla="*/ 5419038 w 8636594"/>
              <a:gd name="connsiteY93" fmla="*/ 4472771 h 6641737"/>
              <a:gd name="connsiteX94" fmla="*/ 5468365 w 8636594"/>
              <a:gd name="connsiteY94" fmla="*/ 4402196 h 6641737"/>
              <a:gd name="connsiteX95" fmla="*/ 5517215 w 8636594"/>
              <a:gd name="connsiteY95" fmla="*/ 4331098 h 6641737"/>
              <a:gd name="connsiteX96" fmla="*/ 5565637 w 8636594"/>
              <a:gd name="connsiteY96" fmla="*/ 4259503 h 6641737"/>
              <a:gd name="connsiteX97" fmla="*/ 5613684 w 8636594"/>
              <a:gd name="connsiteY97" fmla="*/ 4187441 h 6641737"/>
              <a:gd name="connsiteX98" fmla="*/ 5685160 w 8636594"/>
              <a:gd name="connsiteY98" fmla="*/ 4078531 h 6641737"/>
              <a:gd name="connsiteX99" fmla="*/ 5756074 w 8636594"/>
              <a:gd name="connsiteY99" fmla="*/ 3968727 h 6641737"/>
              <a:gd name="connsiteX100" fmla="*/ 5873483 w 8636594"/>
              <a:gd name="connsiteY100" fmla="*/ 3783989 h 6641737"/>
              <a:gd name="connsiteX101" fmla="*/ 6203209 w 8636594"/>
              <a:gd name="connsiteY101" fmla="*/ 3258640 h 6641737"/>
              <a:gd name="connsiteX102" fmla="*/ 6299430 w 8636594"/>
              <a:gd name="connsiteY102" fmla="*/ 3107321 h 6641737"/>
              <a:gd name="connsiteX103" fmla="*/ 6372650 w 8636594"/>
              <a:gd name="connsiteY103" fmla="*/ 2993735 h 6641737"/>
              <a:gd name="connsiteX104" fmla="*/ 6453197 w 8636594"/>
              <a:gd name="connsiteY104" fmla="*/ 2869788 h 6641737"/>
              <a:gd name="connsiteX105" fmla="*/ 6564167 w 8636594"/>
              <a:gd name="connsiteY105" fmla="*/ 2696807 h 6641737"/>
              <a:gd name="connsiteX106" fmla="*/ 6976233 w 8636594"/>
              <a:gd name="connsiteY106" fmla="*/ 2045274 h 6641737"/>
              <a:gd name="connsiteX107" fmla="*/ 7086755 w 8636594"/>
              <a:gd name="connsiteY107" fmla="*/ 1872743 h 6641737"/>
              <a:gd name="connsiteX108" fmla="*/ 7170279 w 8636594"/>
              <a:gd name="connsiteY108" fmla="*/ 1744202 h 6641737"/>
              <a:gd name="connsiteX109" fmla="*/ 7226351 w 8636594"/>
              <a:gd name="connsiteY109" fmla="*/ 1659017 h 6641737"/>
              <a:gd name="connsiteX110" fmla="*/ 7282789 w 8636594"/>
              <a:gd name="connsiteY110" fmla="*/ 1574303 h 6641737"/>
              <a:gd name="connsiteX111" fmla="*/ 7339643 w 8636594"/>
              <a:gd name="connsiteY111" fmla="*/ 1490113 h 6641737"/>
              <a:gd name="connsiteX112" fmla="*/ 7396957 w 8636594"/>
              <a:gd name="connsiteY112" fmla="*/ 1406503 h 6641737"/>
              <a:gd name="connsiteX113" fmla="*/ 7454781 w 8636594"/>
              <a:gd name="connsiteY113" fmla="*/ 1323526 h 6641737"/>
              <a:gd name="connsiteX114" fmla="*/ 7513161 w 8636594"/>
              <a:gd name="connsiteY114" fmla="*/ 1241237 h 6641737"/>
              <a:gd name="connsiteX115" fmla="*/ 7572144 w 8636594"/>
              <a:gd name="connsiteY115" fmla="*/ 1159689 h 6641737"/>
              <a:gd name="connsiteX116" fmla="*/ 7601877 w 8636594"/>
              <a:gd name="connsiteY116" fmla="*/ 1119210 h 6641737"/>
              <a:gd name="connsiteX117" fmla="*/ 7631779 w 8636594"/>
              <a:gd name="connsiteY117" fmla="*/ 1078937 h 6641737"/>
              <a:gd name="connsiteX118" fmla="*/ 7661855 w 8636594"/>
              <a:gd name="connsiteY118" fmla="*/ 1038876 h 6641737"/>
              <a:gd name="connsiteX119" fmla="*/ 7692111 w 8636594"/>
              <a:gd name="connsiteY119" fmla="*/ 999035 h 6641737"/>
              <a:gd name="connsiteX120" fmla="*/ 7722554 w 8636594"/>
              <a:gd name="connsiteY120" fmla="*/ 959419 h 6641737"/>
              <a:gd name="connsiteX121" fmla="*/ 7753190 w 8636594"/>
              <a:gd name="connsiteY121" fmla="*/ 920037 h 6641737"/>
              <a:gd name="connsiteX122" fmla="*/ 7784023 w 8636594"/>
              <a:gd name="connsiteY122" fmla="*/ 880894 h 6641737"/>
              <a:gd name="connsiteX123" fmla="*/ 7815061 w 8636594"/>
              <a:gd name="connsiteY123" fmla="*/ 841997 h 6641737"/>
              <a:gd name="connsiteX124" fmla="*/ 7846308 w 8636594"/>
              <a:gd name="connsiteY124" fmla="*/ 803354 h 6641737"/>
              <a:gd name="connsiteX125" fmla="*/ 7877772 w 8636594"/>
              <a:gd name="connsiteY125" fmla="*/ 764970 h 6641737"/>
              <a:gd name="connsiteX126" fmla="*/ 7909458 w 8636594"/>
              <a:gd name="connsiteY126" fmla="*/ 726853 h 6641737"/>
              <a:gd name="connsiteX127" fmla="*/ 7941371 w 8636594"/>
              <a:gd name="connsiteY127" fmla="*/ 689010 h 6641737"/>
              <a:gd name="connsiteX128" fmla="*/ 7973518 w 8636594"/>
              <a:gd name="connsiteY128" fmla="*/ 651447 h 6641737"/>
              <a:gd name="connsiteX129" fmla="*/ 8005905 w 8636594"/>
              <a:gd name="connsiteY129" fmla="*/ 614171 h 6641737"/>
              <a:gd name="connsiteX130" fmla="*/ 8038538 w 8636594"/>
              <a:gd name="connsiteY130" fmla="*/ 577189 h 6641737"/>
              <a:gd name="connsiteX131" fmla="*/ 8071421 w 8636594"/>
              <a:gd name="connsiteY131" fmla="*/ 540507 h 6641737"/>
              <a:gd name="connsiteX132" fmla="*/ 8104563 w 8636594"/>
              <a:gd name="connsiteY132" fmla="*/ 504132 h 6641737"/>
              <a:gd name="connsiteX133" fmla="*/ 8137967 w 8636594"/>
              <a:gd name="connsiteY133" fmla="*/ 468072 h 6641737"/>
              <a:gd name="connsiteX134" fmla="*/ 8171641 w 8636594"/>
              <a:gd name="connsiteY134" fmla="*/ 432332 h 6641737"/>
              <a:gd name="connsiteX135" fmla="*/ 8205590 w 8636594"/>
              <a:gd name="connsiteY135" fmla="*/ 396920 h 6641737"/>
              <a:gd name="connsiteX136" fmla="*/ 8239820 w 8636594"/>
              <a:gd name="connsiteY136" fmla="*/ 361843 h 6641737"/>
              <a:gd name="connsiteX137" fmla="*/ 8274337 w 8636594"/>
              <a:gd name="connsiteY137" fmla="*/ 327107 h 6641737"/>
              <a:gd name="connsiteX138" fmla="*/ 8309147 w 8636594"/>
              <a:gd name="connsiteY138" fmla="*/ 292718 h 6641737"/>
              <a:gd name="connsiteX139" fmla="*/ 8344256 w 8636594"/>
              <a:gd name="connsiteY139" fmla="*/ 258685 h 6641737"/>
              <a:gd name="connsiteX140" fmla="*/ 8379669 w 8636594"/>
              <a:gd name="connsiteY140" fmla="*/ 225013 h 6641737"/>
              <a:gd name="connsiteX141" fmla="*/ 8415394 w 8636594"/>
              <a:gd name="connsiteY141" fmla="*/ 191709 h 6641737"/>
              <a:gd name="connsiteX142" fmla="*/ 8451434 w 8636594"/>
              <a:gd name="connsiteY142" fmla="*/ 158780 h 6641737"/>
              <a:gd name="connsiteX143" fmla="*/ 8487798 w 8636594"/>
              <a:gd name="connsiteY143" fmla="*/ 126233 h 6641737"/>
              <a:gd name="connsiteX144" fmla="*/ 8524489 w 8636594"/>
              <a:gd name="connsiteY144" fmla="*/ 94075 h 6641737"/>
              <a:gd name="connsiteX145" fmla="*/ 8561515 w 8636594"/>
              <a:gd name="connsiteY145" fmla="*/ 62312 h 6641737"/>
              <a:gd name="connsiteX146" fmla="*/ 8598881 w 8636594"/>
              <a:gd name="connsiteY146" fmla="*/ 30951 h 6641737"/>
              <a:gd name="connsiteX147" fmla="*/ 8636594 w 8636594"/>
              <a:gd name="connsiteY147" fmla="*/ 0 h 6641737"/>
              <a:gd name="connsiteX0" fmla="*/ 8636594 w 8636594"/>
              <a:gd name="connsiteY0" fmla="*/ 0 h 6632561"/>
              <a:gd name="connsiteX1" fmla="*/ 5293 w 8636594"/>
              <a:gd name="connsiteY1" fmla="*/ 0 h 6632561"/>
              <a:gd name="connsiteX2" fmla="*/ 0 w 8636594"/>
              <a:gd name="connsiteY2" fmla="*/ 5587843 h 6632561"/>
              <a:gd name="connsiteX3" fmla="*/ 1594033 w 8636594"/>
              <a:gd name="connsiteY3" fmla="*/ 5600057 h 6632561"/>
              <a:gd name="connsiteX4" fmla="*/ 1686068 w 8636594"/>
              <a:gd name="connsiteY4" fmla="*/ 5599745 h 6632561"/>
              <a:gd name="connsiteX5" fmla="*/ 1883237 w 8636594"/>
              <a:gd name="connsiteY5" fmla="*/ 5855484 h 6632561"/>
              <a:gd name="connsiteX6" fmla="*/ 2084977 w 8636594"/>
              <a:gd name="connsiteY6" fmla="*/ 5695440 h 6632561"/>
              <a:gd name="connsiteX7" fmla="*/ 2222486 w 8636594"/>
              <a:gd name="connsiteY7" fmla="*/ 5687627 h 6632561"/>
              <a:gd name="connsiteX8" fmla="*/ 2412216 w 8636594"/>
              <a:gd name="connsiteY8" fmla="*/ 5587741 h 6632561"/>
              <a:gd name="connsiteX9" fmla="*/ 2490090 w 8636594"/>
              <a:gd name="connsiteY9" fmla="*/ 5591230 h 6632561"/>
              <a:gd name="connsiteX10" fmla="*/ 2006208 w 8636594"/>
              <a:gd name="connsiteY10" fmla="*/ 6632561 h 6632561"/>
              <a:gd name="connsiteX11" fmla="*/ 2066817 w 8636594"/>
              <a:gd name="connsiteY11" fmla="*/ 6622937 h 6632561"/>
              <a:gd name="connsiteX12" fmla="*/ 2126742 w 8636594"/>
              <a:gd name="connsiteY12" fmla="*/ 6612869 h 6632561"/>
              <a:gd name="connsiteX13" fmla="*/ 2185991 w 8636594"/>
              <a:gd name="connsiteY13" fmla="*/ 6602362 h 6632561"/>
              <a:gd name="connsiteX14" fmla="*/ 2244569 w 8636594"/>
              <a:gd name="connsiteY14" fmla="*/ 6591417 h 6632561"/>
              <a:gd name="connsiteX15" fmla="*/ 2302482 w 8636594"/>
              <a:gd name="connsiteY15" fmla="*/ 6580040 h 6632561"/>
              <a:gd name="connsiteX16" fmla="*/ 2359737 w 8636594"/>
              <a:gd name="connsiteY16" fmla="*/ 6568233 h 6632561"/>
              <a:gd name="connsiteX17" fmla="*/ 2416341 w 8636594"/>
              <a:gd name="connsiteY17" fmla="*/ 6555999 h 6632561"/>
              <a:gd name="connsiteX18" fmla="*/ 2472299 w 8636594"/>
              <a:gd name="connsiteY18" fmla="*/ 6543344 h 6632561"/>
              <a:gd name="connsiteX19" fmla="*/ 2527618 w 8636594"/>
              <a:gd name="connsiteY19" fmla="*/ 6530269 h 6632561"/>
              <a:gd name="connsiteX20" fmla="*/ 2582304 w 8636594"/>
              <a:gd name="connsiteY20" fmla="*/ 6516778 h 6632561"/>
              <a:gd name="connsiteX21" fmla="*/ 2636364 w 8636594"/>
              <a:gd name="connsiteY21" fmla="*/ 6502876 h 6632561"/>
              <a:gd name="connsiteX22" fmla="*/ 2689804 w 8636594"/>
              <a:gd name="connsiteY22" fmla="*/ 6488565 h 6632561"/>
              <a:gd name="connsiteX23" fmla="*/ 2742629 w 8636594"/>
              <a:gd name="connsiteY23" fmla="*/ 6473849 h 6632561"/>
              <a:gd name="connsiteX24" fmla="*/ 2794848 w 8636594"/>
              <a:gd name="connsiteY24" fmla="*/ 6458731 h 6632561"/>
              <a:gd name="connsiteX25" fmla="*/ 2846466 w 8636594"/>
              <a:gd name="connsiteY25" fmla="*/ 6443216 h 6632561"/>
              <a:gd name="connsiteX26" fmla="*/ 2897488 w 8636594"/>
              <a:gd name="connsiteY26" fmla="*/ 6427305 h 6632561"/>
              <a:gd name="connsiteX27" fmla="*/ 2947923 w 8636594"/>
              <a:gd name="connsiteY27" fmla="*/ 6411004 h 6632561"/>
              <a:gd name="connsiteX28" fmla="*/ 2997775 w 8636594"/>
              <a:gd name="connsiteY28" fmla="*/ 6394316 h 6632561"/>
              <a:gd name="connsiteX29" fmla="*/ 3047052 w 8636594"/>
              <a:gd name="connsiteY29" fmla="*/ 6377243 h 6632561"/>
              <a:gd name="connsiteX30" fmla="*/ 3095759 w 8636594"/>
              <a:gd name="connsiteY30" fmla="*/ 6359791 h 6632561"/>
              <a:gd name="connsiteX31" fmla="*/ 3143903 w 8636594"/>
              <a:gd name="connsiteY31" fmla="*/ 6341961 h 6632561"/>
              <a:gd name="connsiteX32" fmla="*/ 3191491 w 8636594"/>
              <a:gd name="connsiteY32" fmla="*/ 6323757 h 6632561"/>
              <a:gd name="connsiteX33" fmla="*/ 3238528 w 8636594"/>
              <a:gd name="connsiteY33" fmla="*/ 6305184 h 6632561"/>
              <a:gd name="connsiteX34" fmla="*/ 3285021 w 8636594"/>
              <a:gd name="connsiteY34" fmla="*/ 6286245 h 6632561"/>
              <a:gd name="connsiteX35" fmla="*/ 3330977 w 8636594"/>
              <a:gd name="connsiteY35" fmla="*/ 6266942 h 6632561"/>
              <a:gd name="connsiteX36" fmla="*/ 3376401 w 8636594"/>
              <a:gd name="connsiteY36" fmla="*/ 6247281 h 6632561"/>
              <a:gd name="connsiteX37" fmla="*/ 3421300 w 8636594"/>
              <a:gd name="connsiteY37" fmla="*/ 6227263 h 6632561"/>
              <a:gd name="connsiteX38" fmla="*/ 3465680 w 8636594"/>
              <a:gd name="connsiteY38" fmla="*/ 6206893 h 6632561"/>
              <a:gd name="connsiteX39" fmla="*/ 3509548 w 8636594"/>
              <a:gd name="connsiteY39" fmla="*/ 6186174 h 6632561"/>
              <a:gd name="connsiteX40" fmla="*/ 3552910 w 8636594"/>
              <a:gd name="connsiteY40" fmla="*/ 6165110 h 6632561"/>
              <a:gd name="connsiteX41" fmla="*/ 3595773 w 8636594"/>
              <a:gd name="connsiteY41" fmla="*/ 6143704 h 6632561"/>
              <a:gd name="connsiteX42" fmla="*/ 3638142 w 8636594"/>
              <a:gd name="connsiteY42" fmla="*/ 6121960 h 6632561"/>
              <a:gd name="connsiteX43" fmla="*/ 3680024 w 8636594"/>
              <a:gd name="connsiteY43" fmla="*/ 6099881 h 6632561"/>
              <a:gd name="connsiteX44" fmla="*/ 3721426 w 8636594"/>
              <a:gd name="connsiteY44" fmla="*/ 6077471 h 6632561"/>
              <a:gd name="connsiteX45" fmla="*/ 3762353 w 8636594"/>
              <a:gd name="connsiteY45" fmla="*/ 6054733 h 6632561"/>
              <a:gd name="connsiteX46" fmla="*/ 3802812 w 8636594"/>
              <a:gd name="connsiteY46" fmla="*/ 6031671 h 6632561"/>
              <a:gd name="connsiteX47" fmla="*/ 3842810 w 8636594"/>
              <a:gd name="connsiteY47" fmla="*/ 6008288 h 6632561"/>
              <a:gd name="connsiteX48" fmla="*/ 3882352 w 8636594"/>
              <a:gd name="connsiteY48" fmla="*/ 5984588 h 6632561"/>
              <a:gd name="connsiteX49" fmla="*/ 3921445 w 8636594"/>
              <a:gd name="connsiteY49" fmla="*/ 5960574 h 6632561"/>
              <a:gd name="connsiteX50" fmla="*/ 3960096 w 8636594"/>
              <a:gd name="connsiteY50" fmla="*/ 5936250 h 6632561"/>
              <a:gd name="connsiteX51" fmla="*/ 3998311 w 8636594"/>
              <a:gd name="connsiteY51" fmla="*/ 5911619 h 6632561"/>
              <a:gd name="connsiteX52" fmla="*/ 4036095 w 8636594"/>
              <a:gd name="connsiteY52" fmla="*/ 5886685 h 6632561"/>
              <a:gd name="connsiteX53" fmla="*/ 4073456 w 8636594"/>
              <a:gd name="connsiteY53" fmla="*/ 5861452 h 6632561"/>
              <a:gd name="connsiteX54" fmla="*/ 4110400 w 8636594"/>
              <a:gd name="connsiteY54" fmla="*/ 5835922 h 6632561"/>
              <a:gd name="connsiteX55" fmla="*/ 4146933 w 8636594"/>
              <a:gd name="connsiteY55" fmla="*/ 5810100 h 6632561"/>
              <a:gd name="connsiteX56" fmla="*/ 4183061 w 8636594"/>
              <a:gd name="connsiteY56" fmla="*/ 5783988 h 6632561"/>
              <a:gd name="connsiteX57" fmla="*/ 4218791 w 8636594"/>
              <a:gd name="connsiteY57" fmla="*/ 5757591 h 6632561"/>
              <a:gd name="connsiteX58" fmla="*/ 4254129 w 8636594"/>
              <a:gd name="connsiteY58" fmla="*/ 5730912 h 6632561"/>
              <a:gd name="connsiteX59" fmla="*/ 4289081 w 8636594"/>
              <a:gd name="connsiteY59" fmla="*/ 5703955 h 6632561"/>
              <a:gd name="connsiteX60" fmla="*/ 4323654 w 8636594"/>
              <a:gd name="connsiteY60" fmla="*/ 5676722 h 6632561"/>
              <a:gd name="connsiteX61" fmla="*/ 4357854 w 8636594"/>
              <a:gd name="connsiteY61" fmla="*/ 5649218 h 6632561"/>
              <a:gd name="connsiteX62" fmla="*/ 4391688 w 8636594"/>
              <a:gd name="connsiteY62" fmla="*/ 5621446 h 6632561"/>
              <a:gd name="connsiteX63" fmla="*/ 4425162 w 8636594"/>
              <a:gd name="connsiteY63" fmla="*/ 5593409 h 6632561"/>
              <a:gd name="connsiteX64" fmla="*/ 4458281 w 8636594"/>
              <a:gd name="connsiteY64" fmla="*/ 5565111 h 6632561"/>
              <a:gd name="connsiteX65" fmla="*/ 4491053 w 8636594"/>
              <a:gd name="connsiteY65" fmla="*/ 5536556 h 6632561"/>
              <a:gd name="connsiteX66" fmla="*/ 4523484 w 8636594"/>
              <a:gd name="connsiteY66" fmla="*/ 5507747 h 6632561"/>
              <a:gd name="connsiteX67" fmla="*/ 4555580 w 8636594"/>
              <a:gd name="connsiteY67" fmla="*/ 5478687 h 6632561"/>
              <a:gd name="connsiteX68" fmla="*/ 4587347 w 8636594"/>
              <a:gd name="connsiteY68" fmla="*/ 5449380 h 6632561"/>
              <a:gd name="connsiteX69" fmla="*/ 4618793 w 8636594"/>
              <a:gd name="connsiteY69" fmla="*/ 5419830 h 6632561"/>
              <a:gd name="connsiteX70" fmla="*/ 4649922 w 8636594"/>
              <a:gd name="connsiteY70" fmla="*/ 5390040 h 6632561"/>
              <a:gd name="connsiteX71" fmla="*/ 4680742 w 8636594"/>
              <a:gd name="connsiteY71" fmla="*/ 5360014 h 6632561"/>
              <a:gd name="connsiteX72" fmla="*/ 4711259 w 8636594"/>
              <a:gd name="connsiteY72" fmla="*/ 5329755 h 6632561"/>
              <a:gd name="connsiteX73" fmla="*/ 4741478 w 8636594"/>
              <a:gd name="connsiteY73" fmla="*/ 5299266 h 6632561"/>
              <a:gd name="connsiteX74" fmla="*/ 4771408 w 8636594"/>
              <a:gd name="connsiteY74" fmla="*/ 5268551 h 6632561"/>
              <a:gd name="connsiteX75" fmla="*/ 4801053 w 8636594"/>
              <a:gd name="connsiteY75" fmla="*/ 5237614 h 6632561"/>
              <a:gd name="connsiteX76" fmla="*/ 4830420 w 8636594"/>
              <a:gd name="connsiteY76" fmla="*/ 5206458 h 6632561"/>
              <a:gd name="connsiteX77" fmla="*/ 4859516 w 8636594"/>
              <a:gd name="connsiteY77" fmla="*/ 5175087 h 6632561"/>
              <a:gd name="connsiteX78" fmla="*/ 4888347 w 8636594"/>
              <a:gd name="connsiteY78" fmla="*/ 5143504 h 6632561"/>
              <a:gd name="connsiteX79" fmla="*/ 4916919 w 8636594"/>
              <a:gd name="connsiteY79" fmla="*/ 5111713 h 6632561"/>
              <a:gd name="connsiteX80" fmla="*/ 4945238 w 8636594"/>
              <a:gd name="connsiteY80" fmla="*/ 5079717 h 6632561"/>
              <a:gd name="connsiteX81" fmla="*/ 4973311 w 8636594"/>
              <a:gd name="connsiteY81" fmla="*/ 5047519 h 6632561"/>
              <a:gd name="connsiteX82" fmla="*/ 5001145 w 8636594"/>
              <a:gd name="connsiteY82" fmla="*/ 5015124 h 6632561"/>
              <a:gd name="connsiteX83" fmla="*/ 5028745 w 8636594"/>
              <a:gd name="connsiteY83" fmla="*/ 4982535 h 6632561"/>
              <a:gd name="connsiteX84" fmla="*/ 5056117 w 8636594"/>
              <a:gd name="connsiteY84" fmla="*/ 4949755 h 6632561"/>
              <a:gd name="connsiteX85" fmla="*/ 5083269 w 8636594"/>
              <a:gd name="connsiteY85" fmla="*/ 4916787 h 6632561"/>
              <a:gd name="connsiteX86" fmla="*/ 5110207 w 8636594"/>
              <a:gd name="connsiteY86" fmla="*/ 4883636 h 6632561"/>
              <a:gd name="connsiteX87" fmla="*/ 5136937 w 8636594"/>
              <a:gd name="connsiteY87" fmla="*/ 4850305 h 6632561"/>
              <a:gd name="connsiteX88" fmla="*/ 5163464 w 8636594"/>
              <a:gd name="connsiteY88" fmla="*/ 4816797 h 6632561"/>
              <a:gd name="connsiteX89" fmla="*/ 5215940 w 8636594"/>
              <a:gd name="connsiteY89" fmla="*/ 4749265 h 6632561"/>
              <a:gd name="connsiteX90" fmla="*/ 5267684 w 8636594"/>
              <a:gd name="connsiteY90" fmla="*/ 4681068 h 6632561"/>
              <a:gd name="connsiteX91" fmla="*/ 5318748 w 8636594"/>
              <a:gd name="connsiteY91" fmla="*/ 4612234 h 6632561"/>
              <a:gd name="connsiteX92" fmla="*/ 5369182 w 8636594"/>
              <a:gd name="connsiteY92" fmla="*/ 4542793 h 6632561"/>
              <a:gd name="connsiteX93" fmla="*/ 5419038 w 8636594"/>
              <a:gd name="connsiteY93" fmla="*/ 4472771 h 6632561"/>
              <a:gd name="connsiteX94" fmla="*/ 5468365 w 8636594"/>
              <a:gd name="connsiteY94" fmla="*/ 4402196 h 6632561"/>
              <a:gd name="connsiteX95" fmla="*/ 5517215 w 8636594"/>
              <a:gd name="connsiteY95" fmla="*/ 4331098 h 6632561"/>
              <a:gd name="connsiteX96" fmla="*/ 5565637 w 8636594"/>
              <a:gd name="connsiteY96" fmla="*/ 4259503 h 6632561"/>
              <a:gd name="connsiteX97" fmla="*/ 5613684 w 8636594"/>
              <a:gd name="connsiteY97" fmla="*/ 4187441 h 6632561"/>
              <a:gd name="connsiteX98" fmla="*/ 5685160 w 8636594"/>
              <a:gd name="connsiteY98" fmla="*/ 4078531 h 6632561"/>
              <a:gd name="connsiteX99" fmla="*/ 5756074 w 8636594"/>
              <a:gd name="connsiteY99" fmla="*/ 3968727 h 6632561"/>
              <a:gd name="connsiteX100" fmla="*/ 5873483 w 8636594"/>
              <a:gd name="connsiteY100" fmla="*/ 3783989 h 6632561"/>
              <a:gd name="connsiteX101" fmla="*/ 6203209 w 8636594"/>
              <a:gd name="connsiteY101" fmla="*/ 3258640 h 6632561"/>
              <a:gd name="connsiteX102" fmla="*/ 6299430 w 8636594"/>
              <a:gd name="connsiteY102" fmla="*/ 3107321 h 6632561"/>
              <a:gd name="connsiteX103" fmla="*/ 6372650 w 8636594"/>
              <a:gd name="connsiteY103" fmla="*/ 2993735 h 6632561"/>
              <a:gd name="connsiteX104" fmla="*/ 6453197 w 8636594"/>
              <a:gd name="connsiteY104" fmla="*/ 2869788 h 6632561"/>
              <a:gd name="connsiteX105" fmla="*/ 6564167 w 8636594"/>
              <a:gd name="connsiteY105" fmla="*/ 2696807 h 6632561"/>
              <a:gd name="connsiteX106" fmla="*/ 6976233 w 8636594"/>
              <a:gd name="connsiteY106" fmla="*/ 2045274 h 6632561"/>
              <a:gd name="connsiteX107" fmla="*/ 7086755 w 8636594"/>
              <a:gd name="connsiteY107" fmla="*/ 1872743 h 6632561"/>
              <a:gd name="connsiteX108" fmla="*/ 7170279 w 8636594"/>
              <a:gd name="connsiteY108" fmla="*/ 1744202 h 6632561"/>
              <a:gd name="connsiteX109" fmla="*/ 7226351 w 8636594"/>
              <a:gd name="connsiteY109" fmla="*/ 1659017 h 6632561"/>
              <a:gd name="connsiteX110" fmla="*/ 7282789 w 8636594"/>
              <a:gd name="connsiteY110" fmla="*/ 1574303 h 6632561"/>
              <a:gd name="connsiteX111" fmla="*/ 7339643 w 8636594"/>
              <a:gd name="connsiteY111" fmla="*/ 1490113 h 6632561"/>
              <a:gd name="connsiteX112" fmla="*/ 7396957 w 8636594"/>
              <a:gd name="connsiteY112" fmla="*/ 1406503 h 6632561"/>
              <a:gd name="connsiteX113" fmla="*/ 7454781 w 8636594"/>
              <a:gd name="connsiteY113" fmla="*/ 1323526 h 6632561"/>
              <a:gd name="connsiteX114" fmla="*/ 7513161 w 8636594"/>
              <a:gd name="connsiteY114" fmla="*/ 1241237 h 6632561"/>
              <a:gd name="connsiteX115" fmla="*/ 7572144 w 8636594"/>
              <a:gd name="connsiteY115" fmla="*/ 1159689 h 6632561"/>
              <a:gd name="connsiteX116" fmla="*/ 7601877 w 8636594"/>
              <a:gd name="connsiteY116" fmla="*/ 1119210 h 6632561"/>
              <a:gd name="connsiteX117" fmla="*/ 7631779 w 8636594"/>
              <a:gd name="connsiteY117" fmla="*/ 1078937 h 6632561"/>
              <a:gd name="connsiteX118" fmla="*/ 7661855 w 8636594"/>
              <a:gd name="connsiteY118" fmla="*/ 1038876 h 6632561"/>
              <a:gd name="connsiteX119" fmla="*/ 7692111 w 8636594"/>
              <a:gd name="connsiteY119" fmla="*/ 999035 h 6632561"/>
              <a:gd name="connsiteX120" fmla="*/ 7722554 w 8636594"/>
              <a:gd name="connsiteY120" fmla="*/ 959419 h 6632561"/>
              <a:gd name="connsiteX121" fmla="*/ 7753190 w 8636594"/>
              <a:gd name="connsiteY121" fmla="*/ 920037 h 6632561"/>
              <a:gd name="connsiteX122" fmla="*/ 7784023 w 8636594"/>
              <a:gd name="connsiteY122" fmla="*/ 880894 h 6632561"/>
              <a:gd name="connsiteX123" fmla="*/ 7815061 w 8636594"/>
              <a:gd name="connsiteY123" fmla="*/ 841997 h 6632561"/>
              <a:gd name="connsiteX124" fmla="*/ 7846308 w 8636594"/>
              <a:gd name="connsiteY124" fmla="*/ 803354 h 6632561"/>
              <a:gd name="connsiteX125" fmla="*/ 7877772 w 8636594"/>
              <a:gd name="connsiteY125" fmla="*/ 764970 h 6632561"/>
              <a:gd name="connsiteX126" fmla="*/ 7909458 w 8636594"/>
              <a:gd name="connsiteY126" fmla="*/ 726853 h 6632561"/>
              <a:gd name="connsiteX127" fmla="*/ 7941371 w 8636594"/>
              <a:gd name="connsiteY127" fmla="*/ 689010 h 6632561"/>
              <a:gd name="connsiteX128" fmla="*/ 7973518 w 8636594"/>
              <a:gd name="connsiteY128" fmla="*/ 651447 h 6632561"/>
              <a:gd name="connsiteX129" fmla="*/ 8005905 w 8636594"/>
              <a:gd name="connsiteY129" fmla="*/ 614171 h 6632561"/>
              <a:gd name="connsiteX130" fmla="*/ 8038538 w 8636594"/>
              <a:gd name="connsiteY130" fmla="*/ 577189 h 6632561"/>
              <a:gd name="connsiteX131" fmla="*/ 8071421 w 8636594"/>
              <a:gd name="connsiteY131" fmla="*/ 540507 h 6632561"/>
              <a:gd name="connsiteX132" fmla="*/ 8104563 w 8636594"/>
              <a:gd name="connsiteY132" fmla="*/ 504132 h 6632561"/>
              <a:gd name="connsiteX133" fmla="*/ 8137967 w 8636594"/>
              <a:gd name="connsiteY133" fmla="*/ 468072 h 6632561"/>
              <a:gd name="connsiteX134" fmla="*/ 8171641 w 8636594"/>
              <a:gd name="connsiteY134" fmla="*/ 432332 h 6632561"/>
              <a:gd name="connsiteX135" fmla="*/ 8205590 w 8636594"/>
              <a:gd name="connsiteY135" fmla="*/ 396920 h 6632561"/>
              <a:gd name="connsiteX136" fmla="*/ 8239820 w 8636594"/>
              <a:gd name="connsiteY136" fmla="*/ 361843 h 6632561"/>
              <a:gd name="connsiteX137" fmla="*/ 8274337 w 8636594"/>
              <a:gd name="connsiteY137" fmla="*/ 327107 h 6632561"/>
              <a:gd name="connsiteX138" fmla="*/ 8309147 w 8636594"/>
              <a:gd name="connsiteY138" fmla="*/ 292718 h 6632561"/>
              <a:gd name="connsiteX139" fmla="*/ 8344256 w 8636594"/>
              <a:gd name="connsiteY139" fmla="*/ 258685 h 6632561"/>
              <a:gd name="connsiteX140" fmla="*/ 8379669 w 8636594"/>
              <a:gd name="connsiteY140" fmla="*/ 225013 h 6632561"/>
              <a:gd name="connsiteX141" fmla="*/ 8415394 w 8636594"/>
              <a:gd name="connsiteY141" fmla="*/ 191709 h 6632561"/>
              <a:gd name="connsiteX142" fmla="*/ 8451434 w 8636594"/>
              <a:gd name="connsiteY142" fmla="*/ 158780 h 6632561"/>
              <a:gd name="connsiteX143" fmla="*/ 8487798 w 8636594"/>
              <a:gd name="connsiteY143" fmla="*/ 126233 h 6632561"/>
              <a:gd name="connsiteX144" fmla="*/ 8524489 w 8636594"/>
              <a:gd name="connsiteY144" fmla="*/ 94075 h 6632561"/>
              <a:gd name="connsiteX145" fmla="*/ 8561515 w 8636594"/>
              <a:gd name="connsiteY145" fmla="*/ 62312 h 6632561"/>
              <a:gd name="connsiteX146" fmla="*/ 8598881 w 8636594"/>
              <a:gd name="connsiteY146" fmla="*/ 30951 h 6632561"/>
              <a:gd name="connsiteX147" fmla="*/ 8636594 w 8636594"/>
              <a:gd name="connsiteY147" fmla="*/ 0 h 6632561"/>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222486 w 8636594"/>
              <a:gd name="connsiteY6" fmla="*/ 5687627 h 6622937"/>
              <a:gd name="connsiteX7" fmla="*/ 2412216 w 8636594"/>
              <a:gd name="connsiteY7" fmla="*/ 5587741 h 6622937"/>
              <a:gd name="connsiteX8" fmla="*/ 2490090 w 8636594"/>
              <a:gd name="connsiteY8" fmla="*/ 5591230 h 6622937"/>
              <a:gd name="connsiteX9" fmla="*/ 2561975 w 8636594"/>
              <a:gd name="connsiteY9" fmla="*/ 5533193 h 6622937"/>
              <a:gd name="connsiteX10" fmla="*/ 2066817 w 8636594"/>
              <a:gd name="connsiteY10" fmla="*/ 6622937 h 6622937"/>
              <a:gd name="connsiteX11" fmla="*/ 2126742 w 8636594"/>
              <a:gd name="connsiteY11" fmla="*/ 6612869 h 6622937"/>
              <a:gd name="connsiteX12" fmla="*/ 2185991 w 8636594"/>
              <a:gd name="connsiteY12" fmla="*/ 6602362 h 6622937"/>
              <a:gd name="connsiteX13" fmla="*/ 2244569 w 8636594"/>
              <a:gd name="connsiteY13" fmla="*/ 6591417 h 6622937"/>
              <a:gd name="connsiteX14" fmla="*/ 2302482 w 8636594"/>
              <a:gd name="connsiteY14" fmla="*/ 6580040 h 6622937"/>
              <a:gd name="connsiteX15" fmla="*/ 2359737 w 8636594"/>
              <a:gd name="connsiteY15" fmla="*/ 6568233 h 6622937"/>
              <a:gd name="connsiteX16" fmla="*/ 2416341 w 8636594"/>
              <a:gd name="connsiteY16" fmla="*/ 6555999 h 6622937"/>
              <a:gd name="connsiteX17" fmla="*/ 2472299 w 8636594"/>
              <a:gd name="connsiteY17" fmla="*/ 6543344 h 6622937"/>
              <a:gd name="connsiteX18" fmla="*/ 2527618 w 8636594"/>
              <a:gd name="connsiteY18" fmla="*/ 6530269 h 6622937"/>
              <a:gd name="connsiteX19" fmla="*/ 2582304 w 8636594"/>
              <a:gd name="connsiteY19" fmla="*/ 6516778 h 6622937"/>
              <a:gd name="connsiteX20" fmla="*/ 2636364 w 8636594"/>
              <a:gd name="connsiteY20" fmla="*/ 6502876 h 6622937"/>
              <a:gd name="connsiteX21" fmla="*/ 2689804 w 8636594"/>
              <a:gd name="connsiteY21" fmla="*/ 6488565 h 6622937"/>
              <a:gd name="connsiteX22" fmla="*/ 2742629 w 8636594"/>
              <a:gd name="connsiteY22" fmla="*/ 6473849 h 6622937"/>
              <a:gd name="connsiteX23" fmla="*/ 2794848 w 8636594"/>
              <a:gd name="connsiteY23" fmla="*/ 6458731 h 6622937"/>
              <a:gd name="connsiteX24" fmla="*/ 2846466 w 8636594"/>
              <a:gd name="connsiteY24" fmla="*/ 6443216 h 6622937"/>
              <a:gd name="connsiteX25" fmla="*/ 2897488 w 8636594"/>
              <a:gd name="connsiteY25" fmla="*/ 6427305 h 6622937"/>
              <a:gd name="connsiteX26" fmla="*/ 2947923 w 8636594"/>
              <a:gd name="connsiteY26" fmla="*/ 6411004 h 6622937"/>
              <a:gd name="connsiteX27" fmla="*/ 2997775 w 8636594"/>
              <a:gd name="connsiteY27" fmla="*/ 6394316 h 6622937"/>
              <a:gd name="connsiteX28" fmla="*/ 3047052 w 8636594"/>
              <a:gd name="connsiteY28" fmla="*/ 6377243 h 6622937"/>
              <a:gd name="connsiteX29" fmla="*/ 3095759 w 8636594"/>
              <a:gd name="connsiteY29" fmla="*/ 6359791 h 6622937"/>
              <a:gd name="connsiteX30" fmla="*/ 3143903 w 8636594"/>
              <a:gd name="connsiteY30" fmla="*/ 6341961 h 6622937"/>
              <a:gd name="connsiteX31" fmla="*/ 3191491 w 8636594"/>
              <a:gd name="connsiteY31" fmla="*/ 6323757 h 6622937"/>
              <a:gd name="connsiteX32" fmla="*/ 3238528 w 8636594"/>
              <a:gd name="connsiteY32" fmla="*/ 6305184 h 6622937"/>
              <a:gd name="connsiteX33" fmla="*/ 3285021 w 8636594"/>
              <a:gd name="connsiteY33" fmla="*/ 6286245 h 6622937"/>
              <a:gd name="connsiteX34" fmla="*/ 3330977 w 8636594"/>
              <a:gd name="connsiteY34" fmla="*/ 6266942 h 6622937"/>
              <a:gd name="connsiteX35" fmla="*/ 3376401 w 8636594"/>
              <a:gd name="connsiteY35" fmla="*/ 6247281 h 6622937"/>
              <a:gd name="connsiteX36" fmla="*/ 3421300 w 8636594"/>
              <a:gd name="connsiteY36" fmla="*/ 6227263 h 6622937"/>
              <a:gd name="connsiteX37" fmla="*/ 3465680 w 8636594"/>
              <a:gd name="connsiteY37" fmla="*/ 6206893 h 6622937"/>
              <a:gd name="connsiteX38" fmla="*/ 3509548 w 8636594"/>
              <a:gd name="connsiteY38" fmla="*/ 6186174 h 6622937"/>
              <a:gd name="connsiteX39" fmla="*/ 3552910 w 8636594"/>
              <a:gd name="connsiteY39" fmla="*/ 6165110 h 6622937"/>
              <a:gd name="connsiteX40" fmla="*/ 3595773 w 8636594"/>
              <a:gd name="connsiteY40" fmla="*/ 6143704 h 6622937"/>
              <a:gd name="connsiteX41" fmla="*/ 3638142 w 8636594"/>
              <a:gd name="connsiteY41" fmla="*/ 6121960 h 6622937"/>
              <a:gd name="connsiteX42" fmla="*/ 3680024 w 8636594"/>
              <a:gd name="connsiteY42" fmla="*/ 6099881 h 6622937"/>
              <a:gd name="connsiteX43" fmla="*/ 3721426 w 8636594"/>
              <a:gd name="connsiteY43" fmla="*/ 6077471 h 6622937"/>
              <a:gd name="connsiteX44" fmla="*/ 3762353 w 8636594"/>
              <a:gd name="connsiteY44" fmla="*/ 6054733 h 6622937"/>
              <a:gd name="connsiteX45" fmla="*/ 3802812 w 8636594"/>
              <a:gd name="connsiteY45" fmla="*/ 6031671 h 6622937"/>
              <a:gd name="connsiteX46" fmla="*/ 3842810 w 8636594"/>
              <a:gd name="connsiteY46" fmla="*/ 6008288 h 6622937"/>
              <a:gd name="connsiteX47" fmla="*/ 3882352 w 8636594"/>
              <a:gd name="connsiteY47" fmla="*/ 5984588 h 6622937"/>
              <a:gd name="connsiteX48" fmla="*/ 3921445 w 8636594"/>
              <a:gd name="connsiteY48" fmla="*/ 5960574 h 6622937"/>
              <a:gd name="connsiteX49" fmla="*/ 3960096 w 8636594"/>
              <a:gd name="connsiteY49" fmla="*/ 5936250 h 6622937"/>
              <a:gd name="connsiteX50" fmla="*/ 3998311 w 8636594"/>
              <a:gd name="connsiteY50" fmla="*/ 5911619 h 6622937"/>
              <a:gd name="connsiteX51" fmla="*/ 4036095 w 8636594"/>
              <a:gd name="connsiteY51" fmla="*/ 5886685 h 6622937"/>
              <a:gd name="connsiteX52" fmla="*/ 4073456 w 8636594"/>
              <a:gd name="connsiteY52" fmla="*/ 5861452 h 6622937"/>
              <a:gd name="connsiteX53" fmla="*/ 4110400 w 8636594"/>
              <a:gd name="connsiteY53" fmla="*/ 5835922 h 6622937"/>
              <a:gd name="connsiteX54" fmla="*/ 4146933 w 8636594"/>
              <a:gd name="connsiteY54" fmla="*/ 5810100 h 6622937"/>
              <a:gd name="connsiteX55" fmla="*/ 4183061 w 8636594"/>
              <a:gd name="connsiteY55" fmla="*/ 5783988 h 6622937"/>
              <a:gd name="connsiteX56" fmla="*/ 4218791 w 8636594"/>
              <a:gd name="connsiteY56" fmla="*/ 5757591 h 6622937"/>
              <a:gd name="connsiteX57" fmla="*/ 4254129 w 8636594"/>
              <a:gd name="connsiteY57" fmla="*/ 5730912 h 6622937"/>
              <a:gd name="connsiteX58" fmla="*/ 4289081 w 8636594"/>
              <a:gd name="connsiteY58" fmla="*/ 5703955 h 6622937"/>
              <a:gd name="connsiteX59" fmla="*/ 4323654 w 8636594"/>
              <a:gd name="connsiteY59" fmla="*/ 5676722 h 6622937"/>
              <a:gd name="connsiteX60" fmla="*/ 4357854 w 8636594"/>
              <a:gd name="connsiteY60" fmla="*/ 5649218 h 6622937"/>
              <a:gd name="connsiteX61" fmla="*/ 4391688 w 8636594"/>
              <a:gd name="connsiteY61" fmla="*/ 5621446 h 6622937"/>
              <a:gd name="connsiteX62" fmla="*/ 4425162 w 8636594"/>
              <a:gd name="connsiteY62" fmla="*/ 5593409 h 6622937"/>
              <a:gd name="connsiteX63" fmla="*/ 4458281 w 8636594"/>
              <a:gd name="connsiteY63" fmla="*/ 5565111 h 6622937"/>
              <a:gd name="connsiteX64" fmla="*/ 4491053 w 8636594"/>
              <a:gd name="connsiteY64" fmla="*/ 5536556 h 6622937"/>
              <a:gd name="connsiteX65" fmla="*/ 4523484 w 8636594"/>
              <a:gd name="connsiteY65" fmla="*/ 5507747 h 6622937"/>
              <a:gd name="connsiteX66" fmla="*/ 4555580 w 8636594"/>
              <a:gd name="connsiteY66" fmla="*/ 5478687 h 6622937"/>
              <a:gd name="connsiteX67" fmla="*/ 4587347 w 8636594"/>
              <a:gd name="connsiteY67" fmla="*/ 5449380 h 6622937"/>
              <a:gd name="connsiteX68" fmla="*/ 4618793 w 8636594"/>
              <a:gd name="connsiteY68" fmla="*/ 5419830 h 6622937"/>
              <a:gd name="connsiteX69" fmla="*/ 4649922 w 8636594"/>
              <a:gd name="connsiteY69" fmla="*/ 5390040 h 6622937"/>
              <a:gd name="connsiteX70" fmla="*/ 4680742 w 8636594"/>
              <a:gd name="connsiteY70" fmla="*/ 5360014 h 6622937"/>
              <a:gd name="connsiteX71" fmla="*/ 4711259 w 8636594"/>
              <a:gd name="connsiteY71" fmla="*/ 5329755 h 6622937"/>
              <a:gd name="connsiteX72" fmla="*/ 4741478 w 8636594"/>
              <a:gd name="connsiteY72" fmla="*/ 5299266 h 6622937"/>
              <a:gd name="connsiteX73" fmla="*/ 4771408 w 8636594"/>
              <a:gd name="connsiteY73" fmla="*/ 5268551 h 6622937"/>
              <a:gd name="connsiteX74" fmla="*/ 4801053 w 8636594"/>
              <a:gd name="connsiteY74" fmla="*/ 5237614 h 6622937"/>
              <a:gd name="connsiteX75" fmla="*/ 4830420 w 8636594"/>
              <a:gd name="connsiteY75" fmla="*/ 5206458 h 6622937"/>
              <a:gd name="connsiteX76" fmla="*/ 4859516 w 8636594"/>
              <a:gd name="connsiteY76" fmla="*/ 5175087 h 6622937"/>
              <a:gd name="connsiteX77" fmla="*/ 4888347 w 8636594"/>
              <a:gd name="connsiteY77" fmla="*/ 5143504 h 6622937"/>
              <a:gd name="connsiteX78" fmla="*/ 4916919 w 8636594"/>
              <a:gd name="connsiteY78" fmla="*/ 5111713 h 6622937"/>
              <a:gd name="connsiteX79" fmla="*/ 4945238 w 8636594"/>
              <a:gd name="connsiteY79" fmla="*/ 5079717 h 6622937"/>
              <a:gd name="connsiteX80" fmla="*/ 4973311 w 8636594"/>
              <a:gd name="connsiteY80" fmla="*/ 5047519 h 6622937"/>
              <a:gd name="connsiteX81" fmla="*/ 5001145 w 8636594"/>
              <a:gd name="connsiteY81" fmla="*/ 5015124 h 6622937"/>
              <a:gd name="connsiteX82" fmla="*/ 5028745 w 8636594"/>
              <a:gd name="connsiteY82" fmla="*/ 4982535 h 6622937"/>
              <a:gd name="connsiteX83" fmla="*/ 5056117 w 8636594"/>
              <a:gd name="connsiteY83" fmla="*/ 4949755 h 6622937"/>
              <a:gd name="connsiteX84" fmla="*/ 5083269 w 8636594"/>
              <a:gd name="connsiteY84" fmla="*/ 4916787 h 6622937"/>
              <a:gd name="connsiteX85" fmla="*/ 5110207 w 8636594"/>
              <a:gd name="connsiteY85" fmla="*/ 4883636 h 6622937"/>
              <a:gd name="connsiteX86" fmla="*/ 5136937 w 8636594"/>
              <a:gd name="connsiteY86" fmla="*/ 4850305 h 6622937"/>
              <a:gd name="connsiteX87" fmla="*/ 5163464 w 8636594"/>
              <a:gd name="connsiteY87" fmla="*/ 4816797 h 6622937"/>
              <a:gd name="connsiteX88" fmla="*/ 5215940 w 8636594"/>
              <a:gd name="connsiteY88" fmla="*/ 4749265 h 6622937"/>
              <a:gd name="connsiteX89" fmla="*/ 5267684 w 8636594"/>
              <a:gd name="connsiteY89" fmla="*/ 4681068 h 6622937"/>
              <a:gd name="connsiteX90" fmla="*/ 5318748 w 8636594"/>
              <a:gd name="connsiteY90" fmla="*/ 4612234 h 6622937"/>
              <a:gd name="connsiteX91" fmla="*/ 5369182 w 8636594"/>
              <a:gd name="connsiteY91" fmla="*/ 4542793 h 6622937"/>
              <a:gd name="connsiteX92" fmla="*/ 5419038 w 8636594"/>
              <a:gd name="connsiteY92" fmla="*/ 4472771 h 6622937"/>
              <a:gd name="connsiteX93" fmla="*/ 5468365 w 8636594"/>
              <a:gd name="connsiteY93" fmla="*/ 4402196 h 6622937"/>
              <a:gd name="connsiteX94" fmla="*/ 5517215 w 8636594"/>
              <a:gd name="connsiteY94" fmla="*/ 4331098 h 6622937"/>
              <a:gd name="connsiteX95" fmla="*/ 5565637 w 8636594"/>
              <a:gd name="connsiteY95" fmla="*/ 4259503 h 6622937"/>
              <a:gd name="connsiteX96" fmla="*/ 5613684 w 8636594"/>
              <a:gd name="connsiteY96" fmla="*/ 4187441 h 6622937"/>
              <a:gd name="connsiteX97" fmla="*/ 5685160 w 8636594"/>
              <a:gd name="connsiteY97" fmla="*/ 4078531 h 6622937"/>
              <a:gd name="connsiteX98" fmla="*/ 5756074 w 8636594"/>
              <a:gd name="connsiteY98" fmla="*/ 3968727 h 6622937"/>
              <a:gd name="connsiteX99" fmla="*/ 5873483 w 8636594"/>
              <a:gd name="connsiteY99" fmla="*/ 3783989 h 6622937"/>
              <a:gd name="connsiteX100" fmla="*/ 6203209 w 8636594"/>
              <a:gd name="connsiteY100" fmla="*/ 3258640 h 6622937"/>
              <a:gd name="connsiteX101" fmla="*/ 6299430 w 8636594"/>
              <a:gd name="connsiteY101" fmla="*/ 3107321 h 6622937"/>
              <a:gd name="connsiteX102" fmla="*/ 6372650 w 8636594"/>
              <a:gd name="connsiteY102" fmla="*/ 2993735 h 6622937"/>
              <a:gd name="connsiteX103" fmla="*/ 6453197 w 8636594"/>
              <a:gd name="connsiteY103" fmla="*/ 2869788 h 6622937"/>
              <a:gd name="connsiteX104" fmla="*/ 6564167 w 8636594"/>
              <a:gd name="connsiteY104" fmla="*/ 2696807 h 6622937"/>
              <a:gd name="connsiteX105" fmla="*/ 6976233 w 8636594"/>
              <a:gd name="connsiteY105" fmla="*/ 2045274 h 6622937"/>
              <a:gd name="connsiteX106" fmla="*/ 7086755 w 8636594"/>
              <a:gd name="connsiteY106" fmla="*/ 1872743 h 6622937"/>
              <a:gd name="connsiteX107" fmla="*/ 7170279 w 8636594"/>
              <a:gd name="connsiteY107" fmla="*/ 1744202 h 6622937"/>
              <a:gd name="connsiteX108" fmla="*/ 7226351 w 8636594"/>
              <a:gd name="connsiteY108" fmla="*/ 1659017 h 6622937"/>
              <a:gd name="connsiteX109" fmla="*/ 7282789 w 8636594"/>
              <a:gd name="connsiteY109" fmla="*/ 1574303 h 6622937"/>
              <a:gd name="connsiteX110" fmla="*/ 7339643 w 8636594"/>
              <a:gd name="connsiteY110" fmla="*/ 1490113 h 6622937"/>
              <a:gd name="connsiteX111" fmla="*/ 7396957 w 8636594"/>
              <a:gd name="connsiteY111" fmla="*/ 1406503 h 6622937"/>
              <a:gd name="connsiteX112" fmla="*/ 7454781 w 8636594"/>
              <a:gd name="connsiteY112" fmla="*/ 1323526 h 6622937"/>
              <a:gd name="connsiteX113" fmla="*/ 7513161 w 8636594"/>
              <a:gd name="connsiteY113" fmla="*/ 1241237 h 6622937"/>
              <a:gd name="connsiteX114" fmla="*/ 7572144 w 8636594"/>
              <a:gd name="connsiteY114" fmla="*/ 1159689 h 6622937"/>
              <a:gd name="connsiteX115" fmla="*/ 7601877 w 8636594"/>
              <a:gd name="connsiteY115" fmla="*/ 1119210 h 6622937"/>
              <a:gd name="connsiteX116" fmla="*/ 7631779 w 8636594"/>
              <a:gd name="connsiteY116" fmla="*/ 1078937 h 6622937"/>
              <a:gd name="connsiteX117" fmla="*/ 7661855 w 8636594"/>
              <a:gd name="connsiteY117" fmla="*/ 1038876 h 6622937"/>
              <a:gd name="connsiteX118" fmla="*/ 7692111 w 8636594"/>
              <a:gd name="connsiteY118" fmla="*/ 999035 h 6622937"/>
              <a:gd name="connsiteX119" fmla="*/ 7722554 w 8636594"/>
              <a:gd name="connsiteY119" fmla="*/ 959419 h 6622937"/>
              <a:gd name="connsiteX120" fmla="*/ 7753190 w 8636594"/>
              <a:gd name="connsiteY120" fmla="*/ 920037 h 6622937"/>
              <a:gd name="connsiteX121" fmla="*/ 7784023 w 8636594"/>
              <a:gd name="connsiteY121" fmla="*/ 880894 h 6622937"/>
              <a:gd name="connsiteX122" fmla="*/ 7815061 w 8636594"/>
              <a:gd name="connsiteY122" fmla="*/ 841997 h 6622937"/>
              <a:gd name="connsiteX123" fmla="*/ 7846308 w 8636594"/>
              <a:gd name="connsiteY123" fmla="*/ 803354 h 6622937"/>
              <a:gd name="connsiteX124" fmla="*/ 7877772 w 8636594"/>
              <a:gd name="connsiteY124" fmla="*/ 764970 h 6622937"/>
              <a:gd name="connsiteX125" fmla="*/ 7909458 w 8636594"/>
              <a:gd name="connsiteY125" fmla="*/ 726853 h 6622937"/>
              <a:gd name="connsiteX126" fmla="*/ 7941371 w 8636594"/>
              <a:gd name="connsiteY126" fmla="*/ 689010 h 6622937"/>
              <a:gd name="connsiteX127" fmla="*/ 7973518 w 8636594"/>
              <a:gd name="connsiteY127" fmla="*/ 651447 h 6622937"/>
              <a:gd name="connsiteX128" fmla="*/ 8005905 w 8636594"/>
              <a:gd name="connsiteY128" fmla="*/ 614171 h 6622937"/>
              <a:gd name="connsiteX129" fmla="*/ 8038538 w 8636594"/>
              <a:gd name="connsiteY129" fmla="*/ 577189 h 6622937"/>
              <a:gd name="connsiteX130" fmla="*/ 8071421 w 8636594"/>
              <a:gd name="connsiteY130" fmla="*/ 540507 h 6622937"/>
              <a:gd name="connsiteX131" fmla="*/ 8104563 w 8636594"/>
              <a:gd name="connsiteY131" fmla="*/ 504132 h 6622937"/>
              <a:gd name="connsiteX132" fmla="*/ 8137967 w 8636594"/>
              <a:gd name="connsiteY132" fmla="*/ 468072 h 6622937"/>
              <a:gd name="connsiteX133" fmla="*/ 8171641 w 8636594"/>
              <a:gd name="connsiteY133" fmla="*/ 432332 h 6622937"/>
              <a:gd name="connsiteX134" fmla="*/ 8205590 w 8636594"/>
              <a:gd name="connsiteY134" fmla="*/ 396920 h 6622937"/>
              <a:gd name="connsiteX135" fmla="*/ 8239820 w 8636594"/>
              <a:gd name="connsiteY135" fmla="*/ 361843 h 6622937"/>
              <a:gd name="connsiteX136" fmla="*/ 8274337 w 8636594"/>
              <a:gd name="connsiteY136" fmla="*/ 327107 h 6622937"/>
              <a:gd name="connsiteX137" fmla="*/ 8309147 w 8636594"/>
              <a:gd name="connsiteY137" fmla="*/ 292718 h 6622937"/>
              <a:gd name="connsiteX138" fmla="*/ 8344256 w 8636594"/>
              <a:gd name="connsiteY138" fmla="*/ 258685 h 6622937"/>
              <a:gd name="connsiteX139" fmla="*/ 8379669 w 8636594"/>
              <a:gd name="connsiteY139" fmla="*/ 225013 h 6622937"/>
              <a:gd name="connsiteX140" fmla="*/ 8415394 w 8636594"/>
              <a:gd name="connsiteY140" fmla="*/ 191709 h 6622937"/>
              <a:gd name="connsiteX141" fmla="*/ 8451434 w 8636594"/>
              <a:gd name="connsiteY141" fmla="*/ 158780 h 6622937"/>
              <a:gd name="connsiteX142" fmla="*/ 8487798 w 8636594"/>
              <a:gd name="connsiteY142" fmla="*/ 126233 h 6622937"/>
              <a:gd name="connsiteX143" fmla="*/ 8524489 w 8636594"/>
              <a:gd name="connsiteY143" fmla="*/ 94075 h 6622937"/>
              <a:gd name="connsiteX144" fmla="*/ 8561515 w 8636594"/>
              <a:gd name="connsiteY144" fmla="*/ 62312 h 6622937"/>
              <a:gd name="connsiteX145" fmla="*/ 8598881 w 8636594"/>
              <a:gd name="connsiteY145" fmla="*/ 30951 h 6622937"/>
              <a:gd name="connsiteX146" fmla="*/ 8636594 w 8636594"/>
              <a:gd name="connsiteY146"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222486 w 8636594"/>
              <a:gd name="connsiteY5" fmla="*/ 5687627 h 6622937"/>
              <a:gd name="connsiteX6" fmla="*/ 2412216 w 8636594"/>
              <a:gd name="connsiteY6" fmla="*/ 5587741 h 6622937"/>
              <a:gd name="connsiteX7" fmla="*/ 2490090 w 8636594"/>
              <a:gd name="connsiteY7" fmla="*/ 5591230 h 6622937"/>
              <a:gd name="connsiteX8" fmla="*/ 2561975 w 8636594"/>
              <a:gd name="connsiteY8" fmla="*/ 5533193 h 6622937"/>
              <a:gd name="connsiteX9" fmla="*/ 2066817 w 8636594"/>
              <a:gd name="connsiteY9" fmla="*/ 6622937 h 6622937"/>
              <a:gd name="connsiteX10" fmla="*/ 2126742 w 8636594"/>
              <a:gd name="connsiteY10" fmla="*/ 6612869 h 6622937"/>
              <a:gd name="connsiteX11" fmla="*/ 2185991 w 8636594"/>
              <a:gd name="connsiteY11" fmla="*/ 6602362 h 6622937"/>
              <a:gd name="connsiteX12" fmla="*/ 2244569 w 8636594"/>
              <a:gd name="connsiteY12" fmla="*/ 6591417 h 6622937"/>
              <a:gd name="connsiteX13" fmla="*/ 2302482 w 8636594"/>
              <a:gd name="connsiteY13" fmla="*/ 6580040 h 6622937"/>
              <a:gd name="connsiteX14" fmla="*/ 2359737 w 8636594"/>
              <a:gd name="connsiteY14" fmla="*/ 6568233 h 6622937"/>
              <a:gd name="connsiteX15" fmla="*/ 2416341 w 8636594"/>
              <a:gd name="connsiteY15" fmla="*/ 6555999 h 6622937"/>
              <a:gd name="connsiteX16" fmla="*/ 2472299 w 8636594"/>
              <a:gd name="connsiteY16" fmla="*/ 6543344 h 6622937"/>
              <a:gd name="connsiteX17" fmla="*/ 2527618 w 8636594"/>
              <a:gd name="connsiteY17" fmla="*/ 6530269 h 6622937"/>
              <a:gd name="connsiteX18" fmla="*/ 2582304 w 8636594"/>
              <a:gd name="connsiteY18" fmla="*/ 6516778 h 6622937"/>
              <a:gd name="connsiteX19" fmla="*/ 2636364 w 8636594"/>
              <a:gd name="connsiteY19" fmla="*/ 6502876 h 6622937"/>
              <a:gd name="connsiteX20" fmla="*/ 2689804 w 8636594"/>
              <a:gd name="connsiteY20" fmla="*/ 6488565 h 6622937"/>
              <a:gd name="connsiteX21" fmla="*/ 2742629 w 8636594"/>
              <a:gd name="connsiteY21" fmla="*/ 6473849 h 6622937"/>
              <a:gd name="connsiteX22" fmla="*/ 2794848 w 8636594"/>
              <a:gd name="connsiteY22" fmla="*/ 6458731 h 6622937"/>
              <a:gd name="connsiteX23" fmla="*/ 2846466 w 8636594"/>
              <a:gd name="connsiteY23" fmla="*/ 6443216 h 6622937"/>
              <a:gd name="connsiteX24" fmla="*/ 2897488 w 8636594"/>
              <a:gd name="connsiteY24" fmla="*/ 6427305 h 6622937"/>
              <a:gd name="connsiteX25" fmla="*/ 2947923 w 8636594"/>
              <a:gd name="connsiteY25" fmla="*/ 6411004 h 6622937"/>
              <a:gd name="connsiteX26" fmla="*/ 2997775 w 8636594"/>
              <a:gd name="connsiteY26" fmla="*/ 6394316 h 6622937"/>
              <a:gd name="connsiteX27" fmla="*/ 3047052 w 8636594"/>
              <a:gd name="connsiteY27" fmla="*/ 6377243 h 6622937"/>
              <a:gd name="connsiteX28" fmla="*/ 3095759 w 8636594"/>
              <a:gd name="connsiteY28" fmla="*/ 6359791 h 6622937"/>
              <a:gd name="connsiteX29" fmla="*/ 3143903 w 8636594"/>
              <a:gd name="connsiteY29" fmla="*/ 6341961 h 6622937"/>
              <a:gd name="connsiteX30" fmla="*/ 3191491 w 8636594"/>
              <a:gd name="connsiteY30" fmla="*/ 6323757 h 6622937"/>
              <a:gd name="connsiteX31" fmla="*/ 3238528 w 8636594"/>
              <a:gd name="connsiteY31" fmla="*/ 6305184 h 6622937"/>
              <a:gd name="connsiteX32" fmla="*/ 3285021 w 8636594"/>
              <a:gd name="connsiteY32" fmla="*/ 6286245 h 6622937"/>
              <a:gd name="connsiteX33" fmla="*/ 3330977 w 8636594"/>
              <a:gd name="connsiteY33" fmla="*/ 6266942 h 6622937"/>
              <a:gd name="connsiteX34" fmla="*/ 3376401 w 8636594"/>
              <a:gd name="connsiteY34" fmla="*/ 6247281 h 6622937"/>
              <a:gd name="connsiteX35" fmla="*/ 3421300 w 8636594"/>
              <a:gd name="connsiteY35" fmla="*/ 6227263 h 6622937"/>
              <a:gd name="connsiteX36" fmla="*/ 3465680 w 8636594"/>
              <a:gd name="connsiteY36" fmla="*/ 6206893 h 6622937"/>
              <a:gd name="connsiteX37" fmla="*/ 3509548 w 8636594"/>
              <a:gd name="connsiteY37" fmla="*/ 6186174 h 6622937"/>
              <a:gd name="connsiteX38" fmla="*/ 3552910 w 8636594"/>
              <a:gd name="connsiteY38" fmla="*/ 6165110 h 6622937"/>
              <a:gd name="connsiteX39" fmla="*/ 3595773 w 8636594"/>
              <a:gd name="connsiteY39" fmla="*/ 6143704 h 6622937"/>
              <a:gd name="connsiteX40" fmla="*/ 3638142 w 8636594"/>
              <a:gd name="connsiteY40" fmla="*/ 6121960 h 6622937"/>
              <a:gd name="connsiteX41" fmla="*/ 3680024 w 8636594"/>
              <a:gd name="connsiteY41" fmla="*/ 6099881 h 6622937"/>
              <a:gd name="connsiteX42" fmla="*/ 3721426 w 8636594"/>
              <a:gd name="connsiteY42" fmla="*/ 6077471 h 6622937"/>
              <a:gd name="connsiteX43" fmla="*/ 3762353 w 8636594"/>
              <a:gd name="connsiteY43" fmla="*/ 6054733 h 6622937"/>
              <a:gd name="connsiteX44" fmla="*/ 3802812 w 8636594"/>
              <a:gd name="connsiteY44" fmla="*/ 6031671 h 6622937"/>
              <a:gd name="connsiteX45" fmla="*/ 3842810 w 8636594"/>
              <a:gd name="connsiteY45" fmla="*/ 6008288 h 6622937"/>
              <a:gd name="connsiteX46" fmla="*/ 3882352 w 8636594"/>
              <a:gd name="connsiteY46" fmla="*/ 5984588 h 6622937"/>
              <a:gd name="connsiteX47" fmla="*/ 3921445 w 8636594"/>
              <a:gd name="connsiteY47" fmla="*/ 5960574 h 6622937"/>
              <a:gd name="connsiteX48" fmla="*/ 3960096 w 8636594"/>
              <a:gd name="connsiteY48" fmla="*/ 5936250 h 6622937"/>
              <a:gd name="connsiteX49" fmla="*/ 3998311 w 8636594"/>
              <a:gd name="connsiteY49" fmla="*/ 5911619 h 6622937"/>
              <a:gd name="connsiteX50" fmla="*/ 4036095 w 8636594"/>
              <a:gd name="connsiteY50" fmla="*/ 5886685 h 6622937"/>
              <a:gd name="connsiteX51" fmla="*/ 4073456 w 8636594"/>
              <a:gd name="connsiteY51" fmla="*/ 5861452 h 6622937"/>
              <a:gd name="connsiteX52" fmla="*/ 4110400 w 8636594"/>
              <a:gd name="connsiteY52" fmla="*/ 5835922 h 6622937"/>
              <a:gd name="connsiteX53" fmla="*/ 4146933 w 8636594"/>
              <a:gd name="connsiteY53" fmla="*/ 5810100 h 6622937"/>
              <a:gd name="connsiteX54" fmla="*/ 4183061 w 8636594"/>
              <a:gd name="connsiteY54" fmla="*/ 5783988 h 6622937"/>
              <a:gd name="connsiteX55" fmla="*/ 4218791 w 8636594"/>
              <a:gd name="connsiteY55" fmla="*/ 5757591 h 6622937"/>
              <a:gd name="connsiteX56" fmla="*/ 4254129 w 8636594"/>
              <a:gd name="connsiteY56" fmla="*/ 5730912 h 6622937"/>
              <a:gd name="connsiteX57" fmla="*/ 4289081 w 8636594"/>
              <a:gd name="connsiteY57" fmla="*/ 5703955 h 6622937"/>
              <a:gd name="connsiteX58" fmla="*/ 4323654 w 8636594"/>
              <a:gd name="connsiteY58" fmla="*/ 5676722 h 6622937"/>
              <a:gd name="connsiteX59" fmla="*/ 4357854 w 8636594"/>
              <a:gd name="connsiteY59" fmla="*/ 5649218 h 6622937"/>
              <a:gd name="connsiteX60" fmla="*/ 4391688 w 8636594"/>
              <a:gd name="connsiteY60" fmla="*/ 5621446 h 6622937"/>
              <a:gd name="connsiteX61" fmla="*/ 4425162 w 8636594"/>
              <a:gd name="connsiteY61" fmla="*/ 5593409 h 6622937"/>
              <a:gd name="connsiteX62" fmla="*/ 4458281 w 8636594"/>
              <a:gd name="connsiteY62" fmla="*/ 5565111 h 6622937"/>
              <a:gd name="connsiteX63" fmla="*/ 4491053 w 8636594"/>
              <a:gd name="connsiteY63" fmla="*/ 5536556 h 6622937"/>
              <a:gd name="connsiteX64" fmla="*/ 4523484 w 8636594"/>
              <a:gd name="connsiteY64" fmla="*/ 5507747 h 6622937"/>
              <a:gd name="connsiteX65" fmla="*/ 4555580 w 8636594"/>
              <a:gd name="connsiteY65" fmla="*/ 5478687 h 6622937"/>
              <a:gd name="connsiteX66" fmla="*/ 4587347 w 8636594"/>
              <a:gd name="connsiteY66" fmla="*/ 5449380 h 6622937"/>
              <a:gd name="connsiteX67" fmla="*/ 4618793 w 8636594"/>
              <a:gd name="connsiteY67" fmla="*/ 5419830 h 6622937"/>
              <a:gd name="connsiteX68" fmla="*/ 4649922 w 8636594"/>
              <a:gd name="connsiteY68" fmla="*/ 5390040 h 6622937"/>
              <a:gd name="connsiteX69" fmla="*/ 4680742 w 8636594"/>
              <a:gd name="connsiteY69" fmla="*/ 5360014 h 6622937"/>
              <a:gd name="connsiteX70" fmla="*/ 4711259 w 8636594"/>
              <a:gd name="connsiteY70" fmla="*/ 5329755 h 6622937"/>
              <a:gd name="connsiteX71" fmla="*/ 4741478 w 8636594"/>
              <a:gd name="connsiteY71" fmla="*/ 5299266 h 6622937"/>
              <a:gd name="connsiteX72" fmla="*/ 4771408 w 8636594"/>
              <a:gd name="connsiteY72" fmla="*/ 5268551 h 6622937"/>
              <a:gd name="connsiteX73" fmla="*/ 4801053 w 8636594"/>
              <a:gd name="connsiteY73" fmla="*/ 5237614 h 6622937"/>
              <a:gd name="connsiteX74" fmla="*/ 4830420 w 8636594"/>
              <a:gd name="connsiteY74" fmla="*/ 5206458 h 6622937"/>
              <a:gd name="connsiteX75" fmla="*/ 4859516 w 8636594"/>
              <a:gd name="connsiteY75" fmla="*/ 5175087 h 6622937"/>
              <a:gd name="connsiteX76" fmla="*/ 4888347 w 8636594"/>
              <a:gd name="connsiteY76" fmla="*/ 5143504 h 6622937"/>
              <a:gd name="connsiteX77" fmla="*/ 4916919 w 8636594"/>
              <a:gd name="connsiteY77" fmla="*/ 5111713 h 6622937"/>
              <a:gd name="connsiteX78" fmla="*/ 4945238 w 8636594"/>
              <a:gd name="connsiteY78" fmla="*/ 5079717 h 6622937"/>
              <a:gd name="connsiteX79" fmla="*/ 4973311 w 8636594"/>
              <a:gd name="connsiteY79" fmla="*/ 5047519 h 6622937"/>
              <a:gd name="connsiteX80" fmla="*/ 5001145 w 8636594"/>
              <a:gd name="connsiteY80" fmla="*/ 5015124 h 6622937"/>
              <a:gd name="connsiteX81" fmla="*/ 5028745 w 8636594"/>
              <a:gd name="connsiteY81" fmla="*/ 4982535 h 6622937"/>
              <a:gd name="connsiteX82" fmla="*/ 5056117 w 8636594"/>
              <a:gd name="connsiteY82" fmla="*/ 4949755 h 6622937"/>
              <a:gd name="connsiteX83" fmla="*/ 5083269 w 8636594"/>
              <a:gd name="connsiteY83" fmla="*/ 4916787 h 6622937"/>
              <a:gd name="connsiteX84" fmla="*/ 5110207 w 8636594"/>
              <a:gd name="connsiteY84" fmla="*/ 4883636 h 6622937"/>
              <a:gd name="connsiteX85" fmla="*/ 5136937 w 8636594"/>
              <a:gd name="connsiteY85" fmla="*/ 4850305 h 6622937"/>
              <a:gd name="connsiteX86" fmla="*/ 5163464 w 8636594"/>
              <a:gd name="connsiteY86" fmla="*/ 4816797 h 6622937"/>
              <a:gd name="connsiteX87" fmla="*/ 5215940 w 8636594"/>
              <a:gd name="connsiteY87" fmla="*/ 4749265 h 6622937"/>
              <a:gd name="connsiteX88" fmla="*/ 5267684 w 8636594"/>
              <a:gd name="connsiteY88" fmla="*/ 4681068 h 6622937"/>
              <a:gd name="connsiteX89" fmla="*/ 5318748 w 8636594"/>
              <a:gd name="connsiteY89" fmla="*/ 4612234 h 6622937"/>
              <a:gd name="connsiteX90" fmla="*/ 5369182 w 8636594"/>
              <a:gd name="connsiteY90" fmla="*/ 4542793 h 6622937"/>
              <a:gd name="connsiteX91" fmla="*/ 5419038 w 8636594"/>
              <a:gd name="connsiteY91" fmla="*/ 4472771 h 6622937"/>
              <a:gd name="connsiteX92" fmla="*/ 5468365 w 8636594"/>
              <a:gd name="connsiteY92" fmla="*/ 4402196 h 6622937"/>
              <a:gd name="connsiteX93" fmla="*/ 5517215 w 8636594"/>
              <a:gd name="connsiteY93" fmla="*/ 4331098 h 6622937"/>
              <a:gd name="connsiteX94" fmla="*/ 5565637 w 8636594"/>
              <a:gd name="connsiteY94" fmla="*/ 4259503 h 6622937"/>
              <a:gd name="connsiteX95" fmla="*/ 5613684 w 8636594"/>
              <a:gd name="connsiteY95" fmla="*/ 4187441 h 6622937"/>
              <a:gd name="connsiteX96" fmla="*/ 5685160 w 8636594"/>
              <a:gd name="connsiteY96" fmla="*/ 4078531 h 6622937"/>
              <a:gd name="connsiteX97" fmla="*/ 5756074 w 8636594"/>
              <a:gd name="connsiteY97" fmla="*/ 3968727 h 6622937"/>
              <a:gd name="connsiteX98" fmla="*/ 5873483 w 8636594"/>
              <a:gd name="connsiteY98" fmla="*/ 3783989 h 6622937"/>
              <a:gd name="connsiteX99" fmla="*/ 6203209 w 8636594"/>
              <a:gd name="connsiteY99" fmla="*/ 3258640 h 6622937"/>
              <a:gd name="connsiteX100" fmla="*/ 6299430 w 8636594"/>
              <a:gd name="connsiteY100" fmla="*/ 3107321 h 6622937"/>
              <a:gd name="connsiteX101" fmla="*/ 6372650 w 8636594"/>
              <a:gd name="connsiteY101" fmla="*/ 2993735 h 6622937"/>
              <a:gd name="connsiteX102" fmla="*/ 6453197 w 8636594"/>
              <a:gd name="connsiteY102" fmla="*/ 2869788 h 6622937"/>
              <a:gd name="connsiteX103" fmla="*/ 6564167 w 8636594"/>
              <a:gd name="connsiteY103" fmla="*/ 2696807 h 6622937"/>
              <a:gd name="connsiteX104" fmla="*/ 6976233 w 8636594"/>
              <a:gd name="connsiteY104" fmla="*/ 2045274 h 6622937"/>
              <a:gd name="connsiteX105" fmla="*/ 7086755 w 8636594"/>
              <a:gd name="connsiteY105" fmla="*/ 1872743 h 6622937"/>
              <a:gd name="connsiteX106" fmla="*/ 7170279 w 8636594"/>
              <a:gd name="connsiteY106" fmla="*/ 1744202 h 6622937"/>
              <a:gd name="connsiteX107" fmla="*/ 7226351 w 8636594"/>
              <a:gd name="connsiteY107" fmla="*/ 1659017 h 6622937"/>
              <a:gd name="connsiteX108" fmla="*/ 7282789 w 8636594"/>
              <a:gd name="connsiteY108" fmla="*/ 1574303 h 6622937"/>
              <a:gd name="connsiteX109" fmla="*/ 7339643 w 8636594"/>
              <a:gd name="connsiteY109" fmla="*/ 1490113 h 6622937"/>
              <a:gd name="connsiteX110" fmla="*/ 7396957 w 8636594"/>
              <a:gd name="connsiteY110" fmla="*/ 1406503 h 6622937"/>
              <a:gd name="connsiteX111" fmla="*/ 7454781 w 8636594"/>
              <a:gd name="connsiteY111" fmla="*/ 1323526 h 6622937"/>
              <a:gd name="connsiteX112" fmla="*/ 7513161 w 8636594"/>
              <a:gd name="connsiteY112" fmla="*/ 1241237 h 6622937"/>
              <a:gd name="connsiteX113" fmla="*/ 7572144 w 8636594"/>
              <a:gd name="connsiteY113" fmla="*/ 1159689 h 6622937"/>
              <a:gd name="connsiteX114" fmla="*/ 7601877 w 8636594"/>
              <a:gd name="connsiteY114" fmla="*/ 1119210 h 6622937"/>
              <a:gd name="connsiteX115" fmla="*/ 7631779 w 8636594"/>
              <a:gd name="connsiteY115" fmla="*/ 1078937 h 6622937"/>
              <a:gd name="connsiteX116" fmla="*/ 7661855 w 8636594"/>
              <a:gd name="connsiteY116" fmla="*/ 1038876 h 6622937"/>
              <a:gd name="connsiteX117" fmla="*/ 7692111 w 8636594"/>
              <a:gd name="connsiteY117" fmla="*/ 999035 h 6622937"/>
              <a:gd name="connsiteX118" fmla="*/ 7722554 w 8636594"/>
              <a:gd name="connsiteY118" fmla="*/ 959419 h 6622937"/>
              <a:gd name="connsiteX119" fmla="*/ 7753190 w 8636594"/>
              <a:gd name="connsiteY119" fmla="*/ 920037 h 6622937"/>
              <a:gd name="connsiteX120" fmla="*/ 7784023 w 8636594"/>
              <a:gd name="connsiteY120" fmla="*/ 880894 h 6622937"/>
              <a:gd name="connsiteX121" fmla="*/ 7815061 w 8636594"/>
              <a:gd name="connsiteY121" fmla="*/ 841997 h 6622937"/>
              <a:gd name="connsiteX122" fmla="*/ 7846308 w 8636594"/>
              <a:gd name="connsiteY122" fmla="*/ 803354 h 6622937"/>
              <a:gd name="connsiteX123" fmla="*/ 7877772 w 8636594"/>
              <a:gd name="connsiteY123" fmla="*/ 764970 h 6622937"/>
              <a:gd name="connsiteX124" fmla="*/ 7909458 w 8636594"/>
              <a:gd name="connsiteY124" fmla="*/ 726853 h 6622937"/>
              <a:gd name="connsiteX125" fmla="*/ 7941371 w 8636594"/>
              <a:gd name="connsiteY125" fmla="*/ 689010 h 6622937"/>
              <a:gd name="connsiteX126" fmla="*/ 7973518 w 8636594"/>
              <a:gd name="connsiteY126" fmla="*/ 651447 h 6622937"/>
              <a:gd name="connsiteX127" fmla="*/ 8005905 w 8636594"/>
              <a:gd name="connsiteY127" fmla="*/ 614171 h 6622937"/>
              <a:gd name="connsiteX128" fmla="*/ 8038538 w 8636594"/>
              <a:gd name="connsiteY128" fmla="*/ 577189 h 6622937"/>
              <a:gd name="connsiteX129" fmla="*/ 8071421 w 8636594"/>
              <a:gd name="connsiteY129" fmla="*/ 540507 h 6622937"/>
              <a:gd name="connsiteX130" fmla="*/ 8104563 w 8636594"/>
              <a:gd name="connsiteY130" fmla="*/ 504132 h 6622937"/>
              <a:gd name="connsiteX131" fmla="*/ 8137967 w 8636594"/>
              <a:gd name="connsiteY131" fmla="*/ 468072 h 6622937"/>
              <a:gd name="connsiteX132" fmla="*/ 8171641 w 8636594"/>
              <a:gd name="connsiteY132" fmla="*/ 432332 h 6622937"/>
              <a:gd name="connsiteX133" fmla="*/ 8205590 w 8636594"/>
              <a:gd name="connsiteY133" fmla="*/ 396920 h 6622937"/>
              <a:gd name="connsiteX134" fmla="*/ 8239820 w 8636594"/>
              <a:gd name="connsiteY134" fmla="*/ 361843 h 6622937"/>
              <a:gd name="connsiteX135" fmla="*/ 8274337 w 8636594"/>
              <a:gd name="connsiteY135" fmla="*/ 327107 h 6622937"/>
              <a:gd name="connsiteX136" fmla="*/ 8309147 w 8636594"/>
              <a:gd name="connsiteY136" fmla="*/ 292718 h 6622937"/>
              <a:gd name="connsiteX137" fmla="*/ 8344256 w 8636594"/>
              <a:gd name="connsiteY137" fmla="*/ 258685 h 6622937"/>
              <a:gd name="connsiteX138" fmla="*/ 8379669 w 8636594"/>
              <a:gd name="connsiteY138" fmla="*/ 225013 h 6622937"/>
              <a:gd name="connsiteX139" fmla="*/ 8415394 w 8636594"/>
              <a:gd name="connsiteY139" fmla="*/ 191709 h 6622937"/>
              <a:gd name="connsiteX140" fmla="*/ 8451434 w 8636594"/>
              <a:gd name="connsiteY140" fmla="*/ 158780 h 6622937"/>
              <a:gd name="connsiteX141" fmla="*/ 8487798 w 8636594"/>
              <a:gd name="connsiteY141" fmla="*/ 126233 h 6622937"/>
              <a:gd name="connsiteX142" fmla="*/ 8524489 w 8636594"/>
              <a:gd name="connsiteY142" fmla="*/ 94075 h 6622937"/>
              <a:gd name="connsiteX143" fmla="*/ 8561515 w 8636594"/>
              <a:gd name="connsiteY143" fmla="*/ 62312 h 6622937"/>
              <a:gd name="connsiteX144" fmla="*/ 8598881 w 8636594"/>
              <a:gd name="connsiteY144" fmla="*/ 30951 h 6622937"/>
              <a:gd name="connsiteX145" fmla="*/ 8636594 w 8636594"/>
              <a:gd name="connsiteY145"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12216 w 8636594"/>
              <a:gd name="connsiteY5" fmla="*/ 5587741 h 6622937"/>
              <a:gd name="connsiteX6" fmla="*/ 2490090 w 8636594"/>
              <a:gd name="connsiteY6" fmla="*/ 5591230 h 6622937"/>
              <a:gd name="connsiteX7" fmla="*/ 2561975 w 8636594"/>
              <a:gd name="connsiteY7" fmla="*/ 5533193 h 6622937"/>
              <a:gd name="connsiteX8" fmla="*/ 2066817 w 8636594"/>
              <a:gd name="connsiteY8" fmla="*/ 6622937 h 6622937"/>
              <a:gd name="connsiteX9" fmla="*/ 2126742 w 8636594"/>
              <a:gd name="connsiteY9" fmla="*/ 6612869 h 6622937"/>
              <a:gd name="connsiteX10" fmla="*/ 2185991 w 8636594"/>
              <a:gd name="connsiteY10" fmla="*/ 6602362 h 6622937"/>
              <a:gd name="connsiteX11" fmla="*/ 2244569 w 8636594"/>
              <a:gd name="connsiteY11" fmla="*/ 6591417 h 6622937"/>
              <a:gd name="connsiteX12" fmla="*/ 2302482 w 8636594"/>
              <a:gd name="connsiteY12" fmla="*/ 6580040 h 6622937"/>
              <a:gd name="connsiteX13" fmla="*/ 2359737 w 8636594"/>
              <a:gd name="connsiteY13" fmla="*/ 6568233 h 6622937"/>
              <a:gd name="connsiteX14" fmla="*/ 2416341 w 8636594"/>
              <a:gd name="connsiteY14" fmla="*/ 6555999 h 6622937"/>
              <a:gd name="connsiteX15" fmla="*/ 2472299 w 8636594"/>
              <a:gd name="connsiteY15" fmla="*/ 6543344 h 6622937"/>
              <a:gd name="connsiteX16" fmla="*/ 2527618 w 8636594"/>
              <a:gd name="connsiteY16" fmla="*/ 6530269 h 6622937"/>
              <a:gd name="connsiteX17" fmla="*/ 2582304 w 8636594"/>
              <a:gd name="connsiteY17" fmla="*/ 6516778 h 6622937"/>
              <a:gd name="connsiteX18" fmla="*/ 2636364 w 8636594"/>
              <a:gd name="connsiteY18" fmla="*/ 6502876 h 6622937"/>
              <a:gd name="connsiteX19" fmla="*/ 2689804 w 8636594"/>
              <a:gd name="connsiteY19" fmla="*/ 6488565 h 6622937"/>
              <a:gd name="connsiteX20" fmla="*/ 2742629 w 8636594"/>
              <a:gd name="connsiteY20" fmla="*/ 6473849 h 6622937"/>
              <a:gd name="connsiteX21" fmla="*/ 2794848 w 8636594"/>
              <a:gd name="connsiteY21" fmla="*/ 6458731 h 6622937"/>
              <a:gd name="connsiteX22" fmla="*/ 2846466 w 8636594"/>
              <a:gd name="connsiteY22" fmla="*/ 6443216 h 6622937"/>
              <a:gd name="connsiteX23" fmla="*/ 2897488 w 8636594"/>
              <a:gd name="connsiteY23" fmla="*/ 6427305 h 6622937"/>
              <a:gd name="connsiteX24" fmla="*/ 2947923 w 8636594"/>
              <a:gd name="connsiteY24" fmla="*/ 6411004 h 6622937"/>
              <a:gd name="connsiteX25" fmla="*/ 2997775 w 8636594"/>
              <a:gd name="connsiteY25" fmla="*/ 6394316 h 6622937"/>
              <a:gd name="connsiteX26" fmla="*/ 3047052 w 8636594"/>
              <a:gd name="connsiteY26" fmla="*/ 6377243 h 6622937"/>
              <a:gd name="connsiteX27" fmla="*/ 3095759 w 8636594"/>
              <a:gd name="connsiteY27" fmla="*/ 6359791 h 6622937"/>
              <a:gd name="connsiteX28" fmla="*/ 3143903 w 8636594"/>
              <a:gd name="connsiteY28" fmla="*/ 6341961 h 6622937"/>
              <a:gd name="connsiteX29" fmla="*/ 3191491 w 8636594"/>
              <a:gd name="connsiteY29" fmla="*/ 6323757 h 6622937"/>
              <a:gd name="connsiteX30" fmla="*/ 3238528 w 8636594"/>
              <a:gd name="connsiteY30" fmla="*/ 6305184 h 6622937"/>
              <a:gd name="connsiteX31" fmla="*/ 3285021 w 8636594"/>
              <a:gd name="connsiteY31" fmla="*/ 6286245 h 6622937"/>
              <a:gd name="connsiteX32" fmla="*/ 3330977 w 8636594"/>
              <a:gd name="connsiteY32" fmla="*/ 6266942 h 6622937"/>
              <a:gd name="connsiteX33" fmla="*/ 3376401 w 8636594"/>
              <a:gd name="connsiteY33" fmla="*/ 6247281 h 6622937"/>
              <a:gd name="connsiteX34" fmla="*/ 3421300 w 8636594"/>
              <a:gd name="connsiteY34" fmla="*/ 6227263 h 6622937"/>
              <a:gd name="connsiteX35" fmla="*/ 3465680 w 8636594"/>
              <a:gd name="connsiteY35" fmla="*/ 6206893 h 6622937"/>
              <a:gd name="connsiteX36" fmla="*/ 3509548 w 8636594"/>
              <a:gd name="connsiteY36" fmla="*/ 6186174 h 6622937"/>
              <a:gd name="connsiteX37" fmla="*/ 3552910 w 8636594"/>
              <a:gd name="connsiteY37" fmla="*/ 6165110 h 6622937"/>
              <a:gd name="connsiteX38" fmla="*/ 3595773 w 8636594"/>
              <a:gd name="connsiteY38" fmla="*/ 6143704 h 6622937"/>
              <a:gd name="connsiteX39" fmla="*/ 3638142 w 8636594"/>
              <a:gd name="connsiteY39" fmla="*/ 6121960 h 6622937"/>
              <a:gd name="connsiteX40" fmla="*/ 3680024 w 8636594"/>
              <a:gd name="connsiteY40" fmla="*/ 6099881 h 6622937"/>
              <a:gd name="connsiteX41" fmla="*/ 3721426 w 8636594"/>
              <a:gd name="connsiteY41" fmla="*/ 6077471 h 6622937"/>
              <a:gd name="connsiteX42" fmla="*/ 3762353 w 8636594"/>
              <a:gd name="connsiteY42" fmla="*/ 6054733 h 6622937"/>
              <a:gd name="connsiteX43" fmla="*/ 3802812 w 8636594"/>
              <a:gd name="connsiteY43" fmla="*/ 6031671 h 6622937"/>
              <a:gd name="connsiteX44" fmla="*/ 3842810 w 8636594"/>
              <a:gd name="connsiteY44" fmla="*/ 6008288 h 6622937"/>
              <a:gd name="connsiteX45" fmla="*/ 3882352 w 8636594"/>
              <a:gd name="connsiteY45" fmla="*/ 5984588 h 6622937"/>
              <a:gd name="connsiteX46" fmla="*/ 3921445 w 8636594"/>
              <a:gd name="connsiteY46" fmla="*/ 5960574 h 6622937"/>
              <a:gd name="connsiteX47" fmla="*/ 3960096 w 8636594"/>
              <a:gd name="connsiteY47" fmla="*/ 5936250 h 6622937"/>
              <a:gd name="connsiteX48" fmla="*/ 3998311 w 8636594"/>
              <a:gd name="connsiteY48" fmla="*/ 5911619 h 6622937"/>
              <a:gd name="connsiteX49" fmla="*/ 4036095 w 8636594"/>
              <a:gd name="connsiteY49" fmla="*/ 5886685 h 6622937"/>
              <a:gd name="connsiteX50" fmla="*/ 4073456 w 8636594"/>
              <a:gd name="connsiteY50" fmla="*/ 5861452 h 6622937"/>
              <a:gd name="connsiteX51" fmla="*/ 4110400 w 8636594"/>
              <a:gd name="connsiteY51" fmla="*/ 5835922 h 6622937"/>
              <a:gd name="connsiteX52" fmla="*/ 4146933 w 8636594"/>
              <a:gd name="connsiteY52" fmla="*/ 5810100 h 6622937"/>
              <a:gd name="connsiteX53" fmla="*/ 4183061 w 8636594"/>
              <a:gd name="connsiteY53" fmla="*/ 5783988 h 6622937"/>
              <a:gd name="connsiteX54" fmla="*/ 4218791 w 8636594"/>
              <a:gd name="connsiteY54" fmla="*/ 5757591 h 6622937"/>
              <a:gd name="connsiteX55" fmla="*/ 4254129 w 8636594"/>
              <a:gd name="connsiteY55" fmla="*/ 5730912 h 6622937"/>
              <a:gd name="connsiteX56" fmla="*/ 4289081 w 8636594"/>
              <a:gd name="connsiteY56" fmla="*/ 5703955 h 6622937"/>
              <a:gd name="connsiteX57" fmla="*/ 4323654 w 8636594"/>
              <a:gd name="connsiteY57" fmla="*/ 5676722 h 6622937"/>
              <a:gd name="connsiteX58" fmla="*/ 4357854 w 8636594"/>
              <a:gd name="connsiteY58" fmla="*/ 5649218 h 6622937"/>
              <a:gd name="connsiteX59" fmla="*/ 4391688 w 8636594"/>
              <a:gd name="connsiteY59" fmla="*/ 5621446 h 6622937"/>
              <a:gd name="connsiteX60" fmla="*/ 4425162 w 8636594"/>
              <a:gd name="connsiteY60" fmla="*/ 5593409 h 6622937"/>
              <a:gd name="connsiteX61" fmla="*/ 4458281 w 8636594"/>
              <a:gd name="connsiteY61" fmla="*/ 5565111 h 6622937"/>
              <a:gd name="connsiteX62" fmla="*/ 4491053 w 8636594"/>
              <a:gd name="connsiteY62" fmla="*/ 5536556 h 6622937"/>
              <a:gd name="connsiteX63" fmla="*/ 4523484 w 8636594"/>
              <a:gd name="connsiteY63" fmla="*/ 5507747 h 6622937"/>
              <a:gd name="connsiteX64" fmla="*/ 4555580 w 8636594"/>
              <a:gd name="connsiteY64" fmla="*/ 5478687 h 6622937"/>
              <a:gd name="connsiteX65" fmla="*/ 4587347 w 8636594"/>
              <a:gd name="connsiteY65" fmla="*/ 5449380 h 6622937"/>
              <a:gd name="connsiteX66" fmla="*/ 4618793 w 8636594"/>
              <a:gd name="connsiteY66" fmla="*/ 5419830 h 6622937"/>
              <a:gd name="connsiteX67" fmla="*/ 4649922 w 8636594"/>
              <a:gd name="connsiteY67" fmla="*/ 5390040 h 6622937"/>
              <a:gd name="connsiteX68" fmla="*/ 4680742 w 8636594"/>
              <a:gd name="connsiteY68" fmla="*/ 5360014 h 6622937"/>
              <a:gd name="connsiteX69" fmla="*/ 4711259 w 8636594"/>
              <a:gd name="connsiteY69" fmla="*/ 5329755 h 6622937"/>
              <a:gd name="connsiteX70" fmla="*/ 4741478 w 8636594"/>
              <a:gd name="connsiteY70" fmla="*/ 5299266 h 6622937"/>
              <a:gd name="connsiteX71" fmla="*/ 4771408 w 8636594"/>
              <a:gd name="connsiteY71" fmla="*/ 5268551 h 6622937"/>
              <a:gd name="connsiteX72" fmla="*/ 4801053 w 8636594"/>
              <a:gd name="connsiteY72" fmla="*/ 5237614 h 6622937"/>
              <a:gd name="connsiteX73" fmla="*/ 4830420 w 8636594"/>
              <a:gd name="connsiteY73" fmla="*/ 5206458 h 6622937"/>
              <a:gd name="connsiteX74" fmla="*/ 4859516 w 8636594"/>
              <a:gd name="connsiteY74" fmla="*/ 5175087 h 6622937"/>
              <a:gd name="connsiteX75" fmla="*/ 4888347 w 8636594"/>
              <a:gd name="connsiteY75" fmla="*/ 5143504 h 6622937"/>
              <a:gd name="connsiteX76" fmla="*/ 4916919 w 8636594"/>
              <a:gd name="connsiteY76" fmla="*/ 5111713 h 6622937"/>
              <a:gd name="connsiteX77" fmla="*/ 4945238 w 8636594"/>
              <a:gd name="connsiteY77" fmla="*/ 5079717 h 6622937"/>
              <a:gd name="connsiteX78" fmla="*/ 4973311 w 8636594"/>
              <a:gd name="connsiteY78" fmla="*/ 5047519 h 6622937"/>
              <a:gd name="connsiteX79" fmla="*/ 5001145 w 8636594"/>
              <a:gd name="connsiteY79" fmla="*/ 5015124 h 6622937"/>
              <a:gd name="connsiteX80" fmla="*/ 5028745 w 8636594"/>
              <a:gd name="connsiteY80" fmla="*/ 4982535 h 6622937"/>
              <a:gd name="connsiteX81" fmla="*/ 5056117 w 8636594"/>
              <a:gd name="connsiteY81" fmla="*/ 4949755 h 6622937"/>
              <a:gd name="connsiteX82" fmla="*/ 5083269 w 8636594"/>
              <a:gd name="connsiteY82" fmla="*/ 4916787 h 6622937"/>
              <a:gd name="connsiteX83" fmla="*/ 5110207 w 8636594"/>
              <a:gd name="connsiteY83" fmla="*/ 4883636 h 6622937"/>
              <a:gd name="connsiteX84" fmla="*/ 5136937 w 8636594"/>
              <a:gd name="connsiteY84" fmla="*/ 4850305 h 6622937"/>
              <a:gd name="connsiteX85" fmla="*/ 5163464 w 8636594"/>
              <a:gd name="connsiteY85" fmla="*/ 4816797 h 6622937"/>
              <a:gd name="connsiteX86" fmla="*/ 5215940 w 8636594"/>
              <a:gd name="connsiteY86" fmla="*/ 4749265 h 6622937"/>
              <a:gd name="connsiteX87" fmla="*/ 5267684 w 8636594"/>
              <a:gd name="connsiteY87" fmla="*/ 4681068 h 6622937"/>
              <a:gd name="connsiteX88" fmla="*/ 5318748 w 8636594"/>
              <a:gd name="connsiteY88" fmla="*/ 4612234 h 6622937"/>
              <a:gd name="connsiteX89" fmla="*/ 5369182 w 8636594"/>
              <a:gd name="connsiteY89" fmla="*/ 4542793 h 6622937"/>
              <a:gd name="connsiteX90" fmla="*/ 5419038 w 8636594"/>
              <a:gd name="connsiteY90" fmla="*/ 4472771 h 6622937"/>
              <a:gd name="connsiteX91" fmla="*/ 5468365 w 8636594"/>
              <a:gd name="connsiteY91" fmla="*/ 4402196 h 6622937"/>
              <a:gd name="connsiteX92" fmla="*/ 5517215 w 8636594"/>
              <a:gd name="connsiteY92" fmla="*/ 4331098 h 6622937"/>
              <a:gd name="connsiteX93" fmla="*/ 5565637 w 8636594"/>
              <a:gd name="connsiteY93" fmla="*/ 4259503 h 6622937"/>
              <a:gd name="connsiteX94" fmla="*/ 5613684 w 8636594"/>
              <a:gd name="connsiteY94" fmla="*/ 4187441 h 6622937"/>
              <a:gd name="connsiteX95" fmla="*/ 5685160 w 8636594"/>
              <a:gd name="connsiteY95" fmla="*/ 4078531 h 6622937"/>
              <a:gd name="connsiteX96" fmla="*/ 5756074 w 8636594"/>
              <a:gd name="connsiteY96" fmla="*/ 3968727 h 6622937"/>
              <a:gd name="connsiteX97" fmla="*/ 5873483 w 8636594"/>
              <a:gd name="connsiteY97" fmla="*/ 3783989 h 6622937"/>
              <a:gd name="connsiteX98" fmla="*/ 6203209 w 8636594"/>
              <a:gd name="connsiteY98" fmla="*/ 3258640 h 6622937"/>
              <a:gd name="connsiteX99" fmla="*/ 6299430 w 8636594"/>
              <a:gd name="connsiteY99" fmla="*/ 3107321 h 6622937"/>
              <a:gd name="connsiteX100" fmla="*/ 6372650 w 8636594"/>
              <a:gd name="connsiteY100" fmla="*/ 2993735 h 6622937"/>
              <a:gd name="connsiteX101" fmla="*/ 6453197 w 8636594"/>
              <a:gd name="connsiteY101" fmla="*/ 2869788 h 6622937"/>
              <a:gd name="connsiteX102" fmla="*/ 6564167 w 8636594"/>
              <a:gd name="connsiteY102" fmla="*/ 2696807 h 6622937"/>
              <a:gd name="connsiteX103" fmla="*/ 6976233 w 8636594"/>
              <a:gd name="connsiteY103" fmla="*/ 2045274 h 6622937"/>
              <a:gd name="connsiteX104" fmla="*/ 7086755 w 8636594"/>
              <a:gd name="connsiteY104" fmla="*/ 1872743 h 6622937"/>
              <a:gd name="connsiteX105" fmla="*/ 7170279 w 8636594"/>
              <a:gd name="connsiteY105" fmla="*/ 1744202 h 6622937"/>
              <a:gd name="connsiteX106" fmla="*/ 7226351 w 8636594"/>
              <a:gd name="connsiteY106" fmla="*/ 1659017 h 6622937"/>
              <a:gd name="connsiteX107" fmla="*/ 7282789 w 8636594"/>
              <a:gd name="connsiteY107" fmla="*/ 1574303 h 6622937"/>
              <a:gd name="connsiteX108" fmla="*/ 7339643 w 8636594"/>
              <a:gd name="connsiteY108" fmla="*/ 1490113 h 6622937"/>
              <a:gd name="connsiteX109" fmla="*/ 7396957 w 8636594"/>
              <a:gd name="connsiteY109" fmla="*/ 1406503 h 6622937"/>
              <a:gd name="connsiteX110" fmla="*/ 7454781 w 8636594"/>
              <a:gd name="connsiteY110" fmla="*/ 1323526 h 6622937"/>
              <a:gd name="connsiteX111" fmla="*/ 7513161 w 8636594"/>
              <a:gd name="connsiteY111" fmla="*/ 1241237 h 6622937"/>
              <a:gd name="connsiteX112" fmla="*/ 7572144 w 8636594"/>
              <a:gd name="connsiteY112" fmla="*/ 1159689 h 6622937"/>
              <a:gd name="connsiteX113" fmla="*/ 7601877 w 8636594"/>
              <a:gd name="connsiteY113" fmla="*/ 1119210 h 6622937"/>
              <a:gd name="connsiteX114" fmla="*/ 7631779 w 8636594"/>
              <a:gd name="connsiteY114" fmla="*/ 1078937 h 6622937"/>
              <a:gd name="connsiteX115" fmla="*/ 7661855 w 8636594"/>
              <a:gd name="connsiteY115" fmla="*/ 1038876 h 6622937"/>
              <a:gd name="connsiteX116" fmla="*/ 7692111 w 8636594"/>
              <a:gd name="connsiteY116" fmla="*/ 999035 h 6622937"/>
              <a:gd name="connsiteX117" fmla="*/ 7722554 w 8636594"/>
              <a:gd name="connsiteY117" fmla="*/ 959419 h 6622937"/>
              <a:gd name="connsiteX118" fmla="*/ 7753190 w 8636594"/>
              <a:gd name="connsiteY118" fmla="*/ 920037 h 6622937"/>
              <a:gd name="connsiteX119" fmla="*/ 7784023 w 8636594"/>
              <a:gd name="connsiteY119" fmla="*/ 880894 h 6622937"/>
              <a:gd name="connsiteX120" fmla="*/ 7815061 w 8636594"/>
              <a:gd name="connsiteY120" fmla="*/ 841997 h 6622937"/>
              <a:gd name="connsiteX121" fmla="*/ 7846308 w 8636594"/>
              <a:gd name="connsiteY121" fmla="*/ 803354 h 6622937"/>
              <a:gd name="connsiteX122" fmla="*/ 7877772 w 8636594"/>
              <a:gd name="connsiteY122" fmla="*/ 764970 h 6622937"/>
              <a:gd name="connsiteX123" fmla="*/ 7909458 w 8636594"/>
              <a:gd name="connsiteY123" fmla="*/ 726853 h 6622937"/>
              <a:gd name="connsiteX124" fmla="*/ 7941371 w 8636594"/>
              <a:gd name="connsiteY124" fmla="*/ 689010 h 6622937"/>
              <a:gd name="connsiteX125" fmla="*/ 7973518 w 8636594"/>
              <a:gd name="connsiteY125" fmla="*/ 651447 h 6622937"/>
              <a:gd name="connsiteX126" fmla="*/ 8005905 w 8636594"/>
              <a:gd name="connsiteY126" fmla="*/ 614171 h 6622937"/>
              <a:gd name="connsiteX127" fmla="*/ 8038538 w 8636594"/>
              <a:gd name="connsiteY127" fmla="*/ 577189 h 6622937"/>
              <a:gd name="connsiteX128" fmla="*/ 8071421 w 8636594"/>
              <a:gd name="connsiteY128" fmla="*/ 540507 h 6622937"/>
              <a:gd name="connsiteX129" fmla="*/ 8104563 w 8636594"/>
              <a:gd name="connsiteY129" fmla="*/ 504132 h 6622937"/>
              <a:gd name="connsiteX130" fmla="*/ 8137967 w 8636594"/>
              <a:gd name="connsiteY130" fmla="*/ 468072 h 6622937"/>
              <a:gd name="connsiteX131" fmla="*/ 8171641 w 8636594"/>
              <a:gd name="connsiteY131" fmla="*/ 432332 h 6622937"/>
              <a:gd name="connsiteX132" fmla="*/ 8205590 w 8636594"/>
              <a:gd name="connsiteY132" fmla="*/ 396920 h 6622937"/>
              <a:gd name="connsiteX133" fmla="*/ 8239820 w 8636594"/>
              <a:gd name="connsiteY133" fmla="*/ 361843 h 6622937"/>
              <a:gd name="connsiteX134" fmla="*/ 8274337 w 8636594"/>
              <a:gd name="connsiteY134" fmla="*/ 327107 h 6622937"/>
              <a:gd name="connsiteX135" fmla="*/ 8309147 w 8636594"/>
              <a:gd name="connsiteY135" fmla="*/ 292718 h 6622937"/>
              <a:gd name="connsiteX136" fmla="*/ 8344256 w 8636594"/>
              <a:gd name="connsiteY136" fmla="*/ 258685 h 6622937"/>
              <a:gd name="connsiteX137" fmla="*/ 8379669 w 8636594"/>
              <a:gd name="connsiteY137" fmla="*/ 225013 h 6622937"/>
              <a:gd name="connsiteX138" fmla="*/ 8415394 w 8636594"/>
              <a:gd name="connsiteY138" fmla="*/ 191709 h 6622937"/>
              <a:gd name="connsiteX139" fmla="*/ 8451434 w 8636594"/>
              <a:gd name="connsiteY139" fmla="*/ 158780 h 6622937"/>
              <a:gd name="connsiteX140" fmla="*/ 8487798 w 8636594"/>
              <a:gd name="connsiteY140" fmla="*/ 126233 h 6622937"/>
              <a:gd name="connsiteX141" fmla="*/ 8524489 w 8636594"/>
              <a:gd name="connsiteY141" fmla="*/ 94075 h 6622937"/>
              <a:gd name="connsiteX142" fmla="*/ 8561515 w 8636594"/>
              <a:gd name="connsiteY142" fmla="*/ 62312 h 6622937"/>
              <a:gd name="connsiteX143" fmla="*/ 8598881 w 8636594"/>
              <a:gd name="connsiteY143" fmla="*/ 30951 h 6622937"/>
              <a:gd name="connsiteX144" fmla="*/ 8636594 w 8636594"/>
              <a:gd name="connsiteY144"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90090 w 8636594"/>
              <a:gd name="connsiteY5" fmla="*/ 5591230 h 6622937"/>
              <a:gd name="connsiteX6" fmla="*/ 2561975 w 8636594"/>
              <a:gd name="connsiteY6" fmla="*/ 5533193 h 6622937"/>
              <a:gd name="connsiteX7" fmla="*/ 2066817 w 8636594"/>
              <a:gd name="connsiteY7" fmla="*/ 6622937 h 6622937"/>
              <a:gd name="connsiteX8" fmla="*/ 2126742 w 8636594"/>
              <a:gd name="connsiteY8" fmla="*/ 6612869 h 6622937"/>
              <a:gd name="connsiteX9" fmla="*/ 2185991 w 8636594"/>
              <a:gd name="connsiteY9" fmla="*/ 6602362 h 6622937"/>
              <a:gd name="connsiteX10" fmla="*/ 2244569 w 8636594"/>
              <a:gd name="connsiteY10" fmla="*/ 6591417 h 6622937"/>
              <a:gd name="connsiteX11" fmla="*/ 2302482 w 8636594"/>
              <a:gd name="connsiteY11" fmla="*/ 6580040 h 6622937"/>
              <a:gd name="connsiteX12" fmla="*/ 2359737 w 8636594"/>
              <a:gd name="connsiteY12" fmla="*/ 6568233 h 6622937"/>
              <a:gd name="connsiteX13" fmla="*/ 2416341 w 8636594"/>
              <a:gd name="connsiteY13" fmla="*/ 6555999 h 6622937"/>
              <a:gd name="connsiteX14" fmla="*/ 2472299 w 8636594"/>
              <a:gd name="connsiteY14" fmla="*/ 6543344 h 6622937"/>
              <a:gd name="connsiteX15" fmla="*/ 2527618 w 8636594"/>
              <a:gd name="connsiteY15" fmla="*/ 6530269 h 6622937"/>
              <a:gd name="connsiteX16" fmla="*/ 2582304 w 8636594"/>
              <a:gd name="connsiteY16" fmla="*/ 6516778 h 6622937"/>
              <a:gd name="connsiteX17" fmla="*/ 2636364 w 8636594"/>
              <a:gd name="connsiteY17" fmla="*/ 6502876 h 6622937"/>
              <a:gd name="connsiteX18" fmla="*/ 2689804 w 8636594"/>
              <a:gd name="connsiteY18" fmla="*/ 6488565 h 6622937"/>
              <a:gd name="connsiteX19" fmla="*/ 2742629 w 8636594"/>
              <a:gd name="connsiteY19" fmla="*/ 6473849 h 6622937"/>
              <a:gd name="connsiteX20" fmla="*/ 2794848 w 8636594"/>
              <a:gd name="connsiteY20" fmla="*/ 6458731 h 6622937"/>
              <a:gd name="connsiteX21" fmla="*/ 2846466 w 8636594"/>
              <a:gd name="connsiteY21" fmla="*/ 6443216 h 6622937"/>
              <a:gd name="connsiteX22" fmla="*/ 2897488 w 8636594"/>
              <a:gd name="connsiteY22" fmla="*/ 6427305 h 6622937"/>
              <a:gd name="connsiteX23" fmla="*/ 2947923 w 8636594"/>
              <a:gd name="connsiteY23" fmla="*/ 6411004 h 6622937"/>
              <a:gd name="connsiteX24" fmla="*/ 2997775 w 8636594"/>
              <a:gd name="connsiteY24" fmla="*/ 6394316 h 6622937"/>
              <a:gd name="connsiteX25" fmla="*/ 3047052 w 8636594"/>
              <a:gd name="connsiteY25" fmla="*/ 6377243 h 6622937"/>
              <a:gd name="connsiteX26" fmla="*/ 3095759 w 8636594"/>
              <a:gd name="connsiteY26" fmla="*/ 6359791 h 6622937"/>
              <a:gd name="connsiteX27" fmla="*/ 3143903 w 8636594"/>
              <a:gd name="connsiteY27" fmla="*/ 6341961 h 6622937"/>
              <a:gd name="connsiteX28" fmla="*/ 3191491 w 8636594"/>
              <a:gd name="connsiteY28" fmla="*/ 6323757 h 6622937"/>
              <a:gd name="connsiteX29" fmla="*/ 3238528 w 8636594"/>
              <a:gd name="connsiteY29" fmla="*/ 6305184 h 6622937"/>
              <a:gd name="connsiteX30" fmla="*/ 3285021 w 8636594"/>
              <a:gd name="connsiteY30" fmla="*/ 6286245 h 6622937"/>
              <a:gd name="connsiteX31" fmla="*/ 3330977 w 8636594"/>
              <a:gd name="connsiteY31" fmla="*/ 6266942 h 6622937"/>
              <a:gd name="connsiteX32" fmla="*/ 3376401 w 8636594"/>
              <a:gd name="connsiteY32" fmla="*/ 6247281 h 6622937"/>
              <a:gd name="connsiteX33" fmla="*/ 3421300 w 8636594"/>
              <a:gd name="connsiteY33" fmla="*/ 6227263 h 6622937"/>
              <a:gd name="connsiteX34" fmla="*/ 3465680 w 8636594"/>
              <a:gd name="connsiteY34" fmla="*/ 6206893 h 6622937"/>
              <a:gd name="connsiteX35" fmla="*/ 3509548 w 8636594"/>
              <a:gd name="connsiteY35" fmla="*/ 6186174 h 6622937"/>
              <a:gd name="connsiteX36" fmla="*/ 3552910 w 8636594"/>
              <a:gd name="connsiteY36" fmla="*/ 6165110 h 6622937"/>
              <a:gd name="connsiteX37" fmla="*/ 3595773 w 8636594"/>
              <a:gd name="connsiteY37" fmla="*/ 6143704 h 6622937"/>
              <a:gd name="connsiteX38" fmla="*/ 3638142 w 8636594"/>
              <a:gd name="connsiteY38" fmla="*/ 6121960 h 6622937"/>
              <a:gd name="connsiteX39" fmla="*/ 3680024 w 8636594"/>
              <a:gd name="connsiteY39" fmla="*/ 6099881 h 6622937"/>
              <a:gd name="connsiteX40" fmla="*/ 3721426 w 8636594"/>
              <a:gd name="connsiteY40" fmla="*/ 6077471 h 6622937"/>
              <a:gd name="connsiteX41" fmla="*/ 3762353 w 8636594"/>
              <a:gd name="connsiteY41" fmla="*/ 6054733 h 6622937"/>
              <a:gd name="connsiteX42" fmla="*/ 3802812 w 8636594"/>
              <a:gd name="connsiteY42" fmla="*/ 6031671 h 6622937"/>
              <a:gd name="connsiteX43" fmla="*/ 3842810 w 8636594"/>
              <a:gd name="connsiteY43" fmla="*/ 6008288 h 6622937"/>
              <a:gd name="connsiteX44" fmla="*/ 3882352 w 8636594"/>
              <a:gd name="connsiteY44" fmla="*/ 5984588 h 6622937"/>
              <a:gd name="connsiteX45" fmla="*/ 3921445 w 8636594"/>
              <a:gd name="connsiteY45" fmla="*/ 5960574 h 6622937"/>
              <a:gd name="connsiteX46" fmla="*/ 3960096 w 8636594"/>
              <a:gd name="connsiteY46" fmla="*/ 5936250 h 6622937"/>
              <a:gd name="connsiteX47" fmla="*/ 3998311 w 8636594"/>
              <a:gd name="connsiteY47" fmla="*/ 5911619 h 6622937"/>
              <a:gd name="connsiteX48" fmla="*/ 4036095 w 8636594"/>
              <a:gd name="connsiteY48" fmla="*/ 5886685 h 6622937"/>
              <a:gd name="connsiteX49" fmla="*/ 4073456 w 8636594"/>
              <a:gd name="connsiteY49" fmla="*/ 5861452 h 6622937"/>
              <a:gd name="connsiteX50" fmla="*/ 4110400 w 8636594"/>
              <a:gd name="connsiteY50" fmla="*/ 5835922 h 6622937"/>
              <a:gd name="connsiteX51" fmla="*/ 4146933 w 8636594"/>
              <a:gd name="connsiteY51" fmla="*/ 5810100 h 6622937"/>
              <a:gd name="connsiteX52" fmla="*/ 4183061 w 8636594"/>
              <a:gd name="connsiteY52" fmla="*/ 5783988 h 6622937"/>
              <a:gd name="connsiteX53" fmla="*/ 4218791 w 8636594"/>
              <a:gd name="connsiteY53" fmla="*/ 5757591 h 6622937"/>
              <a:gd name="connsiteX54" fmla="*/ 4254129 w 8636594"/>
              <a:gd name="connsiteY54" fmla="*/ 5730912 h 6622937"/>
              <a:gd name="connsiteX55" fmla="*/ 4289081 w 8636594"/>
              <a:gd name="connsiteY55" fmla="*/ 5703955 h 6622937"/>
              <a:gd name="connsiteX56" fmla="*/ 4323654 w 8636594"/>
              <a:gd name="connsiteY56" fmla="*/ 5676722 h 6622937"/>
              <a:gd name="connsiteX57" fmla="*/ 4357854 w 8636594"/>
              <a:gd name="connsiteY57" fmla="*/ 5649218 h 6622937"/>
              <a:gd name="connsiteX58" fmla="*/ 4391688 w 8636594"/>
              <a:gd name="connsiteY58" fmla="*/ 5621446 h 6622937"/>
              <a:gd name="connsiteX59" fmla="*/ 4425162 w 8636594"/>
              <a:gd name="connsiteY59" fmla="*/ 5593409 h 6622937"/>
              <a:gd name="connsiteX60" fmla="*/ 4458281 w 8636594"/>
              <a:gd name="connsiteY60" fmla="*/ 5565111 h 6622937"/>
              <a:gd name="connsiteX61" fmla="*/ 4491053 w 8636594"/>
              <a:gd name="connsiteY61" fmla="*/ 5536556 h 6622937"/>
              <a:gd name="connsiteX62" fmla="*/ 4523484 w 8636594"/>
              <a:gd name="connsiteY62" fmla="*/ 5507747 h 6622937"/>
              <a:gd name="connsiteX63" fmla="*/ 4555580 w 8636594"/>
              <a:gd name="connsiteY63" fmla="*/ 5478687 h 6622937"/>
              <a:gd name="connsiteX64" fmla="*/ 4587347 w 8636594"/>
              <a:gd name="connsiteY64" fmla="*/ 5449380 h 6622937"/>
              <a:gd name="connsiteX65" fmla="*/ 4618793 w 8636594"/>
              <a:gd name="connsiteY65" fmla="*/ 5419830 h 6622937"/>
              <a:gd name="connsiteX66" fmla="*/ 4649922 w 8636594"/>
              <a:gd name="connsiteY66" fmla="*/ 5390040 h 6622937"/>
              <a:gd name="connsiteX67" fmla="*/ 4680742 w 8636594"/>
              <a:gd name="connsiteY67" fmla="*/ 5360014 h 6622937"/>
              <a:gd name="connsiteX68" fmla="*/ 4711259 w 8636594"/>
              <a:gd name="connsiteY68" fmla="*/ 5329755 h 6622937"/>
              <a:gd name="connsiteX69" fmla="*/ 4741478 w 8636594"/>
              <a:gd name="connsiteY69" fmla="*/ 5299266 h 6622937"/>
              <a:gd name="connsiteX70" fmla="*/ 4771408 w 8636594"/>
              <a:gd name="connsiteY70" fmla="*/ 5268551 h 6622937"/>
              <a:gd name="connsiteX71" fmla="*/ 4801053 w 8636594"/>
              <a:gd name="connsiteY71" fmla="*/ 5237614 h 6622937"/>
              <a:gd name="connsiteX72" fmla="*/ 4830420 w 8636594"/>
              <a:gd name="connsiteY72" fmla="*/ 5206458 h 6622937"/>
              <a:gd name="connsiteX73" fmla="*/ 4859516 w 8636594"/>
              <a:gd name="connsiteY73" fmla="*/ 5175087 h 6622937"/>
              <a:gd name="connsiteX74" fmla="*/ 4888347 w 8636594"/>
              <a:gd name="connsiteY74" fmla="*/ 5143504 h 6622937"/>
              <a:gd name="connsiteX75" fmla="*/ 4916919 w 8636594"/>
              <a:gd name="connsiteY75" fmla="*/ 5111713 h 6622937"/>
              <a:gd name="connsiteX76" fmla="*/ 4945238 w 8636594"/>
              <a:gd name="connsiteY76" fmla="*/ 5079717 h 6622937"/>
              <a:gd name="connsiteX77" fmla="*/ 4973311 w 8636594"/>
              <a:gd name="connsiteY77" fmla="*/ 5047519 h 6622937"/>
              <a:gd name="connsiteX78" fmla="*/ 5001145 w 8636594"/>
              <a:gd name="connsiteY78" fmla="*/ 5015124 h 6622937"/>
              <a:gd name="connsiteX79" fmla="*/ 5028745 w 8636594"/>
              <a:gd name="connsiteY79" fmla="*/ 4982535 h 6622937"/>
              <a:gd name="connsiteX80" fmla="*/ 5056117 w 8636594"/>
              <a:gd name="connsiteY80" fmla="*/ 4949755 h 6622937"/>
              <a:gd name="connsiteX81" fmla="*/ 5083269 w 8636594"/>
              <a:gd name="connsiteY81" fmla="*/ 4916787 h 6622937"/>
              <a:gd name="connsiteX82" fmla="*/ 5110207 w 8636594"/>
              <a:gd name="connsiteY82" fmla="*/ 4883636 h 6622937"/>
              <a:gd name="connsiteX83" fmla="*/ 5136937 w 8636594"/>
              <a:gd name="connsiteY83" fmla="*/ 4850305 h 6622937"/>
              <a:gd name="connsiteX84" fmla="*/ 5163464 w 8636594"/>
              <a:gd name="connsiteY84" fmla="*/ 4816797 h 6622937"/>
              <a:gd name="connsiteX85" fmla="*/ 5215940 w 8636594"/>
              <a:gd name="connsiteY85" fmla="*/ 4749265 h 6622937"/>
              <a:gd name="connsiteX86" fmla="*/ 5267684 w 8636594"/>
              <a:gd name="connsiteY86" fmla="*/ 4681068 h 6622937"/>
              <a:gd name="connsiteX87" fmla="*/ 5318748 w 8636594"/>
              <a:gd name="connsiteY87" fmla="*/ 4612234 h 6622937"/>
              <a:gd name="connsiteX88" fmla="*/ 5369182 w 8636594"/>
              <a:gd name="connsiteY88" fmla="*/ 4542793 h 6622937"/>
              <a:gd name="connsiteX89" fmla="*/ 5419038 w 8636594"/>
              <a:gd name="connsiteY89" fmla="*/ 4472771 h 6622937"/>
              <a:gd name="connsiteX90" fmla="*/ 5468365 w 8636594"/>
              <a:gd name="connsiteY90" fmla="*/ 4402196 h 6622937"/>
              <a:gd name="connsiteX91" fmla="*/ 5517215 w 8636594"/>
              <a:gd name="connsiteY91" fmla="*/ 4331098 h 6622937"/>
              <a:gd name="connsiteX92" fmla="*/ 5565637 w 8636594"/>
              <a:gd name="connsiteY92" fmla="*/ 4259503 h 6622937"/>
              <a:gd name="connsiteX93" fmla="*/ 5613684 w 8636594"/>
              <a:gd name="connsiteY93" fmla="*/ 4187441 h 6622937"/>
              <a:gd name="connsiteX94" fmla="*/ 5685160 w 8636594"/>
              <a:gd name="connsiteY94" fmla="*/ 4078531 h 6622937"/>
              <a:gd name="connsiteX95" fmla="*/ 5756074 w 8636594"/>
              <a:gd name="connsiteY95" fmla="*/ 3968727 h 6622937"/>
              <a:gd name="connsiteX96" fmla="*/ 5873483 w 8636594"/>
              <a:gd name="connsiteY96" fmla="*/ 3783989 h 6622937"/>
              <a:gd name="connsiteX97" fmla="*/ 6203209 w 8636594"/>
              <a:gd name="connsiteY97" fmla="*/ 3258640 h 6622937"/>
              <a:gd name="connsiteX98" fmla="*/ 6299430 w 8636594"/>
              <a:gd name="connsiteY98" fmla="*/ 3107321 h 6622937"/>
              <a:gd name="connsiteX99" fmla="*/ 6372650 w 8636594"/>
              <a:gd name="connsiteY99" fmla="*/ 2993735 h 6622937"/>
              <a:gd name="connsiteX100" fmla="*/ 6453197 w 8636594"/>
              <a:gd name="connsiteY100" fmla="*/ 2869788 h 6622937"/>
              <a:gd name="connsiteX101" fmla="*/ 6564167 w 8636594"/>
              <a:gd name="connsiteY101" fmla="*/ 2696807 h 6622937"/>
              <a:gd name="connsiteX102" fmla="*/ 6976233 w 8636594"/>
              <a:gd name="connsiteY102" fmla="*/ 2045274 h 6622937"/>
              <a:gd name="connsiteX103" fmla="*/ 7086755 w 8636594"/>
              <a:gd name="connsiteY103" fmla="*/ 1872743 h 6622937"/>
              <a:gd name="connsiteX104" fmla="*/ 7170279 w 8636594"/>
              <a:gd name="connsiteY104" fmla="*/ 1744202 h 6622937"/>
              <a:gd name="connsiteX105" fmla="*/ 7226351 w 8636594"/>
              <a:gd name="connsiteY105" fmla="*/ 1659017 h 6622937"/>
              <a:gd name="connsiteX106" fmla="*/ 7282789 w 8636594"/>
              <a:gd name="connsiteY106" fmla="*/ 1574303 h 6622937"/>
              <a:gd name="connsiteX107" fmla="*/ 7339643 w 8636594"/>
              <a:gd name="connsiteY107" fmla="*/ 1490113 h 6622937"/>
              <a:gd name="connsiteX108" fmla="*/ 7396957 w 8636594"/>
              <a:gd name="connsiteY108" fmla="*/ 1406503 h 6622937"/>
              <a:gd name="connsiteX109" fmla="*/ 7454781 w 8636594"/>
              <a:gd name="connsiteY109" fmla="*/ 1323526 h 6622937"/>
              <a:gd name="connsiteX110" fmla="*/ 7513161 w 8636594"/>
              <a:gd name="connsiteY110" fmla="*/ 1241237 h 6622937"/>
              <a:gd name="connsiteX111" fmla="*/ 7572144 w 8636594"/>
              <a:gd name="connsiteY111" fmla="*/ 1159689 h 6622937"/>
              <a:gd name="connsiteX112" fmla="*/ 7601877 w 8636594"/>
              <a:gd name="connsiteY112" fmla="*/ 1119210 h 6622937"/>
              <a:gd name="connsiteX113" fmla="*/ 7631779 w 8636594"/>
              <a:gd name="connsiteY113" fmla="*/ 1078937 h 6622937"/>
              <a:gd name="connsiteX114" fmla="*/ 7661855 w 8636594"/>
              <a:gd name="connsiteY114" fmla="*/ 1038876 h 6622937"/>
              <a:gd name="connsiteX115" fmla="*/ 7692111 w 8636594"/>
              <a:gd name="connsiteY115" fmla="*/ 999035 h 6622937"/>
              <a:gd name="connsiteX116" fmla="*/ 7722554 w 8636594"/>
              <a:gd name="connsiteY116" fmla="*/ 959419 h 6622937"/>
              <a:gd name="connsiteX117" fmla="*/ 7753190 w 8636594"/>
              <a:gd name="connsiteY117" fmla="*/ 920037 h 6622937"/>
              <a:gd name="connsiteX118" fmla="*/ 7784023 w 8636594"/>
              <a:gd name="connsiteY118" fmla="*/ 880894 h 6622937"/>
              <a:gd name="connsiteX119" fmla="*/ 7815061 w 8636594"/>
              <a:gd name="connsiteY119" fmla="*/ 841997 h 6622937"/>
              <a:gd name="connsiteX120" fmla="*/ 7846308 w 8636594"/>
              <a:gd name="connsiteY120" fmla="*/ 803354 h 6622937"/>
              <a:gd name="connsiteX121" fmla="*/ 7877772 w 8636594"/>
              <a:gd name="connsiteY121" fmla="*/ 764970 h 6622937"/>
              <a:gd name="connsiteX122" fmla="*/ 7909458 w 8636594"/>
              <a:gd name="connsiteY122" fmla="*/ 726853 h 6622937"/>
              <a:gd name="connsiteX123" fmla="*/ 7941371 w 8636594"/>
              <a:gd name="connsiteY123" fmla="*/ 689010 h 6622937"/>
              <a:gd name="connsiteX124" fmla="*/ 7973518 w 8636594"/>
              <a:gd name="connsiteY124" fmla="*/ 651447 h 6622937"/>
              <a:gd name="connsiteX125" fmla="*/ 8005905 w 8636594"/>
              <a:gd name="connsiteY125" fmla="*/ 614171 h 6622937"/>
              <a:gd name="connsiteX126" fmla="*/ 8038538 w 8636594"/>
              <a:gd name="connsiteY126" fmla="*/ 577189 h 6622937"/>
              <a:gd name="connsiteX127" fmla="*/ 8071421 w 8636594"/>
              <a:gd name="connsiteY127" fmla="*/ 540507 h 6622937"/>
              <a:gd name="connsiteX128" fmla="*/ 8104563 w 8636594"/>
              <a:gd name="connsiteY128" fmla="*/ 504132 h 6622937"/>
              <a:gd name="connsiteX129" fmla="*/ 8137967 w 8636594"/>
              <a:gd name="connsiteY129" fmla="*/ 468072 h 6622937"/>
              <a:gd name="connsiteX130" fmla="*/ 8171641 w 8636594"/>
              <a:gd name="connsiteY130" fmla="*/ 432332 h 6622937"/>
              <a:gd name="connsiteX131" fmla="*/ 8205590 w 8636594"/>
              <a:gd name="connsiteY131" fmla="*/ 396920 h 6622937"/>
              <a:gd name="connsiteX132" fmla="*/ 8239820 w 8636594"/>
              <a:gd name="connsiteY132" fmla="*/ 361843 h 6622937"/>
              <a:gd name="connsiteX133" fmla="*/ 8274337 w 8636594"/>
              <a:gd name="connsiteY133" fmla="*/ 327107 h 6622937"/>
              <a:gd name="connsiteX134" fmla="*/ 8309147 w 8636594"/>
              <a:gd name="connsiteY134" fmla="*/ 292718 h 6622937"/>
              <a:gd name="connsiteX135" fmla="*/ 8344256 w 8636594"/>
              <a:gd name="connsiteY135" fmla="*/ 258685 h 6622937"/>
              <a:gd name="connsiteX136" fmla="*/ 8379669 w 8636594"/>
              <a:gd name="connsiteY136" fmla="*/ 225013 h 6622937"/>
              <a:gd name="connsiteX137" fmla="*/ 8415394 w 8636594"/>
              <a:gd name="connsiteY137" fmla="*/ 191709 h 6622937"/>
              <a:gd name="connsiteX138" fmla="*/ 8451434 w 8636594"/>
              <a:gd name="connsiteY138" fmla="*/ 158780 h 6622937"/>
              <a:gd name="connsiteX139" fmla="*/ 8487798 w 8636594"/>
              <a:gd name="connsiteY139" fmla="*/ 126233 h 6622937"/>
              <a:gd name="connsiteX140" fmla="*/ 8524489 w 8636594"/>
              <a:gd name="connsiteY140" fmla="*/ 94075 h 6622937"/>
              <a:gd name="connsiteX141" fmla="*/ 8561515 w 8636594"/>
              <a:gd name="connsiteY141" fmla="*/ 62312 h 6622937"/>
              <a:gd name="connsiteX142" fmla="*/ 8598881 w 8636594"/>
              <a:gd name="connsiteY142" fmla="*/ 30951 h 6622937"/>
              <a:gd name="connsiteX143" fmla="*/ 8636594 w 8636594"/>
              <a:gd name="connsiteY143"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561975 w 8636594"/>
              <a:gd name="connsiteY5" fmla="*/ 5533193 h 6622937"/>
              <a:gd name="connsiteX6" fmla="*/ 2066817 w 8636594"/>
              <a:gd name="connsiteY6" fmla="*/ 6622937 h 6622937"/>
              <a:gd name="connsiteX7" fmla="*/ 2126742 w 8636594"/>
              <a:gd name="connsiteY7" fmla="*/ 6612869 h 6622937"/>
              <a:gd name="connsiteX8" fmla="*/ 2185991 w 8636594"/>
              <a:gd name="connsiteY8" fmla="*/ 6602362 h 6622937"/>
              <a:gd name="connsiteX9" fmla="*/ 2244569 w 8636594"/>
              <a:gd name="connsiteY9" fmla="*/ 6591417 h 6622937"/>
              <a:gd name="connsiteX10" fmla="*/ 2302482 w 8636594"/>
              <a:gd name="connsiteY10" fmla="*/ 6580040 h 6622937"/>
              <a:gd name="connsiteX11" fmla="*/ 2359737 w 8636594"/>
              <a:gd name="connsiteY11" fmla="*/ 6568233 h 6622937"/>
              <a:gd name="connsiteX12" fmla="*/ 2416341 w 8636594"/>
              <a:gd name="connsiteY12" fmla="*/ 6555999 h 6622937"/>
              <a:gd name="connsiteX13" fmla="*/ 2472299 w 8636594"/>
              <a:gd name="connsiteY13" fmla="*/ 6543344 h 6622937"/>
              <a:gd name="connsiteX14" fmla="*/ 2527618 w 8636594"/>
              <a:gd name="connsiteY14" fmla="*/ 6530269 h 6622937"/>
              <a:gd name="connsiteX15" fmla="*/ 2582304 w 8636594"/>
              <a:gd name="connsiteY15" fmla="*/ 6516778 h 6622937"/>
              <a:gd name="connsiteX16" fmla="*/ 2636364 w 8636594"/>
              <a:gd name="connsiteY16" fmla="*/ 6502876 h 6622937"/>
              <a:gd name="connsiteX17" fmla="*/ 2689804 w 8636594"/>
              <a:gd name="connsiteY17" fmla="*/ 6488565 h 6622937"/>
              <a:gd name="connsiteX18" fmla="*/ 2742629 w 8636594"/>
              <a:gd name="connsiteY18" fmla="*/ 6473849 h 6622937"/>
              <a:gd name="connsiteX19" fmla="*/ 2794848 w 8636594"/>
              <a:gd name="connsiteY19" fmla="*/ 6458731 h 6622937"/>
              <a:gd name="connsiteX20" fmla="*/ 2846466 w 8636594"/>
              <a:gd name="connsiteY20" fmla="*/ 6443216 h 6622937"/>
              <a:gd name="connsiteX21" fmla="*/ 2897488 w 8636594"/>
              <a:gd name="connsiteY21" fmla="*/ 6427305 h 6622937"/>
              <a:gd name="connsiteX22" fmla="*/ 2947923 w 8636594"/>
              <a:gd name="connsiteY22" fmla="*/ 6411004 h 6622937"/>
              <a:gd name="connsiteX23" fmla="*/ 2997775 w 8636594"/>
              <a:gd name="connsiteY23" fmla="*/ 6394316 h 6622937"/>
              <a:gd name="connsiteX24" fmla="*/ 3047052 w 8636594"/>
              <a:gd name="connsiteY24" fmla="*/ 6377243 h 6622937"/>
              <a:gd name="connsiteX25" fmla="*/ 3095759 w 8636594"/>
              <a:gd name="connsiteY25" fmla="*/ 6359791 h 6622937"/>
              <a:gd name="connsiteX26" fmla="*/ 3143903 w 8636594"/>
              <a:gd name="connsiteY26" fmla="*/ 6341961 h 6622937"/>
              <a:gd name="connsiteX27" fmla="*/ 3191491 w 8636594"/>
              <a:gd name="connsiteY27" fmla="*/ 6323757 h 6622937"/>
              <a:gd name="connsiteX28" fmla="*/ 3238528 w 8636594"/>
              <a:gd name="connsiteY28" fmla="*/ 6305184 h 6622937"/>
              <a:gd name="connsiteX29" fmla="*/ 3285021 w 8636594"/>
              <a:gd name="connsiteY29" fmla="*/ 6286245 h 6622937"/>
              <a:gd name="connsiteX30" fmla="*/ 3330977 w 8636594"/>
              <a:gd name="connsiteY30" fmla="*/ 6266942 h 6622937"/>
              <a:gd name="connsiteX31" fmla="*/ 3376401 w 8636594"/>
              <a:gd name="connsiteY31" fmla="*/ 6247281 h 6622937"/>
              <a:gd name="connsiteX32" fmla="*/ 3421300 w 8636594"/>
              <a:gd name="connsiteY32" fmla="*/ 6227263 h 6622937"/>
              <a:gd name="connsiteX33" fmla="*/ 3465680 w 8636594"/>
              <a:gd name="connsiteY33" fmla="*/ 6206893 h 6622937"/>
              <a:gd name="connsiteX34" fmla="*/ 3509548 w 8636594"/>
              <a:gd name="connsiteY34" fmla="*/ 6186174 h 6622937"/>
              <a:gd name="connsiteX35" fmla="*/ 3552910 w 8636594"/>
              <a:gd name="connsiteY35" fmla="*/ 6165110 h 6622937"/>
              <a:gd name="connsiteX36" fmla="*/ 3595773 w 8636594"/>
              <a:gd name="connsiteY36" fmla="*/ 6143704 h 6622937"/>
              <a:gd name="connsiteX37" fmla="*/ 3638142 w 8636594"/>
              <a:gd name="connsiteY37" fmla="*/ 6121960 h 6622937"/>
              <a:gd name="connsiteX38" fmla="*/ 3680024 w 8636594"/>
              <a:gd name="connsiteY38" fmla="*/ 6099881 h 6622937"/>
              <a:gd name="connsiteX39" fmla="*/ 3721426 w 8636594"/>
              <a:gd name="connsiteY39" fmla="*/ 6077471 h 6622937"/>
              <a:gd name="connsiteX40" fmla="*/ 3762353 w 8636594"/>
              <a:gd name="connsiteY40" fmla="*/ 6054733 h 6622937"/>
              <a:gd name="connsiteX41" fmla="*/ 3802812 w 8636594"/>
              <a:gd name="connsiteY41" fmla="*/ 6031671 h 6622937"/>
              <a:gd name="connsiteX42" fmla="*/ 3842810 w 8636594"/>
              <a:gd name="connsiteY42" fmla="*/ 6008288 h 6622937"/>
              <a:gd name="connsiteX43" fmla="*/ 3882352 w 8636594"/>
              <a:gd name="connsiteY43" fmla="*/ 5984588 h 6622937"/>
              <a:gd name="connsiteX44" fmla="*/ 3921445 w 8636594"/>
              <a:gd name="connsiteY44" fmla="*/ 5960574 h 6622937"/>
              <a:gd name="connsiteX45" fmla="*/ 3960096 w 8636594"/>
              <a:gd name="connsiteY45" fmla="*/ 5936250 h 6622937"/>
              <a:gd name="connsiteX46" fmla="*/ 3998311 w 8636594"/>
              <a:gd name="connsiteY46" fmla="*/ 5911619 h 6622937"/>
              <a:gd name="connsiteX47" fmla="*/ 4036095 w 8636594"/>
              <a:gd name="connsiteY47" fmla="*/ 5886685 h 6622937"/>
              <a:gd name="connsiteX48" fmla="*/ 4073456 w 8636594"/>
              <a:gd name="connsiteY48" fmla="*/ 5861452 h 6622937"/>
              <a:gd name="connsiteX49" fmla="*/ 4110400 w 8636594"/>
              <a:gd name="connsiteY49" fmla="*/ 5835922 h 6622937"/>
              <a:gd name="connsiteX50" fmla="*/ 4146933 w 8636594"/>
              <a:gd name="connsiteY50" fmla="*/ 5810100 h 6622937"/>
              <a:gd name="connsiteX51" fmla="*/ 4183061 w 8636594"/>
              <a:gd name="connsiteY51" fmla="*/ 5783988 h 6622937"/>
              <a:gd name="connsiteX52" fmla="*/ 4218791 w 8636594"/>
              <a:gd name="connsiteY52" fmla="*/ 5757591 h 6622937"/>
              <a:gd name="connsiteX53" fmla="*/ 4254129 w 8636594"/>
              <a:gd name="connsiteY53" fmla="*/ 5730912 h 6622937"/>
              <a:gd name="connsiteX54" fmla="*/ 4289081 w 8636594"/>
              <a:gd name="connsiteY54" fmla="*/ 5703955 h 6622937"/>
              <a:gd name="connsiteX55" fmla="*/ 4323654 w 8636594"/>
              <a:gd name="connsiteY55" fmla="*/ 5676722 h 6622937"/>
              <a:gd name="connsiteX56" fmla="*/ 4357854 w 8636594"/>
              <a:gd name="connsiteY56" fmla="*/ 5649218 h 6622937"/>
              <a:gd name="connsiteX57" fmla="*/ 4391688 w 8636594"/>
              <a:gd name="connsiteY57" fmla="*/ 5621446 h 6622937"/>
              <a:gd name="connsiteX58" fmla="*/ 4425162 w 8636594"/>
              <a:gd name="connsiteY58" fmla="*/ 5593409 h 6622937"/>
              <a:gd name="connsiteX59" fmla="*/ 4458281 w 8636594"/>
              <a:gd name="connsiteY59" fmla="*/ 5565111 h 6622937"/>
              <a:gd name="connsiteX60" fmla="*/ 4491053 w 8636594"/>
              <a:gd name="connsiteY60" fmla="*/ 5536556 h 6622937"/>
              <a:gd name="connsiteX61" fmla="*/ 4523484 w 8636594"/>
              <a:gd name="connsiteY61" fmla="*/ 5507747 h 6622937"/>
              <a:gd name="connsiteX62" fmla="*/ 4555580 w 8636594"/>
              <a:gd name="connsiteY62" fmla="*/ 5478687 h 6622937"/>
              <a:gd name="connsiteX63" fmla="*/ 4587347 w 8636594"/>
              <a:gd name="connsiteY63" fmla="*/ 5449380 h 6622937"/>
              <a:gd name="connsiteX64" fmla="*/ 4618793 w 8636594"/>
              <a:gd name="connsiteY64" fmla="*/ 5419830 h 6622937"/>
              <a:gd name="connsiteX65" fmla="*/ 4649922 w 8636594"/>
              <a:gd name="connsiteY65" fmla="*/ 5390040 h 6622937"/>
              <a:gd name="connsiteX66" fmla="*/ 4680742 w 8636594"/>
              <a:gd name="connsiteY66" fmla="*/ 5360014 h 6622937"/>
              <a:gd name="connsiteX67" fmla="*/ 4711259 w 8636594"/>
              <a:gd name="connsiteY67" fmla="*/ 5329755 h 6622937"/>
              <a:gd name="connsiteX68" fmla="*/ 4741478 w 8636594"/>
              <a:gd name="connsiteY68" fmla="*/ 5299266 h 6622937"/>
              <a:gd name="connsiteX69" fmla="*/ 4771408 w 8636594"/>
              <a:gd name="connsiteY69" fmla="*/ 5268551 h 6622937"/>
              <a:gd name="connsiteX70" fmla="*/ 4801053 w 8636594"/>
              <a:gd name="connsiteY70" fmla="*/ 5237614 h 6622937"/>
              <a:gd name="connsiteX71" fmla="*/ 4830420 w 8636594"/>
              <a:gd name="connsiteY71" fmla="*/ 5206458 h 6622937"/>
              <a:gd name="connsiteX72" fmla="*/ 4859516 w 8636594"/>
              <a:gd name="connsiteY72" fmla="*/ 5175087 h 6622937"/>
              <a:gd name="connsiteX73" fmla="*/ 4888347 w 8636594"/>
              <a:gd name="connsiteY73" fmla="*/ 5143504 h 6622937"/>
              <a:gd name="connsiteX74" fmla="*/ 4916919 w 8636594"/>
              <a:gd name="connsiteY74" fmla="*/ 5111713 h 6622937"/>
              <a:gd name="connsiteX75" fmla="*/ 4945238 w 8636594"/>
              <a:gd name="connsiteY75" fmla="*/ 5079717 h 6622937"/>
              <a:gd name="connsiteX76" fmla="*/ 4973311 w 8636594"/>
              <a:gd name="connsiteY76" fmla="*/ 5047519 h 6622937"/>
              <a:gd name="connsiteX77" fmla="*/ 5001145 w 8636594"/>
              <a:gd name="connsiteY77" fmla="*/ 5015124 h 6622937"/>
              <a:gd name="connsiteX78" fmla="*/ 5028745 w 8636594"/>
              <a:gd name="connsiteY78" fmla="*/ 4982535 h 6622937"/>
              <a:gd name="connsiteX79" fmla="*/ 5056117 w 8636594"/>
              <a:gd name="connsiteY79" fmla="*/ 4949755 h 6622937"/>
              <a:gd name="connsiteX80" fmla="*/ 5083269 w 8636594"/>
              <a:gd name="connsiteY80" fmla="*/ 4916787 h 6622937"/>
              <a:gd name="connsiteX81" fmla="*/ 5110207 w 8636594"/>
              <a:gd name="connsiteY81" fmla="*/ 4883636 h 6622937"/>
              <a:gd name="connsiteX82" fmla="*/ 5136937 w 8636594"/>
              <a:gd name="connsiteY82" fmla="*/ 4850305 h 6622937"/>
              <a:gd name="connsiteX83" fmla="*/ 5163464 w 8636594"/>
              <a:gd name="connsiteY83" fmla="*/ 4816797 h 6622937"/>
              <a:gd name="connsiteX84" fmla="*/ 5215940 w 8636594"/>
              <a:gd name="connsiteY84" fmla="*/ 4749265 h 6622937"/>
              <a:gd name="connsiteX85" fmla="*/ 5267684 w 8636594"/>
              <a:gd name="connsiteY85" fmla="*/ 4681068 h 6622937"/>
              <a:gd name="connsiteX86" fmla="*/ 5318748 w 8636594"/>
              <a:gd name="connsiteY86" fmla="*/ 4612234 h 6622937"/>
              <a:gd name="connsiteX87" fmla="*/ 5369182 w 8636594"/>
              <a:gd name="connsiteY87" fmla="*/ 4542793 h 6622937"/>
              <a:gd name="connsiteX88" fmla="*/ 5419038 w 8636594"/>
              <a:gd name="connsiteY88" fmla="*/ 4472771 h 6622937"/>
              <a:gd name="connsiteX89" fmla="*/ 5468365 w 8636594"/>
              <a:gd name="connsiteY89" fmla="*/ 4402196 h 6622937"/>
              <a:gd name="connsiteX90" fmla="*/ 5517215 w 8636594"/>
              <a:gd name="connsiteY90" fmla="*/ 4331098 h 6622937"/>
              <a:gd name="connsiteX91" fmla="*/ 5565637 w 8636594"/>
              <a:gd name="connsiteY91" fmla="*/ 4259503 h 6622937"/>
              <a:gd name="connsiteX92" fmla="*/ 5613684 w 8636594"/>
              <a:gd name="connsiteY92" fmla="*/ 4187441 h 6622937"/>
              <a:gd name="connsiteX93" fmla="*/ 5685160 w 8636594"/>
              <a:gd name="connsiteY93" fmla="*/ 4078531 h 6622937"/>
              <a:gd name="connsiteX94" fmla="*/ 5756074 w 8636594"/>
              <a:gd name="connsiteY94" fmla="*/ 3968727 h 6622937"/>
              <a:gd name="connsiteX95" fmla="*/ 5873483 w 8636594"/>
              <a:gd name="connsiteY95" fmla="*/ 3783989 h 6622937"/>
              <a:gd name="connsiteX96" fmla="*/ 6203209 w 8636594"/>
              <a:gd name="connsiteY96" fmla="*/ 3258640 h 6622937"/>
              <a:gd name="connsiteX97" fmla="*/ 6299430 w 8636594"/>
              <a:gd name="connsiteY97" fmla="*/ 3107321 h 6622937"/>
              <a:gd name="connsiteX98" fmla="*/ 6372650 w 8636594"/>
              <a:gd name="connsiteY98" fmla="*/ 2993735 h 6622937"/>
              <a:gd name="connsiteX99" fmla="*/ 6453197 w 8636594"/>
              <a:gd name="connsiteY99" fmla="*/ 2869788 h 6622937"/>
              <a:gd name="connsiteX100" fmla="*/ 6564167 w 8636594"/>
              <a:gd name="connsiteY100" fmla="*/ 2696807 h 6622937"/>
              <a:gd name="connsiteX101" fmla="*/ 6976233 w 8636594"/>
              <a:gd name="connsiteY101" fmla="*/ 2045274 h 6622937"/>
              <a:gd name="connsiteX102" fmla="*/ 7086755 w 8636594"/>
              <a:gd name="connsiteY102" fmla="*/ 1872743 h 6622937"/>
              <a:gd name="connsiteX103" fmla="*/ 7170279 w 8636594"/>
              <a:gd name="connsiteY103" fmla="*/ 1744202 h 6622937"/>
              <a:gd name="connsiteX104" fmla="*/ 7226351 w 8636594"/>
              <a:gd name="connsiteY104" fmla="*/ 1659017 h 6622937"/>
              <a:gd name="connsiteX105" fmla="*/ 7282789 w 8636594"/>
              <a:gd name="connsiteY105" fmla="*/ 1574303 h 6622937"/>
              <a:gd name="connsiteX106" fmla="*/ 7339643 w 8636594"/>
              <a:gd name="connsiteY106" fmla="*/ 1490113 h 6622937"/>
              <a:gd name="connsiteX107" fmla="*/ 7396957 w 8636594"/>
              <a:gd name="connsiteY107" fmla="*/ 1406503 h 6622937"/>
              <a:gd name="connsiteX108" fmla="*/ 7454781 w 8636594"/>
              <a:gd name="connsiteY108" fmla="*/ 1323526 h 6622937"/>
              <a:gd name="connsiteX109" fmla="*/ 7513161 w 8636594"/>
              <a:gd name="connsiteY109" fmla="*/ 1241237 h 6622937"/>
              <a:gd name="connsiteX110" fmla="*/ 7572144 w 8636594"/>
              <a:gd name="connsiteY110" fmla="*/ 1159689 h 6622937"/>
              <a:gd name="connsiteX111" fmla="*/ 7601877 w 8636594"/>
              <a:gd name="connsiteY111" fmla="*/ 1119210 h 6622937"/>
              <a:gd name="connsiteX112" fmla="*/ 7631779 w 8636594"/>
              <a:gd name="connsiteY112" fmla="*/ 1078937 h 6622937"/>
              <a:gd name="connsiteX113" fmla="*/ 7661855 w 8636594"/>
              <a:gd name="connsiteY113" fmla="*/ 1038876 h 6622937"/>
              <a:gd name="connsiteX114" fmla="*/ 7692111 w 8636594"/>
              <a:gd name="connsiteY114" fmla="*/ 999035 h 6622937"/>
              <a:gd name="connsiteX115" fmla="*/ 7722554 w 8636594"/>
              <a:gd name="connsiteY115" fmla="*/ 959419 h 6622937"/>
              <a:gd name="connsiteX116" fmla="*/ 7753190 w 8636594"/>
              <a:gd name="connsiteY116" fmla="*/ 920037 h 6622937"/>
              <a:gd name="connsiteX117" fmla="*/ 7784023 w 8636594"/>
              <a:gd name="connsiteY117" fmla="*/ 880894 h 6622937"/>
              <a:gd name="connsiteX118" fmla="*/ 7815061 w 8636594"/>
              <a:gd name="connsiteY118" fmla="*/ 841997 h 6622937"/>
              <a:gd name="connsiteX119" fmla="*/ 7846308 w 8636594"/>
              <a:gd name="connsiteY119" fmla="*/ 803354 h 6622937"/>
              <a:gd name="connsiteX120" fmla="*/ 7877772 w 8636594"/>
              <a:gd name="connsiteY120" fmla="*/ 764970 h 6622937"/>
              <a:gd name="connsiteX121" fmla="*/ 7909458 w 8636594"/>
              <a:gd name="connsiteY121" fmla="*/ 726853 h 6622937"/>
              <a:gd name="connsiteX122" fmla="*/ 7941371 w 8636594"/>
              <a:gd name="connsiteY122" fmla="*/ 689010 h 6622937"/>
              <a:gd name="connsiteX123" fmla="*/ 7973518 w 8636594"/>
              <a:gd name="connsiteY123" fmla="*/ 651447 h 6622937"/>
              <a:gd name="connsiteX124" fmla="*/ 8005905 w 8636594"/>
              <a:gd name="connsiteY124" fmla="*/ 614171 h 6622937"/>
              <a:gd name="connsiteX125" fmla="*/ 8038538 w 8636594"/>
              <a:gd name="connsiteY125" fmla="*/ 577189 h 6622937"/>
              <a:gd name="connsiteX126" fmla="*/ 8071421 w 8636594"/>
              <a:gd name="connsiteY126" fmla="*/ 540507 h 6622937"/>
              <a:gd name="connsiteX127" fmla="*/ 8104563 w 8636594"/>
              <a:gd name="connsiteY127" fmla="*/ 504132 h 6622937"/>
              <a:gd name="connsiteX128" fmla="*/ 8137967 w 8636594"/>
              <a:gd name="connsiteY128" fmla="*/ 468072 h 6622937"/>
              <a:gd name="connsiteX129" fmla="*/ 8171641 w 8636594"/>
              <a:gd name="connsiteY129" fmla="*/ 432332 h 6622937"/>
              <a:gd name="connsiteX130" fmla="*/ 8205590 w 8636594"/>
              <a:gd name="connsiteY130" fmla="*/ 396920 h 6622937"/>
              <a:gd name="connsiteX131" fmla="*/ 8239820 w 8636594"/>
              <a:gd name="connsiteY131" fmla="*/ 361843 h 6622937"/>
              <a:gd name="connsiteX132" fmla="*/ 8274337 w 8636594"/>
              <a:gd name="connsiteY132" fmla="*/ 327107 h 6622937"/>
              <a:gd name="connsiteX133" fmla="*/ 8309147 w 8636594"/>
              <a:gd name="connsiteY133" fmla="*/ 292718 h 6622937"/>
              <a:gd name="connsiteX134" fmla="*/ 8344256 w 8636594"/>
              <a:gd name="connsiteY134" fmla="*/ 258685 h 6622937"/>
              <a:gd name="connsiteX135" fmla="*/ 8379669 w 8636594"/>
              <a:gd name="connsiteY135" fmla="*/ 225013 h 6622937"/>
              <a:gd name="connsiteX136" fmla="*/ 8415394 w 8636594"/>
              <a:gd name="connsiteY136" fmla="*/ 191709 h 6622937"/>
              <a:gd name="connsiteX137" fmla="*/ 8451434 w 8636594"/>
              <a:gd name="connsiteY137" fmla="*/ 158780 h 6622937"/>
              <a:gd name="connsiteX138" fmla="*/ 8487798 w 8636594"/>
              <a:gd name="connsiteY138" fmla="*/ 126233 h 6622937"/>
              <a:gd name="connsiteX139" fmla="*/ 8524489 w 8636594"/>
              <a:gd name="connsiteY139" fmla="*/ 94075 h 6622937"/>
              <a:gd name="connsiteX140" fmla="*/ 8561515 w 8636594"/>
              <a:gd name="connsiteY140" fmla="*/ 62312 h 6622937"/>
              <a:gd name="connsiteX141" fmla="*/ 8598881 w 8636594"/>
              <a:gd name="connsiteY141" fmla="*/ 30951 h 6622937"/>
              <a:gd name="connsiteX142" fmla="*/ 8636594 w 8636594"/>
              <a:gd name="connsiteY142"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066817 w 8636594"/>
              <a:gd name="connsiteY5" fmla="*/ 6622937 h 6622937"/>
              <a:gd name="connsiteX6" fmla="*/ 2126742 w 8636594"/>
              <a:gd name="connsiteY6" fmla="*/ 6612869 h 6622937"/>
              <a:gd name="connsiteX7" fmla="*/ 2185991 w 8636594"/>
              <a:gd name="connsiteY7" fmla="*/ 6602362 h 6622937"/>
              <a:gd name="connsiteX8" fmla="*/ 2244569 w 8636594"/>
              <a:gd name="connsiteY8" fmla="*/ 6591417 h 6622937"/>
              <a:gd name="connsiteX9" fmla="*/ 2302482 w 8636594"/>
              <a:gd name="connsiteY9" fmla="*/ 6580040 h 6622937"/>
              <a:gd name="connsiteX10" fmla="*/ 2359737 w 8636594"/>
              <a:gd name="connsiteY10" fmla="*/ 6568233 h 6622937"/>
              <a:gd name="connsiteX11" fmla="*/ 2416341 w 8636594"/>
              <a:gd name="connsiteY11" fmla="*/ 6555999 h 6622937"/>
              <a:gd name="connsiteX12" fmla="*/ 2472299 w 8636594"/>
              <a:gd name="connsiteY12" fmla="*/ 6543344 h 6622937"/>
              <a:gd name="connsiteX13" fmla="*/ 2527618 w 8636594"/>
              <a:gd name="connsiteY13" fmla="*/ 6530269 h 6622937"/>
              <a:gd name="connsiteX14" fmla="*/ 2582304 w 8636594"/>
              <a:gd name="connsiteY14" fmla="*/ 6516778 h 6622937"/>
              <a:gd name="connsiteX15" fmla="*/ 2636364 w 8636594"/>
              <a:gd name="connsiteY15" fmla="*/ 6502876 h 6622937"/>
              <a:gd name="connsiteX16" fmla="*/ 2689804 w 8636594"/>
              <a:gd name="connsiteY16" fmla="*/ 6488565 h 6622937"/>
              <a:gd name="connsiteX17" fmla="*/ 2742629 w 8636594"/>
              <a:gd name="connsiteY17" fmla="*/ 6473849 h 6622937"/>
              <a:gd name="connsiteX18" fmla="*/ 2794848 w 8636594"/>
              <a:gd name="connsiteY18" fmla="*/ 6458731 h 6622937"/>
              <a:gd name="connsiteX19" fmla="*/ 2846466 w 8636594"/>
              <a:gd name="connsiteY19" fmla="*/ 6443216 h 6622937"/>
              <a:gd name="connsiteX20" fmla="*/ 2897488 w 8636594"/>
              <a:gd name="connsiteY20" fmla="*/ 6427305 h 6622937"/>
              <a:gd name="connsiteX21" fmla="*/ 2947923 w 8636594"/>
              <a:gd name="connsiteY21" fmla="*/ 6411004 h 6622937"/>
              <a:gd name="connsiteX22" fmla="*/ 2997775 w 8636594"/>
              <a:gd name="connsiteY22" fmla="*/ 6394316 h 6622937"/>
              <a:gd name="connsiteX23" fmla="*/ 3047052 w 8636594"/>
              <a:gd name="connsiteY23" fmla="*/ 6377243 h 6622937"/>
              <a:gd name="connsiteX24" fmla="*/ 3095759 w 8636594"/>
              <a:gd name="connsiteY24" fmla="*/ 6359791 h 6622937"/>
              <a:gd name="connsiteX25" fmla="*/ 3143903 w 8636594"/>
              <a:gd name="connsiteY25" fmla="*/ 6341961 h 6622937"/>
              <a:gd name="connsiteX26" fmla="*/ 3191491 w 8636594"/>
              <a:gd name="connsiteY26" fmla="*/ 6323757 h 6622937"/>
              <a:gd name="connsiteX27" fmla="*/ 3238528 w 8636594"/>
              <a:gd name="connsiteY27" fmla="*/ 6305184 h 6622937"/>
              <a:gd name="connsiteX28" fmla="*/ 3285021 w 8636594"/>
              <a:gd name="connsiteY28" fmla="*/ 6286245 h 6622937"/>
              <a:gd name="connsiteX29" fmla="*/ 3330977 w 8636594"/>
              <a:gd name="connsiteY29" fmla="*/ 6266942 h 6622937"/>
              <a:gd name="connsiteX30" fmla="*/ 3376401 w 8636594"/>
              <a:gd name="connsiteY30" fmla="*/ 6247281 h 6622937"/>
              <a:gd name="connsiteX31" fmla="*/ 3421300 w 8636594"/>
              <a:gd name="connsiteY31" fmla="*/ 6227263 h 6622937"/>
              <a:gd name="connsiteX32" fmla="*/ 3465680 w 8636594"/>
              <a:gd name="connsiteY32" fmla="*/ 6206893 h 6622937"/>
              <a:gd name="connsiteX33" fmla="*/ 3509548 w 8636594"/>
              <a:gd name="connsiteY33" fmla="*/ 6186174 h 6622937"/>
              <a:gd name="connsiteX34" fmla="*/ 3552910 w 8636594"/>
              <a:gd name="connsiteY34" fmla="*/ 6165110 h 6622937"/>
              <a:gd name="connsiteX35" fmla="*/ 3595773 w 8636594"/>
              <a:gd name="connsiteY35" fmla="*/ 6143704 h 6622937"/>
              <a:gd name="connsiteX36" fmla="*/ 3638142 w 8636594"/>
              <a:gd name="connsiteY36" fmla="*/ 6121960 h 6622937"/>
              <a:gd name="connsiteX37" fmla="*/ 3680024 w 8636594"/>
              <a:gd name="connsiteY37" fmla="*/ 6099881 h 6622937"/>
              <a:gd name="connsiteX38" fmla="*/ 3721426 w 8636594"/>
              <a:gd name="connsiteY38" fmla="*/ 6077471 h 6622937"/>
              <a:gd name="connsiteX39" fmla="*/ 3762353 w 8636594"/>
              <a:gd name="connsiteY39" fmla="*/ 6054733 h 6622937"/>
              <a:gd name="connsiteX40" fmla="*/ 3802812 w 8636594"/>
              <a:gd name="connsiteY40" fmla="*/ 6031671 h 6622937"/>
              <a:gd name="connsiteX41" fmla="*/ 3842810 w 8636594"/>
              <a:gd name="connsiteY41" fmla="*/ 6008288 h 6622937"/>
              <a:gd name="connsiteX42" fmla="*/ 3882352 w 8636594"/>
              <a:gd name="connsiteY42" fmla="*/ 5984588 h 6622937"/>
              <a:gd name="connsiteX43" fmla="*/ 3921445 w 8636594"/>
              <a:gd name="connsiteY43" fmla="*/ 5960574 h 6622937"/>
              <a:gd name="connsiteX44" fmla="*/ 3960096 w 8636594"/>
              <a:gd name="connsiteY44" fmla="*/ 5936250 h 6622937"/>
              <a:gd name="connsiteX45" fmla="*/ 3998311 w 8636594"/>
              <a:gd name="connsiteY45" fmla="*/ 5911619 h 6622937"/>
              <a:gd name="connsiteX46" fmla="*/ 4036095 w 8636594"/>
              <a:gd name="connsiteY46" fmla="*/ 5886685 h 6622937"/>
              <a:gd name="connsiteX47" fmla="*/ 4073456 w 8636594"/>
              <a:gd name="connsiteY47" fmla="*/ 5861452 h 6622937"/>
              <a:gd name="connsiteX48" fmla="*/ 4110400 w 8636594"/>
              <a:gd name="connsiteY48" fmla="*/ 5835922 h 6622937"/>
              <a:gd name="connsiteX49" fmla="*/ 4146933 w 8636594"/>
              <a:gd name="connsiteY49" fmla="*/ 5810100 h 6622937"/>
              <a:gd name="connsiteX50" fmla="*/ 4183061 w 8636594"/>
              <a:gd name="connsiteY50" fmla="*/ 5783988 h 6622937"/>
              <a:gd name="connsiteX51" fmla="*/ 4218791 w 8636594"/>
              <a:gd name="connsiteY51" fmla="*/ 5757591 h 6622937"/>
              <a:gd name="connsiteX52" fmla="*/ 4254129 w 8636594"/>
              <a:gd name="connsiteY52" fmla="*/ 5730912 h 6622937"/>
              <a:gd name="connsiteX53" fmla="*/ 4289081 w 8636594"/>
              <a:gd name="connsiteY53" fmla="*/ 5703955 h 6622937"/>
              <a:gd name="connsiteX54" fmla="*/ 4323654 w 8636594"/>
              <a:gd name="connsiteY54" fmla="*/ 5676722 h 6622937"/>
              <a:gd name="connsiteX55" fmla="*/ 4357854 w 8636594"/>
              <a:gd name="connsiteY55" fmla="*/ 5649218 h 6622937"/>
              <a:gd name="connsiteX56" fmla="*/ 4391688 w 8636594"/>
              <a:gd name="connsiteY56" fmla="*/ 5621446 h 6622937"/>
              <a:gd name="connsiteX57" fmla="*/ 4425162 w 8636594"/>
              <a:gd name="connsiteY57" fmla="*/ 5593409 h 6622937"/>
              <a:gd name="connsiteX58" fmla="*/ 4458281 w 8636594"/>
              <a:gd name="connsiteY58" fmla="*/ 5565111 h 6622937"/>
              <a:gd name="connsiteX59" fmla="*/ 4491053 w 8636594"/>
              <a:gd name="connsiteY59" fmla="*/ 5536556 h 6622937"/>
              <a:gd name="connsiteX60" fmla="*/ 4523484 w 8636594"/>
              <a:gd name="connsiteY60" fmla="*/ 5507747 h 6622937"/>
              <a:gd name="connsiteX61" fmla="*/ 4555580 w 8636594"/>
              <a:gd name="connsiteY61" fmla="*/ 5478687 h 6622937"/>
              <a:gd name="connsiteX62" fmla="*/ 4587347 w 8636594"/>
              <a:gd name="connsiteY62" fmla="*/ 5449380 h 6622937"/>
              <a:gd name="connsiteX63" fmla="*/ 4618793 w 8636594"/>
              <a:gd name="connsiteY63" fmla="*/ 5419830 h 6622937"/>
              <a:gd name="connsiteX64" fmla="*/ 4649922 w 8636594"/>
              <a:gd name="connsiteY64" fmla="*/ 5390040 h 6622937"/>
              <a:gd name="connsiteX65" fmla="*/ 4680742 w 8636594"/>
              <a:gd name="connsiteY65" fmla="*/ 5360014 h 6622937"/>
              <a:gd name="connsiteX66" fmla="*/ 4711259 w 8636594"/>
              <a:gd name="connsiteY66" fmla="*/ 5329755 h 6622937"/>
              <a:gd name="connsiteX67" fmla="*/ 4741478 w 8636594"/>
              <a:gd name="connsiteY67" fmla="*/ 5299266 h 6622937"/>
              <a:gd name="connsiteX68" fmla="*/ 4771408 w 8636594"/>
              <a:gd name="connsiteY68" fmla="*/ 5268551 h 6622937"/>
              <a:gd name="connsiteX69" fmla="*/ 4801053 w 8636594"/>
              <a:gd name="connsiteY69" fmla="*/ 5237614 h 6622937"/>
              <a:gd name="connsiteX70" fmla="*/ 4830420 w 8636594"/>
              <a:gd name="connsiteY70" fmla="*/ 5206458 h 6622937"/>
              <a:gd name="connsiteX71" fmla="*/ 4859516 w 8636594"/>
              <a:gd name="connsiteY71" fmla="*/ 5175087 h 6622937"/>
              <a:gd name="connsiteX72" fmla="*/ 4888347 w 8636594"/>
              <a:gd name="connsiteY72" fmla="*/ 5143504 h 6622937"/>
              <a:gd name="connsiteX73" fmla="*/ 4916919 w 8636594"/>
              <a:gd name="connsiteY73" fmla="*/ 5111713 h 6622937"/>
              <a:gd name="connsiteX74" fmla="*/ 4945238 w 8636594"/>
              <a:gd name="connsiteY74" fmla="*/ 5079717 h 6622937"/>
              <a:gd name="connsiteX75" fmla="*/ 4973311 w 8636594"/>
              <a:gd name="connsiteY75" fmla="*/ 5047519 h 6622937"/>
              <a:gd name="connsiteX76" fmla="*/ 5001145 w 8636594"/>
              <a:gd name="connsiteY76" fmla="*/ 5015124 h 6622937"/>
              <a:gd name="connsiteX77" fmla="*/ 5028745 w 8636594"/>
              <a:gd name="connsiteY77" fmla="*/ 4982535 h 6622937"/>
              <a:gd name="connsiteX78" fmla="*/ 5056117 w 8636594"/>
              <a:gd name="connsiteY78" fmla="*/ 4949755 h 6622937"/>
              <a:gd name="connsiteX79" fmla="*/ 5083269 w 8636594"/>
              <a:gd name="connsiteY79" fmla="*/ 4916787 h 6622937"/>
              <a:gd name="connsiteX80" fmla="*/ 5110207 w 8636594"/>
              <a:gd name="connsiteY80" fmla="*/ 4883636 h 6622937"/>
              <a:gd name="connsiteX81" fmla="*/ 5136937 w 8636594"/>
              <a:gd name="connsiteY81" fmla="*/ 4850305 h 6622937"/>
              <a:gd name="connsiteX82" fmla="*/ 5163464 w 8636594"/>
              <a:gd name="connsiteY82" fmla="*/ 4816797 h 6622937"/>
              <a:gd name="connsiteX83" fmla="*/ 5215940 w 8636594"/>
              <a:gd name="connsiteY83" fmla="*/ 4749265 h 6622937"/>
              <a:gd name="connsiteX84" fmla="*/ 5267684 w 8636594"/>
              <a:gd name="connsiteY84" fmla="*/ 4681068 h 6622937"/>
              <a:gd name="connsiteX85" fmla="*/ 5318748 w 8636594"/>
              <a:gd name="connsiteY85" fmla="*/ 4612234 h 6622937"/>
              <a:gd name="connsiteX86" fmla="*/ 5369182 w 8636594"/>
              <a:gd name="connsiteY86" fmla="*/ 4542793 h 6622937"/>
              <a:gd name="connsiteX87" fmla="*/ 5419038 w 8636594"/>
              <a:gd name="connsiteY87" fmla="*/ 4472771 h 6622937"/>
              <a:gd name="connsiteX88" fmla="*/ 5468365 w 8636594"/>
              <a:gd name="connsiteY88" fmla="*/ 4402196 h 6622937"/>
              <a:gd name="connsiteX89" fmla="*/ 5517215 w 8636594"/>
              <a:gd name="connsiteY89" fmla="*/ 4331098 h 6622937"/>
              <a:gd name="connsiteX90" fmla="*/ 5565637 w 8636594"/>
              <a:gd name="connsiteY90" fmla="*/ 4259503 h 6622937"/>
              <a:gd name="connsiteX91" fmla="*/ 5613684 w 8636594"/>
              <a:gd name="connsiteY91" fmla="*/ 4187441 h 6622937"/>
              <a:gd name="connsiteX92" fmla="*/ 5685160 w 8636594"/>
              <a:gd name="connsiteY92" fmla="*/ 4078531 h 6622937"/>
              <a:gd name="connsiteX93" fmla="*/ 5756074 w 8636594"/>
              <a:gd name="connsiteY93" fmla="*/ 3968727 h 6622937"/>
              <a:gd name="connsiteX94" fmla="*/ 5873483 w 8636594"/>
              <a:gd name="connsiteY94" fmla="*/ 3783989 h 6622937"/>
              <a:gd name="connsiteX95" fmla="*/ 6203209 w 8636594"/>
              <a:gd name="connsiteY95" fmla="*/ 3258640 h 6622937"/>
              <a:gd name="connsiteX96" fmla="*/ 6299430 w 8636594"/>
              <a:gd name="connsiteY96" fmla="*/ 3107321 h 6622937"/>
              <a:gd name="connsiteX97" fmla="*/ 6372650 w 8636594"/>
              <a:gd name="connsiteY97" fmla="*/ 2993735 h 6622937"/>
              <a:gd name="connsiteX98" fmla="*/ 6453197 w 8636594"/>
              <a:gd name="connsiteY98" fmla="*/ 2869788 h 6622937"/>
              <a:gd name="connsiteX99" fmla="*/ 6564167 w 8636594"/>
              <a:gd name="connsiteY99" fmla="*/ 2696807 h 6622937"/>
              <a:gd name="connsiteX100" fmla="*/ 6976233 w 8636594"/>
              <a:gd name="connsiteY100" fmla="*/ 2045274 h 6622937"/>
              <a:gd name="connsiteX101" fmla="*/ 7086755 w 8636594"/>
              <a:gd name="connsiteY101" fmla="*/ 1872743 h 6622937"/>
              <a:gd name="connsiteX102" fmla="*/ 7170279 w 8636594"/>
              <a:gd name="connsiteY102" fmla="*/ 1744202 h 6622937"/>
              <a:gd name="connsiteX103" fmla="*/ 7226351 w 8636594"/>
              <a:gd name="connsiteY103" fmla="*/ 1659017 h 6622937"/>
              <a:gd name="connsiteX104" fmla="*/ 7282789 w 8636594"/>
              <a:gd name="connsiteY104" fmla="*/ 1574303 h 6622937"/>
              <a:gd name="connsiteX105" fmla="*/ 7339643 w 8636594"/>
              <a:gd name="connsiteY105" fmla="*/ 1490113 h 6622937"/>
              <a:gd name="connsiteX106" fmla="*/ 7396957 w 8636594"/>
              <a:gd name="connsiteY106" fmla="*/ 1406503 h 6622937"/>
              <a:gd name="connsiteX107" fmla="*/ 7454781 w 8636594"/>
              <a:gd name="connsiteY107" fmla="*/ 1323526 h 6622937"/>
              <a:gd name="connsiteX108" fmla="*/ 7513161 w 8636594"/>
              <a:gd name="connsiteY108" fmla="*/ 1241237 h 6622937"/>
              <a:gd name="connsiteX109" fmla="*/ 7572144 w 8636594"/>
              <a:gd name="connsiteY109" fmla="*/ 1159689 h 6622937"/>
              <a:gd name="connsiteX110" fmla="*/ 7601877 w 8636594"/>
              <a:gd name="connsiteY110" fmla="*/ 1119210 h 6622937"/>
              <a:gd name="connsiteX111" fmla="*/ 7631779 w 8636594"/>
              <a:gd name="connsiteY111" fmla="*/ 1078937 h 6622937"/>
              <a:gd name="connsiteX112" fmla="*/ 7661855 w 8636594"/>
              <a:gd name="connsiteY112" fmla="*/ 1038876 h 6622937"/>
              <a:gd name="connsiteX113" fmla="*/ 7692111 w 8636594"/>
              <a:gd name="connsiteY113" fmla="*/ 999035 h 6622937"/>
              <a:gd name="connsiteX114" fmla="*/ 7722554 w 8636594"/>
              <a:gd name="connsiteY114" fmla="*/ 959419 h 6622937"/>
              <a:gd name="connsiteX115" fmla="*/ 7753190 w 8636594"/>
              <a:gd name="connsiteY115" fmla="*/ 920037 h 6622937"/>
              <a:gd name="connsiteX116" fmla="*/ 7784023 w 8636594"/>
              <a:gd name="connsiteY116" fmla="*/ 880894 h 6622937"/>
              <a:gd name="connsiteX117" fmla="*/ 7815061 w 8636594"/>
              <a:gd name="connsiteY117" fmla="*/ 841997 h 6622937"/>
              <a:gd name="connsiteX118" fmla="*/ 7846308 w 8636594"/>
              <a:gd name="connsiteY118" fmla="*/ 803354 h 6622937"/>
              <a:gd name="connsiteX119" fmla="*/ 7877772 w 8636594"/>
              <a:gd name="connsiteY119" fmla="*/ 764970 h 6622937"/>
              <a:gd name="connsiteX120" fmla="*/ 7909458 w 8636594"/>
              <a:gd name="connsiteY120" fmla="*/ 726853 h 6622937"/>
              <a:gd name="connsiteX121" fmla="*/ 7941371 w 8636594"/>
              <a:gd name="connsiteY121" fmla="*/ 689010 h 6622937"/>
              <a:gd name="connsiteX122" fmla="*/ 7973518 w 8636594"/>
              <a:gd name="connsiteY122" fmla="*/ 651447 h 6622937"/>
              <a:gd name="connsiteX123" fmla="*/ 8005905 w 8636594"/>
              <a:gd name="connsiteY123" fmla="*/ 614171 h 6622937"/>
              <a:gd name="connsiteX124" fmla="*/ 8038538 w 8636594"/>
              <a:gd name="connsiteY124" fmla="*/ 577189 h 6622937"/>
              <a:gd name="connsiteX125" fmla="*/ 8071421 w 8636594"/>
              <a:gd name="connsiteY125" fmla="*/ 540507 h 6622937"/>
              <a:gd name="connsiteX126" fmla="*/ 8104563 w 8636594"/>
              <a:gd name="connsiteY126" fmla="*/ 504132 h 6622937"/>
              <a:gd name="connsiteX127" fmla="*/ 8137967 w 8636594"/>
              <a:gd name="connsiteY127" fmla="*/ 468072 h 6622937"/>
              <a:gd name="connsiteX128" fmla="*/ 8171641 w 8636594"/>
              <a:gd name="connsiteY128" fmla="*/ 432332 h 6622937"/>
              <a:gd name="connsiteX129" fmla="*/ 8205590 w 8636594"/>
              <a:gd name="connsiteY129" fmla="*/ 396920 h 6622937"/>
              <a:gd name="connsiteX130" fmla="*/ 8239820 w 8636594"/>
              <a:gd name="connsiteY130" fmla="*/ 361843 h 6622937"/>
              <a:gd name="connsiteX131" fmla="*/ 8274337 w 8636594"/>
              <a:gd name="connsiteY131" fmla="*/ 327107 h 6622937"/>
              <a:gd name="connsiteX132" fmla="*/ 8309147 w 8636594"/>
              <a:gd name="connsiteY132" fmla="*/ 292718 h 6622937"/>
              <a:gd name="connsiteX133" fmla="*/ 8344256 w 8636594"/>
              <a:gd name="connsiteY133" fmla="*/ 258685 h 6622937"/>
              <a:gd name="connsiteX134" fmla="*/ 8379669 w 8636594"/>
              <a:gd name="connsiteY134" fmla="*/ 225013 h 6622937"/>
              <a:gd name="connsiteX135" fmla="*/ 8415394 w 8636594"/>
              <a:gd name="connsiteY135" fmla="*/ 191709 h 6622937"/>
              <a:gd name="connsiteX136" fmla="*/ 8451434 w 8636594"/>
              <a:gd name="connsiteY136" fmla="*/ 158780 h 6622937"/>
              <a:gd name="connsiteX137" fmla="*/ 8487798 w 8636594"/>
              <a:gd name="connsiteY137" fmla="*/ 126233 h 6622937"/>
              <a:gd name="connsiteX138" fmla="*/ 8524489 w 8636594"/>
              <a:gd name="connsiteY138" fmla="*/ 94075 h 6622937"/>
              <a:gd name="connsiteX139" fmla="*/ 8561515 w 8636594"/>
              <a:gd name="connsiteY139" fmla="*/ 62312 h 6622937"/>
              <a:gd name="connsiteX140" fmla="*/ 8598881 w 8636594"/>
              <a:gd name="connsiteY140" fmla="*/ 30951 h 6622937"/>
              <a:gd name="connsiteX141" fmla="*/ 8636594 w 8636594"/>
              <a:gd name="connsiteY141" fmla="*/ 0 h 6622937"/>
              <a:gd name="connsiteX0" fmla="*/ 8636594 w 8636594"/>
              <a:gd name="connsiteY0" fmla="*/ 0 h 6612869"/>
              <a:gd name="connsiteX1" fmla="*/ 5293 w 8636594"/>
              <a:gd name="connsiteY1" fmla="*/ 0 h 6612869"/>
              <a:gd name="connsiteX2" fmla="*/ 0 w 8636594"/>
              <a:gd name="connsiteY2" fmla="*/ 5587843 h 6612869"/>
              <a:gd name="connsiteX3" fmla="*/ 1594033 w 8636594"/>
              <a:gd name="connsiteY3" fmla="*/ 5600057 h 6612869"/>
              <a:gd name="connsiteX4" fmla="*/ 1686068 w 8636594"/>
              <a:gd name="connsiteY4" fmla="*/ 5599745 h 6612869"/>
              <a:gd name="connsiteX5" fmla="*/ 2126742 w 8636594"/>
              <a:gd name="connsiteY5" fmla="*/ 6612869 h 6612869"/>
              <a:gd name="connsiteX6" fmla="*/ 2185991 w 8636594"/>
              <a:gd name="connsiteY6" fmla="*/ 6602362 h 6612869"/>
              <a:gd name="connsiteX7" fmla="*/ 2244569 w 8636594"/>
              <a:gd name="connsiteY7" fmla="*/ 6591417 h 6612869"/>
              <a:gd name="connsiteX8" fmla="*/ 2302482 w 8636594"/>
              <a:gd name="connsiteY8" fmla="*/ 6580040 h 6612869"/>
              <a:gd name="connsiteX9" fmla="*/ 2359737 w 8636594"/>
              <a:gd name="connsiteY9" fmla="*/ 6568233 h 6612869"/>
              <a:gd name="connsiteX10" fmla="*/ 2416341 w 8636594"/>
              <a:gd name="connsiteY10" fmla="*/ 6555999 h 6612869"/>
              <a:gd name="connsiteX11" fmla="*/ 2472299 w 8636594"/>
              <a:gd name="connsiteY11" fmla="*/ 6543344 h 6612869"/>
              <a:gd name="connsiteX12" fmla="*/ 2527618 w 8636594"/>
              <a:gd name="connsiteY12" fmla="*/ 6530269 h 6612869"/>
              <a:gd name="connsiteX13" fmla="*/ 2582304 w 8636594"/>
              <a:gd name="connsiteY13" fmla="*/ 6516778 h 6612869"/>
              <a:gd name="connsiteX14" fmla="*/ 2636364 w 8636594"/>
              <a:gd name="connsiteY14" fmla="*/ 6502876 h 6612869"/>
              <a:gd name="connsiteX15" fmla="*/ 2689804 w 8636594"/>
              <a:gd name="connsiteY15" fmla="*/ 6488565 h 6612869"/>
              <a:gd name="connsiteX16" fmla="*/ 2742629 w 8636594"/>
              <a:gd name="connsiteY16" fmla="*/ 6473849 h 6612869"/>
              <a:gd name="connsiteX17" fmla="*/ 2794848 w 8636594"/>
              <a:gd name="connsiteY17" fmla="*/ 6458731 h 6612869"/>
              <a:gd name="connsiteX18" fmla="*/ 2846466 w 8636594"/>
              <a:gd name="connsiteY18" fmla="*/ 6443216 h 6612869"/>
              <a:gd name="connsiteX19" fmla="*/ 2897488 w 8636594"/>
              <a:gd name="connsiteY19" fmla="*/ 6427305 h 6612869"/>
              <a:gd name="connsiteX20" fmla="*/ 2947923 w 8636594"/>
              <a:gd name="connsiteY20" fmla="*/ 6411004 h 6612869"/>
              <a:gd name="connsiteX21" fmla="*/ 2997775 w 8636594"/>
              <a:gd name="connsiteY21" fmla="*/ 6394316 h 6612869"/>
              <a:gd name="connsiteX22" fmla="*/ 3047052 w 8636594"/>
              <a:gd name="connsiteY22" fmla="*/ 6377243 h 6612869"/>
              <a:gd name="connsiteX23" fmla="*/ 3095759 w 8636594"/>
              <a:gd name="connsiteY23" fmla="*/ 6359791 h 6612869"/>
              <a:gd name="connsiteX24" fmla="*/ 3143903 w 8636594"/>
              <a:gd name="connsiteY24" fmla="*/ 6341961 h 6612869"/>
              <a:gd name="connsiteX25" fmla="*/ 3191491 w 8636594"/>
              <a:gd name="connsiteY25" fmla="*/ 6323757 h 6612869"/>
              <a:gd name="connsiteX26" fmla="*/ 3238528 w 8636594"/>
              <a:gd name="connsiteY26" fmla="*/ 6305184 h 6612869"/>
              <a:gd name="connsiteX27" fmla="*/ 3285021 w 8636594"/>
              <a:gd name="connsiteY27" fmla="*/ 6286245 h 6612869"/>
              <a:gd name="connsiteX28" fmla="*/ 3330977 w 8636594"/>
              <a:gd name="connsiteY28" fmla="*/ 6266942 h 6612869"/>
              <a:gd name="connsiteX29" fmla="*/ 3376401 w 8636594"/>
              <a:gd name="connsiteY29" fmla="*/ 6247281 h 6612869"/>
              <a:gd name="connsiteX30" fmla="*/ 3421300 w 8636594"/>
              <a:gd name="connsiteY30" fmla="*/ 6227263 h 6612869"/>
              <a:gd name="connsiteX31" fmla="*/ 3465680 w 8636594"/>
              <a:gd name="connsiteY31" fmla="*/ 6206893 h 6612869"/>
              <a:gd name="connsiteX32" fmla="*/ 3509548 w 8636594"/>
              <a:gd name="connsiteY32" fmla="*/ 6186174 h 6612869"/>
              <a:gd name="connsiteX33" fmla="*/ 3552910 w 8636594"/>
              <a:gd name="connsiteY33" fmla="*/ 6165110 h 6612869"/>
              <a:gd name="connsiteX34" fmla="*/ 3595773 w 8636594"/>
              <a:gd name="connsiteY34" fmla="*/ 6143704 h 6612869"/>
              <a:gd name="connsiteX35" fmla="*/ 3638142 w 8636594"/>
              <a:gd name="connsiteY35" fmla="*/ 6121960 h 6612869"/>
              <a:gd name="connsiteX36" fmla="*/ 3680024 w 8636594"/>
              <a:gd name="connsiteY36" fmla="*/ 6099881 h 6612869"/>
              <a:gd name="connsiteX37" fmla="*/ 3721426 w 8636594"/>
              <a:gd name="connsiteY37" fmla="*/ 6077471 h 6612869"/>
              <a:gd name="connsiteX38" fmla="*/ 3762353 w 8636594"/>
              <a:gd name="connsiteY38" fmla="*/ 6054733 h 6612869"/>
              <a:gd name="connsiteX39" fmla="*/ 3802812 w 8636594"/>
              <a:gd name="connsiteY39" fmla="*/ 6031671 h 6612869"/>
              <a:gd name="connsiteX40" fmla="*/ 3842810 w 8636594"/>
              <a:gd name="connsiteY40" fmla="*/ 6008288 h 6612869"/>
              <a:gd name="connsiteX41" fmla="*/ 3882352 w 8636594"/>
              <a:gd name="connsiteY41" fmla="*/ 5984588 h 6612869"/>
              <a:gd name="connsiteX42" fmla="*/ 3921445 w 8636594"/>
              <a:gd name="connsiteY42" fmla="*/ 5960574 h 6612869"/>
              <a:gd name="connsiteX43" fmla="*/ 3960096 w 8636594"/>
              <a:gd name="connsiteY43" fmla="*/ 5936250 h 6612869"/>
              <a:gd name="connsiteX44" fmla="*/ 3998311 w 8636594"/>
              <a:gd name="connsiteY44" fmla="*/ 5911619 h 6612869"/>
              <a:gd name="connsiteX45" fmla="*/ 4036095 w 8636594"/>
              <a:gd name="connsiteY45" fmla="*/ 5886685 h 6612869"/>
              <a:gd name="connsiteX46" fmla="*/ 4073456 w 8636594"/>
              <a:gd name="connsiteY46" fmla="*/ 5861452 h 6612869"/>
              <a:gd name="connsiteX47" fmla="*/ 4110400 w 8636594"/>
              <a:gd name="connsiteY47" fmla="*/ 5835922 h 6612869"/>
              <a:gd name="connsiteX48" fmla="*/ 4146933 w 8636594"/>
              <a:gd name="connsiteY48" fmla="*/ 5810100 h 6612869"/>
              <a:gd name="connsiteX49" fmla="*/ 4183061 w 8636594"/>
              <a:gd name="connsiteY49" fmla="*/ 5783988 h 6612869"/>
              <a:gd name="connsiteX50" fmla="*/ 4218791 w 8636594"/>
              <a:gd name="connsiteY50" fmla="*/ 5757591 h 6612869"/>
              <a:gd name="connsiteX51" fmla="*/ 4254129 w 8636594"/>
              <a:gd name="connsiteY51" fmla="*/ 5730912 h 6612869"/>
              <a:gd name="connsiteX52" fmla="*/ 4289081 w 8636594"/>
              <a:gd name="connsiteY52" fmla="*/ 5703955 h 6612869"/>
              <a:gd name="connsiteX53" fmla="*/ 4323654 w 8636594"/>
              <a:gd name="connsiteY53" fmla="*/ 5676722 h 6612869"/>
              <a:gd name="connsiteX54" fmla="*/ 4357854 w 8636594"/>
              <a:gd name="connsiteY54" fmla="*/ 5649218 h 6612869"/>
              <a:gd name="connsiteX55" fmla="*/ 4391688 w 8636594"/>
              <a:gd name="connsiteY55" fmla="*/ 5621446 h 6612869"/>
              <a:gd name="connsiteX56" fmla="*/ 4425162 w 8636594"/>
              <a:gd name="connsiteY56" fmla="*/ 5593409 h 6612869"/>
              <a:gd name="connsiteX57" fmla="*/ 4458281 w 8636594"/>
              <a:gd name="connsiteY57" fmla="*/ 5565111 h 6612869"/>
              <a:gd name="connsiteX58" fmla="*/ 4491053 w 8636594"/>
              <a:gd name="connsiteY58" fmla="*/ 5536556 h 6612869"/>
              <a:gd name="connsiteX59" fmla="*/ 4523484 w 8636594"/>
              <a:gd name="connsiteY59" fmla="*/ 5507747 h 6612869"/>
              <a:gd name="connsiteX60" fmla="*/ 4555580 w 8636594"/>
              <a:gd name="connsiteY60" fmla="*/ 5478687 h 6612869"/>
              <a:gd name="connsiteX61" fmla="*/ 4587347 w 8636594"/>
              <a:gd name="connsiteY61" fmla="*/ 5449380 h 6612869"/>
              <a:gd name="connsiteX62" fmla="*/ 4618793 w 8636594"/>
              <a:gd name="connsiteY62" fmla="*/ 5419830 h 6612869"/>
              <a:gd name="connsiteX63" fmla="*/ 4649922 w 8636594"/>
              <a:gd name="connsiteY63" fmla="*/ 5390040 h 6612869"/>
              <a:gd name="connsiteX64" fmla="*/ 4680742 w 8636594"/>
              <a:gd name="connsiteY64" fmla="*/ 5360014 h 6612869"/>
              <a:gd name="connsiteX65" fmla="*/ 4711259 w 8636594"/>
              <a:gd name="connsiteY65" fmla="*/ 5329755 h 6612869"/>
              <a:gd name="connsiteX66" fmla="*/ 4741478 w 8636594"/>
              <a:gd name="connsiteY66" fmla="*/ 5299266 h 6612869"/>
              <a:gd name="connsiteX67" fmla="*/ 4771408 w 8636594"/>
              <a:gd name="connsiteY67" fmla="*/ 5268551 h 6612869"/>
              <a:gd name="connsiteX68" fmla="*/ 4801053 w 8636594"/>
              <a:gd name="connsiteY68" fmla="*/ 5237614 h 6612869"/>
              <a:gd name="connsiteX69" fmla="*/ 4830420 w 8636594"/>
              <a:gd name="connsiteY69" fmla="*/ 5206458 h 6612869"/>
              <a:gd name="connsiteX70" fmla="*/ 4859516 w 8636594"/>
              <a:gd name="connsiteY70" fmla="*/ 5175087 h 6612869"/>
              <a:gd name="connsiteX71" fmla="*/ 4888347 w 8636594"/>
              <a:gd name="connsiteY71" fmla="*/ 5143504 h 6612869"/>
              <a:gd name="connsiteX72" fmla="*/ 4916919 w 8636594"/>
              <a:gd name="connsiteY72" fmla="*/ 5111713 h 6612869"/>
              <a:gd name="connsiteX73" fmla="*/ 4945238 w 8636594"/>
              <a:gd name="connsiteY73" fmla="*/ 5079717 h 6612869"/>
              <a:gd name="connsiteX74" fmla="*/ 4973311 w 8636594"/>
              <a:gd name="connsiteY74" fmla="*/ 5047519 h 6612869"/>
              <a:gd name="connsiteX75" fmla="*/ 5001145 w 8636594"/>
              <a:gd name="connsiteY75" fmla="*/ 5015124 h 6612869"/>
              <a:gd name="connsiteX76" fmla="*/ 5028745 w 8636594"/>
              <a:gd name="connsiteY76" fmla="*/ 4982535 h 6612869"/>
              <a:gd name="connsiteX77" fmla="*/ 5056117 w 8636594"/>
              <a:gd name="connsiteY77" fmla="*/ 4949755 h 6612869"/>
              <a:gd name="connsiteX78" fmla="*/ 5083269 w 8636594"/>
              <a:gd name="connsiteY78" fmla="*/ 4916787 h 6612869"/>
              <a:gd name="connsiteX79" fmla="*/ 5110207 w 8636594"/>
              <a:gd name="connsiteY79" fmla="*/ 4883636 h 6612869"/>
              <a:gd name="connsiteX80" fmla="*/ 5136937 w 8636594"/>
              <a:gd name="connsiteY80" fmla="*/ 4850305 h 6612869"/>
              <a:gd name="connsiteX81" fmla="*/ 5163464 w 8636594"/>
              <a:gd name="connsiteY81" fmla="*/ 4816797 h 6612869"/>
              <a:gd name="connsiteX82" fmla="*/ 5215940 w 8636594"/>
              <a:gd name="connsiteY82" fmla="*/ 4749265 h 6612869"/>
              <a:gd name="connsiteX83" fmla="*/ 5267684 w 8636594"/>
              <a:gd name="connsiteY83" fmla="*/ 4681068 h 6612869"/>
              <a:gd name="connsiteX84" fmla="*/ 5318748 w 8636594"/>
              <a:gd name="connsiteY84" fmla="*/ 4612234 h 6612869"/>
              <a:gd name="connsiteX85" fmla="*/ 5369182 w 8636594"/>
              <a:gd name="connsiteY85" fmla="*/ 4542793 h 6612869"/>
              <a:gd name="connsiteX86" fmla="*/ 5419038 w 8636594"/>
              <a:gd name="connsiteY86" fmla="*/ 4472771 h 6612869"/>
              <a:gd name="connsiteX87" fmla="*/ 5468365 w 8636594"/>
              <a:gd name="connsiteY87" fmla="*/ 4402196 h 6612869"/>
              <a:gd name="connsiteX88" fmla="*/ 5517215 w 8636594"/>
              <a:gd name="connsiteY88" fmla="*/ 4331098 h 6612869"/>
              <a:gd name="connsiteX89" fmla="*/ 5565637 w 8636594"/>
              <a:gd name="connsiteY89" fmla="*/ 4259503 h 6612869"/>
              <a:gd name="connsiteX90" fmla="*/ 5613684 w 8636594"/>
              <a:gd name="connsiteY90" fmla="*/ 4187441 h 6612869"/>
              <a:gd name="connsiteX91" fmla="*/ 5685160 w 8636594"/>
              <a:gd name="connsiteY91" fmla="*/ 4078531 h 6612869"/>
              <a:gd name="connsiteX92" fmla="*/ 5756074 w 8636594"/>
              <a:gd name="connsiteY92" fmla="*/ 3968727 h 6612869"/>
              <a:gd name="connsiteX93" fmla="*/ 5873483 w 8636594"/>
              <a:gd name="connsiteY93" fmla="*/ 3783989 h 6612869"/>
              <a:gd name="connsiteX94" fmla="*/ 6203209 w 8636594"/>
              <a:gd name="connsiteY94" fmla="*/ 3258640 h 6612869"/>
              <a:gd name="connsiteX95" fmla="*/ 6299430 w 8636594"/>
              <a:gd name="connsiteY95" fmla="*/ 3107321 h 6612869"/>
              <a:gd name="connsiteX96" fmla="*/ 6372650 w 8636594"/>
              <a:gd name="connsiteY96" fmla="*/ 2993735 h 6612869"/>
              <a:gd name="connsiteX97" fmla="*/ 6453197 w 8636594"/>
              <a:gd name="connsiteY97" fmla="*/ 2869788 h 6612869"/>
              <a:gd name="connsiteX98" fmla="*/ 6564167 w 8636594"/>
              <a:gd name="connsiteY98" fmla="*/ 2696807 h 6612869"/>
              <a:gd name="connsiteX99" fmla="*/ 6976233 w 8636594"/>
              <a:gd name="connsiteY99" fmla="*/ 2045274 h 6612869"/>
              <a:gd name="connsiteX100" fmla="*/ 7086755 w 8636594"/>
              <a:gd name="connsiteY100" fmla="*/ 1872743 h 6612869"/>
              <a:gd name="connsiteX101" fmla="*/ 7170279 w 8636594"/>
              <a:gd name="connsiteY101" fmla="*/ 1744202 h 6612869"/>
              <a:gd name="connsiteX102" fmla="*/ 7226351 w 8636594"/>
              <a:gd name="connsiteY102" fmla="*/ 1659017 h 6612869"/>
              <a:gd name="connsiteX103" fmla="*/ 7282789 w 8636594"/>
              <a:gd name="connsiteY103" fmla="*/ 1574303 h 6612869"/>
              <a:gd name="connsiteX104" fmla="*/ 7339643 w 8636594"/>
              <a:gd name="connsiteY104" fmla="*/ 1490113 h 6612869"/>
              <a:gd name="connsiteX105" fmla="*/ 7396957 w 8636594"/>
              <a:gd name="connsiteY105" fmla="*/ 1406503 h 6612869"/>
              <a:gd name="connsiteX106" fmla="*/ 7454781 w 8636594"/>
              <a:gd name="connsiteY106" fmla="*/ 1323526 h 6612869"/>
              <a:gd name="connsiteX107" fmla="*/ 7513161 w 8636594"/>
              <a:gd name="connsiteY107" fmla="*/ 1241237 h 6612869"/>
              <a:gd name="connsiteX108" fmla="*/ 7572144 w 8636594"/>
              <a:gd name="connsiteY108" fmla="*/ 1159689 h 6612869"/>
              <a:gd name="connsiteX109" fmla="*/ 7601877 w 8636594"/>
              <a:gd name="connsiteY109" fmla="*/ 1119210 h 6612869"/>
              <a:gd name="connsiteX110" fmla="*/ 7631779 w 8636594"/>
              <a:gd name="connsiteY110" fmla="*/ 1078937 h 6612869"/>
              <a:gd name="connsiteX111" fmla="*/ 7661855 w 8636594"/>
              <a:gd name="connsiteY111" fmla="*/ 1038876 h 6612869"/>
              <a:gd name="connsiteX112" fmla="*/ 7692111 w 8636594"/>
              <a:gd name="connsiteY112" fmla="*/ 999035 h 6612869"/>
              <a:gd name="connsiteX113" fmla="*/ 7722554 w 8636594"/>
              <a:gd name="connsiteY113" fmla="*/ 959419 h 6612869"/>
              <a:gd name="connsiteX114" fmla="*/ 7753190 w 8636594"/>
              <a:gd name="connsiteY114" fmla="*/ 920037 h 6612869"/>
              <a:gd name="connsiteX115" fmla="*/ 7784023 w 8636594"/>
              <a:gd name="connsiteY115" fmla="*/ 880894 h 6612869"/>
              <a:gd name="connsiteX116" fmla="*/ 7815061 w 8636594"/>
              <a:gd name="connsiteY116" fmla="*/ 841997 h 6612869"/>
              <a:gd name="connsiteX117" fmla="*/ 7846308 w 8636594"/>
              <a:gd name="connsiteY117" fmla="*/ 803354 h 6612869"/>
              <a:gd name="connsiteX118" fmla="*/ 7877772 w 8636594"/>
              <a:gd name="connsiteY118" fmla="*/ 764970 h 6612869"/>
              <a:gd name="connsiteX119" fmla="*/ 7909458 w 8636594"/>
              <a:gd name="connsiteY119" fmla="*/ 726853 h 6612869"/>
              <a:gd name="connsiteX120" fmla="*/ 7941371 w 8636594"/>
              <a:gd name="connsiteY120" fmla="*/ 689010 h 6612869"/>
              <a:gd name="connsiteX121" fmla="*/ 7973518 w 8636594"/>
              <a:gd name="connsiteY121" fmla="*/ 651447 h 6612869"/>
              <a:gd name="connsiteX122" fmla="*/ 8005905 w 8636594"/>
              <a:gd name="connsiteY122" fmla="*/ 614171 h 6612869"/>
              <a:gd name="connsiteX123" fmla="*/ 8038538 w 8636594"/>
              <a:gd name="connsiteY123" fmla="*/ 577189 h 6612869"/>
              <a:gd name="connsiteX124" fmla="*/ 8071421 w 8636594"/>
              <a:gd name="connsiteY124" fmla="*/ 540507 h 6612869"/>
              <a:gd name="connsiteX125" fmla="*/ 8104563 w 8636594"/>
              <a:gd name="connsiteY125" fmla="*/ 504132 h 6612869"/>
              <a:gd name="connsiteX126" fmla="*/ 8137967 w 8636594"/>
              <a:gd name="connsiteY126" fmla="*/ 468072 h 6612869"/>
              <a:gd name="connsiteX127" fmla="*/ 8171641 w 8636594"/>
              <a:gd name="connsiteY127" fmla="*/ 432332 h 6612869"/>
              <a:gd name="connsiteX128" fmla="*/ 8205590 w 8636594"/>
              <a:gd name="connsiteY128" fmla="*/ 396920 h 6612869"/>
              <a:gd name="connsiteX129" fmla="*/ 8239820 w 8636594"/>
              <a:gd name="connsiteY129" fmla="*/ 361843 h 6612869"/>
              <a:gd name="connsiteX130" fmla="*/ 8274337 w 8636594"/>
              <a:gd name="connsiteY130" fmla="*/ 327107 h 6612869"/>
              <a:gd name="connsiteX131" fmla="*/ 8309147 w 8636594"/>
              <a:gd name="connsiteY131" fmla="*/ 292718 h 6612869"/>
              <a:gd name="connsiteX132" fmla="*/ 8344256 w 8636594"/>
              <a:gd name="connsiteY132" fmla="*/ 258685 h 6612869"/>
              <a:gd name="connsiteX133" fmla="*/ 8379669 w 8636594"/>
              <a:gd name="connsiteY133" fmla="*/ 225013 h 6612869"/>
              <a:gd name="connsiteX134" fmla="*/ 8415394 w 8636594"/>
              <a:gd name="connsiteY134" fmla="*/ 191709 h 6612869"/>
              <a:gd name="connsiteX135" fmla="*/ 8451434 w 8636594"/>
              <a:gd name="connsiteY135" fmla="*/ 158780 h 6612869"/>
              <a:gd name="connsiteX136" fmla="*/ 8487798 w 8636594"/>
              <a:gd name="connsiteY136" fmla="*/ 126233 h 6612869"/>
              <a:gd name="connsiteX137" fmla="*/ 8524489 w 8636594"/>
              <a:gd name="connsiteY137" fmla="*/ 94075 h 6612869"/>
              <a:gd name="connsiteX138" fmla="*/ 8561515 w 8636594"/>
              <a:gd name="connsiteY138" fmla="*/ 62312 h 6612869"/>
              <a:gd name="connsiteX139" fmla="*/ 8598881 w 8636594"/>
              <a:gd name="connsiteY139" fmla="*/ 30951 h 6612869"/>
              <a:gd name="connsiteX140" fmla="*/ 8636594 w 8636594"/>
              <a:gd name="connsiteY140" fmla="*/ 0 h 6612869"/>
              <a:gd name="connsiteX0" fmla="*/ 8636594 w 8636594"/>
              <a:gd name="connsiteY0" fmla="*/ 0 h 6602362"/>
              <a:gd name="connsiteX1" fmla="*/ 5293 w 8636594"/>
              <a:gd name="connsiteY1" fmla="*/ 0 h 6602362"/>
              <a:gd name="connsiteX2" fmla="*/ 0 w 8636594"/>
              <a:gd name="connsiteY2" fmla="*/ 5587843 h 6602362"/>
              <a:gd name="connsiteX3" fmla="*/ 1594033 w 8636594"/>
              <a:gd name="connsiteY3" fmla="*/ 5600057 h 6602362"/>
              <a:gd name="connsiteX4" fmla="*/ 1686068 w 8636594"/>
              <a:gd name="connsiteY4" fmla="*/ 5599745 h 6602362"/>
              <a:gd name="connsiteX5" fmla="*/ 2185991 w 8636594"/>
              <a:gd name="connsiteY5" fmla="*/ 6602362 h 6602362"/>
              <a:gd name="connsiteX6" fmla="*/ 2244569 w 8636594"/>
              <a:gd name="connsiteY6" fmla="*/ 6591417 h 6602362"/>
              <a:gd name="connsiteX7" fmla="*/ 2302482 w 8636594"/>
              <a:gd name="connsiteY7" fmla="*/ 6580040 h 6602362"/>
              <a:gd name="connsiteX8" fmla="*/ 2359737 w 8636594"/>
              <a:gd name="connsiteY8" fmla="*/ 6568233 h 6602362"/>
              <a:gd name="connsiteX9" fmla="*/ 2416341 w 8636594"/>
              <a:gd name="connsiteY9" fmla="*/ 6555999 h 6602362"/>
              <a:gd name="connsiteX10" fmla="*/ 2472299 w 8636594"/>
              <a:gd name="connsiteY10" fmla="*/ 6543344 h 6602362"/>
              <a:gd name="connsiteX11" fmla="*/ 2527618 w 8636594"/>
              <a:gd name="connsiteY11" fmla="*/ 6530269 h 6602362"/>
              <a:gd name="connsiteX12" fmla="*/ 2582304 w 8636594"/>
              <a:gd name="connsiteY12" fmla="*/ 6516778 h 6602362"/>
              <a:gd name="connsiteX13" fmla="*/ 2636364 w 8636594"/>
              <a:gd name="connsiteY13" fmla="*/ 6502876 h 6602362"/>
              <a:gd name="connsiteX14" fmla="*/ 2689804 w 8636594"/>
              <a:gd name="connsiteY14" fmla="*/ 6488565 h 6602362"/>
              <a:gd name="connsiteX15" fmla="*/ 2742629 w 8636594"/>
              <a:gd name="connsiteY15" fmla="*/ 6473849 h 6602362"/>
              <a:gd name="connsiteX16" fmla="*/ 2794848 w 8636594"/>
              <a:gd name="connsiteY16" fmla="*/ 6458731 h 6602362"/>
              <a:gd name="connsiteX17" fmla="*/ 2846466 w 8636594"/>
              <a:gd name="connsiteY17" fmla="*/ 6443216 h 6602362"/>
              <a:gd name="connsiteX18" fmla="*/ 2897488 w 8636594"/>
              <a:gd name="connsiteY18" fmla="*/ 6427305 h 6602362"/>
              <a:gd name="connsiteX19" fmla="*/ 2947923 w 8636594"/>
              <a:gd name="connsiteY19" fmla="*/ 6411004 h 6602362"/>
              <a:gd name="connsiteX20" fmla="*/ 2997775 w 8636594"/>
              <a:gd name="connsiteY20" fmla="*/ 6394316 h 6602362"/>
              <a:gd name="connsiteX21" fmla="*/ 3047052 w 8636594"/>
              <a:gd name="connsiteY21" fmla="*/ 6377243 h 6602362"/>
              <a:gd name="connsiteX22" fmla="*/ 3095759 w 8636594"/>
              <a:gd name="connsiteY22" fmla="*/ 6359791 h 6602362"/>
              <a:gd name="connsiteX23" fmla="*/ 3143903 w 8636594"/>
              <a:gd name="connsiteY23" fmla="*/ 6341961 h 6602362"/>
              <a:gd name="connsiteX24" fmla="*/ 3191491 w 8636594"/>
              <a:gd name="connsiteY24" fmla="*/ 6323757 h 6602362"/>
              <a:gd name="connsiteX25" fmla="*/ 3238528 w 8636594"/>
              <a:gd name="connsiteY25" fmla="*/ 6305184 h 6602362"/>
              <a:gd name="connsiteX26" fmla="*/ 3285021 w 8636594"/>
              <a:gd name="connsiteY26" fmla="*/ 6286245 h 6602362"/>
              <a:gd name="connsiteX27" fmla="*/ 3330977 w 8636594"/>
              <a:gd name="connsiteY27" fmla="*/ 6266942 h 6602362"/>
              <a:gd name="connsiteX28" fmla="*/ 3376401 w 8636594"/>
              <a:gd name="connsiteY28" fmla="*/ 6247281 h 6602362"/>
              <a:gd name="connsiteX29" fmla="*/ 3421300 w 8636594"/>
              <a:gd name="connsiteY29" fmla="*/ 6227263 h 6602362"/>
              <a:gd name="connsiteX30" fmla="*/ 3465680 w 8636594"/>
              <a:gd name="connsiteY30" fmla="*/ 6206893 h 6602362"/>
              <a:gd name="connsiteX31" fmla="*/ 3509548 w 8636594"/>
              <a:gd name="connsiteY31" fmla="*/ 6186174 h 6602362"/>
              <a:gd name="connsiteX32" fmla="*/ 3552910 w 8636594"/>
              <a:gd name="connsiteY32" fmla="*/ 6165110 h 6602362"/>
              <a:gd name="connsiteX33" fmla="*/ 3595773 w 8636594"/>
              <a:gd name="connsiteY33" fmla="*/ 6143704 h 6602362"/>
              <a:gd name="connsiteX34" fmla="*/ 3638142 w 8636594"/>
              <a:gd name="connsiteY34" fmla="*/ 6121960 h 6602362"/>
              <a:gd name="connsiteX35" fmla="*/ 3680024 w 8636594"/>
              <a:gd name="connsiteY35" fmla="*/ 6099881 h 6602362"/>
              <a:gd name="connsiteX36" fmla="*/ 3721426 w 8636594"/>
              <a:gd name="connsiteY36" fmla="*/ 6077471 h 6602362"/>
              <a:gd name="connsiteX37" fmla="*/ 3762353 w 8636594"/>
              <a:gd name="connsiteY37" fmla="*/ 6054733 h 6602362"/>
              <a:gd name="connsiteX38" fmla="*/ 3802812 w 8636594"/>
              <a:gd name="connsiteY38" fmla="*/ 6031671 h 6602362"/>
              <a:gd name="connsiteX39" fmla="*/ 3842810 w 8636594"/>
              <a:gd name="connsiteY39" fmla="*/ 6008288 h 6602362"/>
              <a:gd name="connsiteX40" fmla="*/ 3882352 w 8636594"/>
              <a:gd name="connsiteY40" fmla="*/ 5984588 h 6602362"/>
              <a:gd name="connsiteX41" fmla="*/ 3921445 w 8636594"/>
              <a:gd name="connsiteY41" fmla="*/ 5960574 h 6602362"/>
              <a:gd name="connsiteX42" fmla="*/ 3960096 w 8636594"/>
              <a:gd name="connsiteY42" fmla="*/ 5936250 h 6602362"/>
              <a:gd name="connsiteX43" fmla="*/ 3998311 w 8636594"/>
              <a:gd name="connsiteY43" fmla="*/ 5911619 h 6602362"/>
              <a:gd name="connsiteX44" fmla="*/ 4036095 w 8636594"/>
              <a:gd name="connsiteY44" fmla="*/ 5886685 h 6602362"/>
              <a:gd name="connsiteX45" fmla="*/ 4073456 w 8636594"/>
              <a:gd name="connsiteY45" fmla="*/ 5861452 h 6602362"/>
              <a:gd name="connsiteX46" fmla="*/ 4110400 w 8636594"/>
              <a:gd name="connsiteY46" fmla="*/ 5835922 h 6602362"/>
              <a:gd name="connsiteX47" fmla="*/ 4146933 w 8636594"/>
              <a:gd name="connsiteY47" fmla="*/ 5810100 h 6602362"/>
              <a:gd name="connsiteX48" fmla="*/ 4183061 w 8636594"/>
              <a:gd name="connsiteY48" fmla="*/ 5783988 h 6602362"/>
              <a:gd name="connsiteX49" fmla="*/ 4218791 w 8636594"/>
              <a:gd name="connsiteY49" fmla="*/ 5757591 h 6602362"/>
              <a:gd name="connsiteX50" fmla="*/ 4254129 w 8636594"/>
              <a:gd name="connsiteY50" fmla="*/ 5730912 h 6602362"/>
              <a:gd name="connsiteX51" fmla="*/ 4289081 w 8636594"/>
              <a:gd name="connsiteY51" fmla="*/ 5703955 h 6602362"/>
              <a:gd name="connsiteX52" fmla="*/ 4323654 w 8636594"/>
              <a:gd name="connsiteY52" fmla="*/ 5676722 h 6602362"/>
              <a:gd name="connsiteX53" fmla="*/ 4357854 w 8636594"/>
              <a:gd name="connsiteY53" fmla="*/ 5649218 h 6602362"/>
              <a:gd name="connsiteX54" fmla="*/ 4391688 w 8636594"/>
              <a:gd name="connsiteY54" fmla="*/ 5621446 h 6602362"/>
              <a:gd name="connsiteX55" fmla="*/ 4425162 w 8636594"/>
              <a:gd name="connsiteY55" fmla="*/ 5593409 h 6602362"/>
              <a:gd name="connsiteX56" fmla="*/ 4458281 w 8636594"/>
              <a:gd name="connsiteY56" fmla="*/ 5565111 h 6602362"/>
              <a:gd name="connsiteX57" fmla="*/ 4491053 w 8636594"/>
              <a:gd name="connsiteY57" fmla="*/ 5536556 h 6602362"/>
              <a:gd name="connsiteX58" fmla="*/ 4523484 w 8636594"/>
              <a:gd name="connsiteY58" fmla="*/ 5507747 h 6602362"/>
              <a:gd name="connsiteX59" fmla="*/ 4555580 w 8636594"/>
              <a:gd name="connsiteY59" fmla="*/ 5478687 h 6602362"/>
              <a:gd name="connsiteX60" fmla="*/ 4587347 w 8636594"/>
              <a:gd name="connsiteY60" fmla="*/ 5449380 h 6602362"/>
              <a:gd name="connsiteX61" fmla="*/ 4618793 w 8636594"/>
              <a:gd name="connsiteY61" fmla="*/ 5419830 h 6602362"/>
              <a:gd name="connsiteX62" fmla="*/ 4649922 w 8636594"/>
              <a:gd name="connsiteY62" fmla="*/ 5390040 h 6602362"/>
              <a:gd name="connsiteX63" fmla="*/ 4680742 w 8636594"/>
              <a:gd name="connsiteY63" fmla="*/ 5360014 h 6602362"/>
              <a:gd name="connsiteX64" fmla="*/ 4711259 w 8636594"/>
              <a:gd name="connsiteY64" fmla="*/ 5329755 h 6602362"/>
              <a:gd name="connsiteX65" fmla="*/ 4741478 w 8636594"/>
              <a:gd name="connsiteY65" fmla="*/ 5299266 h 6602362"/>
              <a:gd name="connsiteX66" fmla="*/ 4771408 w 8636594"/>
              <a:gd name="connsiteY66" fmla="*/ 5268551 h 6602362"/>
              <a:gd name="connsiteX67" fmla="*/ 4801053 w 8636594"/>
              <a:gd name="connsiteY67" fmla="*/ 5237614 h 6602362"/>
              <a:gd name="connsiteX68" fmla="*/ 4830420 w 8636594"/>
              <a:gd name="connsiteY68" fmla="*/ 5206458 h 6602362"/>
              <a:gd name="connsiteX69" fmla="*/ 4859516 w 8636594"/>
              <a:gd name="connsiteY69" fmla="*/ 5175087 h 6602362"/>
              <a:gd name="connsiteX70" fmla="*/ 4888347 w 8636594"/>
              <a:gd name="connsiteY70" fmla="*/ 5143504 h 6602362"/>
              <a:gd name="connsiteX71" fmla="*/ 4916919 w 8636594"/>
              <a:gd name="connsiteY71" fmla="*/ 5111713 h 6602362"/>
              <a:gd name="connsiteX72" fmla="*/ 4945238 w 8636594"/>
              <a:gd name="connsiteY72" fmla="*/ 5079717 h 6602362"/>
              <a:gd name="connsiteX73" fmla="*/ 4973311 w 8636594"/>
              <a:gd name="connsiteY73" fmla="*/ 5047519 h 6602362"/>
              <a:gd name="connsiteX74" fmla="*/ 5001145 w 8636594"/>
              <a:gd name="connsiteY74" fmla="*/ 5015124 h 6602362"/>
              <a:gd name="connsiteX75" fmla="*/ 5028745 w 8636594"/>
              <a:gd name="connsiteY75" fmla="*/ 4982535 h 6602362"/>
              <a:gd name="connsiteX76" fmla="*/ 5056117 w 8636594"/>
              <a:gd name="connsiteY76" fmla="*/ 4949755 h 6602362"/>
              <a:gd name="connsiteX77" fmla="*/ 5083269 w 8636594"/>
              <a:gd name="connsiteY77" fmla="*/ 4916787 h 6602362"/>
              <a:gd name="connsiteX78" fmla="*/ 5110207 w 8636594"/>
              <a:gd name="connsiteY78" fmla="*/ 4883636 h 6602362"/>
              <a:gd name="connsiteX79" fmla="*/ 5136937 w 8636594"/>
              <a:gd name="connsiteY79" fmla="*/ 4850305 h 6602362"/>
              <a:gd name="connsiteX80" fmla="*/ 5163464 w 8636594"/>
              <a:gd name="connsiteY80" fmla="*/ 4816797 h 6602362"/>
              <a:gd name="connsiteX81" fmla="*/ 5215940 w 8636594"/>
              <a:gd name="connsiteY81" fmla="*/ 4749265 h 6602362"/>
              <a:gd name="connsiteX82" fmla="*/ 5267684 w 8636594"/>
              <a:gd name="connsiteY82" fmla="*/ 4681068 h 6602362"/>
              <a:gd name="connsiteX83" fmla="*/ 5318748 w 8636594"/>
              <a:gd name="connsiteY83" fmla="*/ 4612234 h 6602362"/>
              <a:gd name="connsiteX84" fmla="*/ 5369182 w 8636594"/>
              <a:gd name="connsiteY84" fmla="*/ 4542793 h 6602362"/>
              <a:gd name="connsiteX85" fmla="*/ 5419038 w 8636594"/>
              <a:gd name="connsiteY85" fmla="*/ 4472771 h 6602362"/>
              <a:gd name="connsiteX86" fmla="*/ 5468365 w 8636594"/>
              <a:gd name="connsiteY86" fmla="*/ 4402196 h 6602362"/>
              <a:gd name="connsiteX87" fmla="*/ 5517215 w 8636594"/>
              <a:gd name="connsiteY87" fmla="*/ 4331098 h 6602362"/>
              <a:gd name="connsiteX88" fmla="*/ 5565637 w 8636594"/>
              <a:gd name="connsiteY88" fmla="*/ 4259503 h 6602362"/>
              <a:gd name="connsiteX89" fmla="*/ 5613684 w 8636594"/>
              <a:gd name="connsiteY89" fmla="*/ 4187441 h 6602362"/>
              <a:gd name="connsiteX90" fmla="*/ 5685160 w 8636594"/>
              <a:gd name="connsiteY90" fmla="*/ 4078531 h 6602362"/>
              <a:gd name="connsiteX91" fmla="*/ 5756074 w 8636594"/>
              <a:gd name="connsiteY91" fmla="*/ 3968727 h 6602362"/>
              <a:gd name="connsiteX92" fmla="*/ 5873483 w 8636594"/>
              <a:gd name="connsiteY92" fmla="*/ 3783989 h 6602362"/>
              <a:gd name="connsiteX93" fmla="*/ 6203209 w 8636594"/>
              <a:gd name="connsiteY93" fmla="*/ 3258640 h 6602362"/>
              <a:gd name="connsiteX94" fmla="*/ 6299430 w 8636594"/>
              <a:gd name="connsiteY94" fmla="*/ 3107321 h 6602362"/>
              <a:gd name="connsiteX95" fmla="*/ 6372650 w 8636594"/>
              <a:gd name="connsiteY95" fmla="*/ 2993735 h 6602362"/>
              <a:gd name="connsiteX96" fmla="*/ 6453197 w 8636594"/>
              <a:gd name="connsiteY96" fmla="*/ 2869788 h 6602362"/>
              <a:gd name="connsiteX97" fmla="*/ 6564167 w 8636594"/>
              <a:gd name="connsiteY97" fmla="*/ 2696807 h 6602362"/>
              <a:gd name="connsiteX98" fmla="*/ 6976233 w 8636594"/>
              <a:gd name="connsiteY98" fmla="*/ 2045274 h 6602362"/>
              <a:gd name="connsiteX99" fmla="*/ 7086755 w 8636594"/>
              <a:gd name="connsiteY99" fmla="*/ 1872743 h 6602362"/>
              <a:gd name="connsiteX100" fmla="*/ 7170279 w 8636594"/>
              <a:gd name="connsiteY100" fmla="*/ 1744202 h 6602362"/>
              <a:gd name="connsiteX101" fmla="*/ 7226351 w 8636594"/>
              <a:gd name="connsiteY101" fmla="*/ 1659017 h 6602362"/>
              <a:gd name="connsiteX102" fmla="*/ 7282789 w 8636594"/>
              <a:gd name="connsiteY102" fmla="*/ 1574303 h 6602362"/>
              <a:gd name="connsiteX103" fmla="*/ 7339643 w 8636594"/>
              <a:gd name="connsiteY103" fmla="*/ 1490113 h 6602362"/>
              <a:gd name="connsiteX104" fmla="*/ 7396957 w 8636594"/>
              <a:gd name="connsiteY104" fmla="*/ 1406503 h 6602362"/>
              <a:gd name="connsiteX105" fmla="*/ 7454781 w 8636594"/>
              <a:gd name="connsiteY105" fmla="*/ 1323526 h 6602362"/>
              <a:gd name="connsiteX106" fmla="*/ 7513161 w 8636594"/>
              <a:gd name="connsiteY106" fmla="*/ 1241237 h 6602362"/>
              <a:gd name="connsiteX107" fmla="*/ 7572144 w 8636594"/>
              <a:gd name="connsiteY107" fmla="*/ 1159689 h 6602362"/>
              <a:gd name="connsiteX108" fmla="*/ 7601877 w 8636594"/>
              <a:gd name="connsiteY108" fmla="*/ 1119210 h 6602362"/>
              <a:gd name="connsiteX109" fmla="*/ 7631779 w 8636594"/>
              <a:gd name="connsiteY109" fmla="*/ 1078937 h 6602362"/>
              <a:gd name="connsiteX110" fmla="*/ 7661855 w 8636594"/>
              <a:gd name="connsiteY110" fmla="*/ 1038876 h 6602362"/>
              <a:gd name="connsiteX111" fmla="*/ 7692111 w 8636594"/>
              <a:gd name="connsiteY111" fmla="*/ 999035 h 6602362"/>
              <a:gd name="connsiteX112" fmla="*/ 7722554 w 8636594"/>
              <a:gd name="connsiteY112" fmla="*/ 959419 h 6602362"/>
              <a:gd name="connsiteX113" fmla="*/ 7753190 w 8636594"/>
              <a:gd name="connsiteY113" fmla="*/ 920037 h 6602362"/>
              <a:gd name="connsiteX114" fmla="*/ 7784023 w 8636594"/>
              <a:gd name="connsiteY114" fmla="*/ 880894 h 6602362"/>
              <a:gd name="connsiteX115" fmla="*/ 7815061 w 8636594"/>
              <a:gd name="connsiteY115" fmla="*/ 841997 h 6602362"/>
              <a:gd name="connsiteX116" fmla="*/ 7846308 w 8636594"/>
              <a:gd name="connsiteY116" fmla="*/ 803354 h 6602362"/>
              <a:gd name="connsiteX117" fmla="*/ 7877772 w 8636594"/>
              <a:gd name="connsiteY117" fmla="*/ 764970 h 6602362"/>
              <a:gd name="connsiteX118" fmla="*/ 7909458 w 8636594"/>
              <a:gd name="connsiteY118" fmla="*/ 726853 h 6602362"/>
              <a:gd name="connsiteX119" fmla="*/ 7941371 w 8636594"/>
              <a:gd name="connsiteY119" fmla="*/ 689010 h 6602362"/>
              <a:gd name="connsiteX120" fmla="*/ 7973518 w 8636594"/>
              <a:gd name="connsiteY120" fmla="*/ 651447 h 6602362"/>
              <a:gd name="connsiteX121" fmla="*/ 8005905 w 8636594"/>
              <a:gd name="connsiteY121" fmla="*/ 614171 h 6602362"/>
              <a:gd name="connsiteX122" fmla="*/ 8038538 w 8636594"/>
              <a:gd name="connsiteY122" fmla="*/ 577189 h 6602362"/>
              <a:gd name="connsiteX123" fmla="*/ 8071421 w 8636594"/>
              <a:gd name="connsiteY123" fmla="*/ 540507 h 6602362"/>
              <a:gd name="connsiteX124" fmla="*/ 8104563 w 8636594"/>
              <a:gd name="connsiteY124" fmla="*/ 504132 h 6602362"/>
              <a:gd name="connsiteX125" fmla="*/ 8137967 w 8636594"/>
              <a:gd name="connsiteY125" fmla="*/ 468072 h 6602362"/>
              <a:gd name="connsiteX126" fmla="*/ 8171641 w 8636594"/>
              <a:gd name="connsiteY126" fmla="*/ 432332 h 6602362"/>
              <a:gd name="connsiteX127" fmla="*/ 8205590 w 8636594"/>
              <a:gd name="connsiteY127" fmla="*/ 396920 h 6602362"/>
              <a:gd name="connsiteX128" fmla="*/ 8239820 w 8636594"/>
              <a:gd name="connsiteY128" fmla="*/ 361843 h 6602362"/>
              <a:gd name="connsiteX129" fmla="*/ 8274337 w 8636594"/>
              <a:gd name="connsiteY129" fmla="*/ 327107 h 6602362"/>
              <a:gd name="connsiteX130" fmla="*/ 8309147 w 8636594"/>
              <a:gd name="connsiteY130" fmla="*/ 292718 h 6602362"/>
              <a:gd name="connsiteX131" fmla="*/ 8344256 w 8636594"/>
              <a:gd name="connsiteY131" fmla="*/ 258685 h 6602362"/>
              <a:gd name="connsiteX132" fmla="*/ 8379669 w 8636594"/>
              <a:gd name="connsiteY132" fmla="*/ 225013 h 6602362"/>
              <a:gd name="connsiteX133" fmla="*/ 8415394 w 8636594"/>
              <a:gd name="connsiteY133" fmla="*/ 191709 h 6602362"/>
              <a:gd name="connsiteX134" fmla="*/ 8451434 w 8636594"/>
              <a:gd name="connsiteY134" fmla="*/ 158780 h 6602362"/>
              <a:gd name="connsiteX135" fmla="*/ 8487798 w 8636594"/>
              <a:gd name="connsiteY135" fmla="*/ 126233 h 6602362"/>
              <a:gd name="connsiteX136" fmla="*/ 8524489 w 8636594"/>
              <a:gd name="connsiteY136" fmla="*/ 94075 h 6602362"/>
              <a:gd name="connsiteX137" fmla="*/ 8561515 w 8636594"/>
              <a:gd name="connsiteY137" fmla="*/ 62312 h 6602362"/>
              <a:gd name="connsiteX138" fmla="*/ 8598881 w 8636594"/>
              <a:gd name="connsiteY138" fmla="*/ 30951 h 6602362"/>
              <a:gd name="connsiteX139" fmla="*/ 8636594 w 8636594"/>
              <a:gd name="connsiteY139" fmla="*/ 0 h 6602362"/>
              <a:gd name="connsiteX0" fmla="*/ 8636594 w 8636594"/>
              <a:gd name="connsiteY0" fmla="*/ 0 h 6591417"/>
              <a:gd name="connsiteX1" fmla="*/ 5293 w 8636594"/>
              <a:gd name="connsiteY1" fmla="*/ 0 h 6591417"/>
              <a:gd name="connsiteX2" fmla="*/ 0 w 8636594"/>
              <a:gd name="connsiteY2" fmla="*/ 5587843 h 6591417"/>
              <a:gd name="connsiteX3" fmla="*/ 1594033 w 8636594"/>
              <a:gd name="connsiteY3" fmla="*/ 5600057 h 6591417"/>
              <a:gd name="connsiteX4" fmla="*/ 1686068 w 8636594"/>
              <a:gd name="connsiteY4" fmla="*/ 5599745 h 6591417"/>
              <a:gd name="connsiteX5" fmla="*/ 2244569 w 8636594"/>
              <a:gd name="connsiteY5" fmla="*/ 6591417 h 6591417"/>
              <a:gd name="connsiteX6" fmla="*/ 2302482 w 8636594"/>
              <a:gd name="connsiteY6" fmla="*/ 6580040 h 6591417"/>
              <a:gd name="connsiteX7" fmla="*/ 2359737 w 8636594"/>
              <a:gd name="connsiteY7" fmla="*/ 6568233 h 6591417"/>
              <a:gd name="connsiteX8" fmla="*/ 2416341 w 8636594"/>
              <a:gd name="connsiteY8" fmla="*/ 6555999 h 6591417"/>
              <a:gd name="connsiteX9" fmla="*/ 2472299 w 8636594"/>
              <a:gd name="connsiteY9" fmla="*/ 6543344 h 6591417"/>
              <a:gd name="connsiteX10" fmla="*/ 2527618 w 8636594"/>
              <a:gd name="connsiteY10" fmla="*/ 6530269 h 6591417"/>
              <a:gd name="connsiteX11" fmla="*/ 2582304 w 8636594"/>
              <a:gd name="connsiteY11" fmla="*/ 6516778 h 6591417"/>
              <a:gd name="connsiteX12" fmla="*/ 2636364 w 8636594"/>
              <a:gd name="connsiteY12" fmla="*/ 6502876 h 6591417"/>
              <a:gd name="connsiteX13" fmla="*/ 2689804 w 8636594"/>
              <a:gd name="connsiteY13" fmla="*/ 6488565 h 6591417"/>
              <a:gd name="connsiteX14" fmla="*/ 2742629 w 8636594"/>
              <a:gd name="connsiteY14" fmla="*/ 6473849 h 6591417"/>
              <a:gd name="connsiteX15" fmla="*/ 2794848 w 8636594"/>
              <a:gd name="connsiteY15" fmla="*/ 6458731 h 6591417"/>
              <a:gd name="connsiteX16" fmla="*/ 2846466 w 8636594"/>
              <a:gd name="connsiteY16" fmla="*/ 6443216 h 6591417"/>
              <a:gd name="connsiteX17" fmla="*/ 2897488 w 8636594"/>
              <a:gd name="connsiteY17" fmla="*/ 6427305 h 6591417"/>
              <a:gd name="connsiteX18" fmla="*/ 2947923 w 8636594"/>
              <a:gd name="connsiteY18" fmla="*/ 6411004 h 6591417"/>
              <a:gd name="connsiteX19" fmla="*/ 2997775 w 8636594"/>
              <a:gd name="connsiteY19" fmla="*/ 6394316 h 6591417"/>
              <a:gd name="connsiteX20" fmla="*/ 3047052 w 8636594"/>
              <a:gd name="connsiteY20" fmla="*/ 6377243 h 6591417"/>
              <a:gd name="connsiteX21" fmla="*/ 3095759 w 8636594"/>
              <a:gd name="connsiteY21" fmla="*/ 6359791 h 6591417"/>
              <a:gd name="connsiteX22" fmla="*/ 3143903 w 8636594"/>
              <a:gd name="connsiteY22" fmla="*/ 6341961 h 6591417"/>
              <a:gd name="connsiteX23" fmla="*/ 3191491 w 8636594"/>
              <a:gd name="connsiteY23" fmla="*/ 6323757 h 6591417"/>
              <a:gd name="connsiteX24" fmla="*/ 3238528 w 8636594"/>
              <a:gd name="connsiteY24" fmla="*/ 6305184 h 6591417"/>
              <a:gd name="connsiteX25" fmla="*/ 3285021 w 8636594"/>
              <a:gd name="connsiteY25" fmla="*/ 6286245 h 6591417"/>
              <a:gd name="connsiteX26" fmla="*/ 3330977 w 8636594"/>
              <a:gd name="connsiteY26" fmla="*/ 6266942 h 6591417"/>
              <a:gd name="connsiteX27" fmla="*/ 3376401 w 8636594"/>
              <a:gd name="connsiteY27" fmla="*/ 6247281 h 6591417"/>
              <a:gd name="connsiteX28" fmla="*/ 3421300 w 8636594"/>
              <a:gd name="connsiteY28" fmla="*/ 6227263 h 6591417"/>
              <a:gd name="connsiteX29" fmla="*/ 3465680 w 8636594"/>
              <a:gd name="connsiteY29" fmla="*/ 6206893 h 6591417"/>
              <a:gd name="connsiteX30" fmla="*/ 3509548 w 8636594"/>
              <a:gd name="connsiteY30" fmla="*/ 6186174 h 6591417"/>
              <a:gd name="connsiteX31" fmla="*/ 3552910 w 8636594"/>
              <a:gd name="connsiteY31" fmla="*/ 6165110 h 6591417"/>
              <a:gd name="connsiteX32" fmla="*/ 3595773 w 8636594"/>
              <a:gd name="connsiteY32" fmla="*/ 6143704 h 6591417"/>
              <a:gd name="connsiteX33" fmla="*/ 3638142 w 8636594"/>
              <a:gd name="connsiteY33" fmla="*/ 6121960 h 6591417"/>
              <a:gd name="connsiteX34" fmla="*/ 3680024 w 8636594"/>
              <a:gd name="connsiteY34" fmla="*/ 6099881 h 6591417"/>
              <a:gd name="connsiteX35" fmla="*/ 3721426 w 8636594"/>
              <a:gd name="connsiteY35" fmla="*/ 6077471 h 6591417"/>
              <a:gd name="connsiteX36" fmla="*/ 3762353 w 8636594"/>
              <a:gd name="connsiteY36" fmla="*/ 6054733 h 6591417"/>
              <a:gd name="connsiteX37" fmla="*/ 3802812 w 8636594"/>
              <a:gd name="connsiteY37" fmla="*/ 6031671 h 6591417"/>
              <a:gd name="connsiteX38" fmla="*/ 3842810 w 8636594"/>
              <a:gd name="connsiteY38" fmla="*/ 6008288 h 6591417"/>
              <a:gd name="connsiteX39" fmla="*/ 3882352 w 8636594"/>
              <a:gd name="connsiteY39" fmla="*/ 5984588 h 6591417"/>
              <a:gd name="connsiteX40" fmla="*/ 3921445 w 8636594"/>
              <a:gd name="connsiteY40" fmla="*/ 5960574 h 6591417"/>
              <a:gd name="connsiteX41" fmla="*/ 3960096 w 8636594"/>
              <a:gd name="connsiteY41" fmla="*/ 5936250 h 6591417"/>
              <a:gd name="connsiteX42" fmla="*/ 3998311 w 8636594"/>
              <a:gd name="connsiteY42" fmla="*/ 5911619 h 6591417"/>
              <a:gd name="connsiteX43" fmla="*/ 4036095 w 8636594"/>
              <a:gd name="connsiteY43" fmla="*/ 5886685 h 6591417"/>
              <a:gd name="connsiteX44" fmla="*/ 4073456 w 8636594"/>
              <a:gd name="connsiteY44" fmla="*/ 5861452 h 6591417"/>
              <a:gd name="connsiteX45" fmla="*/ 4110400 w 8636594"/>
              <a:gd name="connsiteY45" fmla="*/ 5835922 h 6591417"/>
              <a:gd name="connsiteX46" fmla="*/ 4146933 w 8636594"/>
              <a:gd name="connsiteY46" fmla="*/ 5810100 h 6591417"/>
              <a:gd name="connsiteX47" fmla="*/ 4183061 w 8636594"/>
              <a:gd name="connsiteY47" fmla="*/ 5783988 h 6591417"/>
              <a:gd name="connsiteX48" fmla="*/ 4218791 w 8636594"/>
              <a:gd name="connsiteY48" fmla="*/ 5757591 h 6591417"/>
              <a:gd name="connsiteX49" fmla="*/ 4254129 w 8636594"/>
              <a:gd name="connsiteY49" fmla="*/ 5730912 h 6591417"/>
              <a:gd name="connsiteX50" fmla="*/ 4289081 w 8636594"/>
              <a:gd name="connsiteY50" fmla="*/ 5703955 h 6591417"/>
              <a:gd name="connsiteX51" fmla="*/ 4323654 w 8636594"/>
              <a:gd name="connsiteY51" fmla="*/ 5676722 h 6591417"/>
              <a:gd name="connsiteX52" fmla="*/ 4357854 w 8636594"/>
              <a:gd name="connsiteY52" fmla="*/ 5649218 h 6591417"/>
              <a:gd name="connsiteX53" fmla="*/ 4391688 w 8636594"/>
              <a:gd name="connsiteY53" fmla="*/ 5621446 h 6591417"/>
              <a:gd name="connsiteX54" fmla="*/ 4425162 w 8636594"/>
              <a:gd name="connsiteY54" fmla="*/ 5593409 h 6591417"/>
              <a:gd name="connsiteX55" fmla="*/ 4458281 w 8636594"/>
              <a:gd name="connsiteY55" fmla="*/ 5565111 h 6591417"/>
              <a:gd name="connsiteX56" fmla="*/ 4491053 w 8636594"/>
              <a:gd name="connsiteY56" fmla="*/ 5536556 h 6591417"/>
              <a:gd name="connsiteX57" fmla="*/ 4523484 w 8636594"/>
              <a:gd name="connsiteY57" fmla="*/ 5507747 h 6591417"/>
              <a:gd name="connsiteX58" fmla="*/ 4555580 w 8636594"/>
              <a:gd name="connsiteY58" fmla="*/ 5478687 h 6591417"/>
              <a:gd name="connsiteX59" fmla="*/ 4587347 w 8636594"/>
              <a:gd name="connsiteY59" fmla="*/ 5449380 h 6591417"/>
              <a:gd name="connsiteX60" fmla="*/ 4618793 w 8636594"/>
              <a:gd name="connsiteY60" fmla="*/ 5419830 h 6591417"/>
              <a:gd name="connsiteX61" fmla="*/ 4649922 w 8636594"/>
              <a:gd name="connsiteY61" fmla="*/ 5390040 h 6591417"/>
              <a:gd name="connsiteX62" fmla="*/ 4680742 w 8636594"/>
              <a:gd name="connsiteY62" fmla="*/ 5360014 h 6591417"/>
              <a:gd name="connsiteX63" fmla="*/ 4711259 w 8636594"/>
              <a:gd name="connsiteY63" fmla="*/ 5329755 h 6591417"/>
              <a:gd name="connsiteX64" fmla="*/ 4741478 w 8636594"/>
              <a:gd name="connsiteY64" fmla="*/ 5299266 h 6591417"/>
              <a:gd name="connsiteX65" fmla="*/ 4771408 w 8636594"/>
              <a:gd name="connsiteY65" fmla="*/ 5268551 h 6591417"/>
              <a:gd name="connsiteX66" fmla="*/ 4801053 w 8636594"/>
              <a:gd name="connsiteY66" fmla="*/ 5237614 h 6591417"/>
              <a:gd name="connsiteX67" fmla="*/ 4830420 w 8636594"/>
              <a:gd name="connsiteY67" fmla="*/ 5206458 h 6591417"/>
              <a:gd name="connsiteX68" fmla="*/ 4859516 w 8636594"/>
              <a:gd name="connsiteY68" fmla="*/ 5175087 h 6591417"/>
              <a:gd name="connsiteX69" fmla="*/ 4888347 w 8636594"/>
              <a:gd name="connsiteY69" fmla="*/ 5143504 h 6591417"/>
              <a:gd name="connsiteX70" fmla="*/ 4916919 w 8636594"/>
              <a:gd name="connsiteY70" fmla="*/ 5111713 h 6591417"/>
              <a:gd name="connsiteX71" fmla="*/ 4945238 w 8636594"/>
              <a:gd name="connsiteY71" fmla="*/ 5079717 h 6591417"/>
              <a:gd name="connsiteX72" fmla="*/ 4973311 w 8636594"/>
              <a:gd name="connsiteY72" fmla="*/ 5047519 h 6591417"/>
              <a:gd name="connsiteX73" fmla="*/ 5001145 w 8636594"/>
              <a:gd name="connsiteY73" fmla="*/ 5015124 h 6591417"/>
              <a:gd name="connsiteX74" fmla="*/ 5028745 w 8636594"/>
              <a:gd name="connsiteY74" fmla="*/ 4982535 h 6591417"/>
              <a:gd name="connsiteX75" fmla="*/ 5056117 w 8636594"/>
              <a:gd name="connsiteY75" fmla="*/ 4949755 h 6591417"/>
              <a:gd name="connsiteX76" fmla="*/ 5083269 w 8636594"/>
              <a:gd name="connsiteY76" fmla="*/ 4916787 h 6591417"/>
              <a:gd name="connsiteX77" fmla="*/ 5110207 w 8636594"/>
              <a:gd name="connsiteY77" fmla="*/ 4883636 h 6591417"/>
              <a:gd name="connsiteX78" fmla="*/ 5136937 w 8636594"/>
              <a:gd name="connsiteY78" fmla="*/ 4850305 h 6591417"/>
              <a:gd name="connsiteX79" fmla="*/ 5163464 w 8636594"/>
              <a:gd name="connsiteY79" fmla="*/ 4816797 h 6591417"/>
              <a:gd name="connsiteX80" fmla="*/ 5215940 w 8636594"/>
              <a:gd name="connsiteY80" fmla="*/ 4749265 h 6591417"/>
              <a:gd name="connsiteX81" fmla="*/ 5267684 w 8636594"/>
              <a:gd name="connsiteY81" fmla="*/ 4681068 h 6591417"/>
              <a:gd name="connsiteX82" fmla="*/ 5318748 w 8636594"/>
              <a:gd name="connsiteY82" fmla="*/ 4612234 h 6591417"/>
              <a:gd name="connsiteX83" fmla="*/ 5369182 w 8636594"/>
              <a:gd name="connsiteY83" fmla="*/ 4542793 h 6591417"/>
              <a:gd name="connsiteX84" fmla="*/ 5419038 w 8636594"/>
              <a:gd name="connsiteY84" fmla="*/ 4472771 h 6591417"/>
              <a:gd name="connsiteX85" fmla="*/ 5468365 w 8636594"/>
              <a:gd name="connsiteY85" fmla="*/ 4402196 h 6591417"/>
              <a:gd name="connsiteX86" fmla="*/ 5517215 w 8636594"/>
              <a:gd name="connsiteY86" fmla="*/ 4331098 h 6591417"/>
              <a:gd name="connsiteX87" fmla="*/ 5565637 w 8636594"/>
              <a:gd name="connsiteY87" fmla="*/ 4259503 h 6591417"/>
              <a:gd name="connsiteX88" fmla="*/ 5613684 w 8636594"/>
              <a:gd name="connsiteY88" fmla="*/ 4187441 h 6591417"/>
              <a:gd name="connsiteX89" fmla="*/ 5685160 w 8636594"/>
              <a:gd name="connsiteY89" fmla="*/ 4078531 h 6591417"/>
              <a:gd name="connsiteX90" fmla="*/ 5756074 w 8636594"/>
              <a:gd name="connsiteY90" fmla="*/ 3968727 h 6591417"/>
              <a:gd name="connsiteX91" fmla="*/ 5873483 w 8636594"/>
              <a:gd name="connsiteY91" fmla="*/ 3783989 h 6591417"/>
              <a:gd name="connsiteX92" fmla="*/ 6203209 w 8636594"/>
              <a:gd name="connsiteY92" fmla="*/ 3258640 h 6591417"/>
              <a:gd name="connsiteX93" fmla="*/ 6299430 w 8636594"/>
              <a:gd name="connsiteY93" fmla="*/ 3107321 h 6591417"/>
              <a:gd name="connsiteX94" fmla="*/ 6372650 w 8636594"/>
              <a:gd name="connsiteY94" fmla="*/ 2993735 h 6591417"/>
              <a:gd name="connsiteX95" fmla="*/ 6453197 w 8636594"/>
              <a:gd name="connsiteY95" fmla="*/ 2869788 h 6591417"/>
              <a:gd name="connsiteX96" fmla="*/ 6564167 w 8636594"/>
              <a:gd name="connsiteY96" fmla="*/ 2696807 h 6591417"/>
              <a:gd name="connsiteX97" fmla="*/ 6976233 w 8636594"/>
              <a:gd name="connsiteY97" fmla="*/ 2045274 h 6591417"/>
              <a:gd name="connsiteX98" fmla="*/ 7086755 w 8636594"/>
              <a:gd name="connsiteY98" fmla="*/ 1872743 h 6591417"/>
              <a:gd name="connsiteX99" fmla="*/ 7170279 w 8636594"/>
              <a:gd name="connsiteY99" fmla="*/ 1744202 h 6591417"/>
              <a:gd name="connsiteX100" fmla="*/ 7226351 w 8636594"/>
              <a:gd name="connsiteY100" fmla="*/ 1659017 h 6591417"/>
              <a:gd name="connsiteX101" fmla="*/ 7282789 w 8636594"/>
              <a:gd name="connsiteY101" fmla="*/ 1574303 h 6591417"/>
              <a:gd name="connsiteX102" fmla="*/ 7339643 w 8636594"/>
              <a:gd name="connsiteY102" fmla="*/ 1490113 h 6591417"/>
              <a:gd name="connsiteX103" fmla="*/ 7396957 w 8636594"/>
              <a:gd name="connsiteY103" fmla="*/ 1406503 h 6591417"/>
              <a:gd name="connsiteX104" fmla="*/ 7454781 w 8636594"/>
              <a:gd name="connsiteY104" fmla="*/ 1323526 h 6591417"/>
              <a:gd name="connsiteX105" fmla="*/ 7513161 w 8636594"/>
              <a:gd name="connsiteY105" fmla="*/ 1241237 h 6591417"/>
              <a:gd name="connsiteX106" fmla="*/ 7572144 w 8636594"/>
              <a:gd name="connsiteY106" fmla="*/ 1159689 h 6591417"/>
              <a:gd name="connsiteX107" fmla="*/ 7601877 w 8636594"/>
              <a:gd name="connsiteY107" fmla="*/ 1119210 h 6591417"/>
              <a:gd name="connsiteX108" fmla="*/ 7631779 w 8636594"/>
              <a:gd name="connsiteY108" fmla="*/ 1078937 h 6591417"/>
              <a:gd name="connsiteX109" fmla="*/ 7661855 w 8636594"/>
              <a:gd name="connsiteY109" fmla="*/ 1038876 h 6591417"/>
              <a:gd name="connsiteX110" fmla="*/ 7692111 w 8636594"/>
              <a:gd name="connsiteY110" fmla="*/ 999035 h 6591417"/>
              <a:gd name="connsiteX111" fmla="*/ 7722554 w 8636594"/>
              <a:gd name="connsiteY111" fmla="*/ 959419 h 6591417"/>
              <a:gd name="connsiteX112" fmla="*/ 7753190 w 8636594"/>
              <a:gd name="connsiteY112" fmla="*/ 920037 h 6591417"/>
              <a:gd name="connsiteX113" fmla="*/ 7784023 w 8636594"/>
              <a:gd name="connsiteY113" fmla="*/ 880894 h 6591417"/>
              <a:gd name="connsiteX114" fmla="*/ 7815061 w 8636594"/>
              <a:gd name="connsiteY114" fmla="*/ 841997 h 6591417"/>
              <a:gd name="connsiteX115" fmla="*/ 7846308 w 8636594"/>
              <a:gd name="connsiteY115" fmla="*/ 803354 h 6591417"/>
              <a:gd name="connsiteX116" fmla="*/ 7877772 w 8636594"/>
              <a:gd name="connsiteY116" fmla="*/ 764970 h 6591417"/>
              <a:gd name="connsiteX117" fmla="*/ 7909458 w 8636594"/>
              <a:gd name="connsiteY117" fmla="*/ 726853 h 6591417"/>
              <a:gd name="connsiteX118" fmla="*/ 7941371 w 8636594"/>
              <a:gd name="connsiteY118" fmla="*/ 689010 h 6591417"/>
              <a:gd name="connsiteX119" fmla="*/ 7973518 w 8636594"/>
              <a:gd name="connsiteY119" fmla="*/ 651447 h 6591417"/>
              <a:gd name="connsiteX120" fmla="*/ 8005905 w 8636594"/>
              <a:gd name="connsiteY120" fmla="*/ 614171 h 6591417"/>
              <a:gd name="connsiteX121" fmla="*/ 8038538 w 8636594"/>
              <a:gd name="connsiteY121" fmla="*/ 577189 h 6591417"/>
              <a:gd name="connsiteX122" fmla="*/ 8071421 w 8636594"/>
              <a:gd name="connsiteY122" fmla="*/ 540507 h 6591417"/>
              <a:gd name="connsiteX123" fmla="*/ 8104563 w 8636594"/>
              <a:gd name="connsiteY123" fmla="*/ 504132 h 6591417"/>
              <a:gd name="connsiteX124" fmla="*/ 8137967 w 8636594"/>
              <a:gd name="connsiteY124" fmla="*/ 468072 h 6591417"/>
              <a:gd name="connsiteX125" fmla="*/ 8171641 w 8636594"/>
              <a:gd name="connsiteY125" fmla="*/ 432332 h 6591417"/>
              <a:gd name="connsiteX126" fmla="*/ 8205590 w 8636594"/>
              <a:gd name="connsiteY126" fmla="*/ 396920 h 6591417"/>
              <a:gd name="connsiteX127" fmla="*/ 8239820 w 8636594"/>
              <a:gd name="connsiteY127" fmla="*/ 361843 h 6591417"/>
              <a:gd name="connsiteX128" fmla="*/ 8274337 w 8636594"/>
              <a:gd name="connsiteY128" fmla="*/ 327107 h 6591417"/>
              <a:gd name="connsiteX129" fmla="*/ 8309147 w 8636594"/>
              <a:gd name="connsiteY129" fmla="*/ 292718 h 6591417"/>
              <a:gd name="connsiteX130" fmla="*/ 8344256 w 8636594"/>
              <a:gd name="connsiteY130" fmla="*/ 258685 h 6591417"/>
              <a:gd name="connsiteX131" fmla="*/ 8379669 w 8636594"/>
              <a:gd name="connsiteY131" fmla="*/ 225013 h 6591417"/>
              <a:gd name="connsiteX132" fmla="*/ 8415394 w 8636594"/>
              <a:gd name="connsiteY132" fmla="*/ 191709 h 6591417"/>
              <a:gd name="connsiteX133" fmla="*/ 8451434 w 8636594"/>
              <a:gd name="connsiteY133" fmla="*/ 158780 h 6591417"/>
              <a:gd name="connsiteX134" fmla="*/ 8487798 w 8636594"/>
              <a:gd name="connsiteY134" fmla="*/ 126233 h 6591417"/>
              <a:gd name="connsiteX135" fmla="*/ 8524489 w 8636594"/>
              <a:gd name="connsiteY135" fmla="*/ 94075 h 6591417"/>
              <a:gd name="connsiteX136" fmla="*/ 8561515 w 8636594"/>
              <a:gd name="connsiteY136" fmla="*/ 62312 h 6591417"/>
              <a:gd name="connsiteX137" fmla="*/ 8598881 w 8636594"/>
              <a:gd name="connsiteY137" fmla="*/ 30951 h 6591417"/>
              <a:gd name="connsiteX138" fmla="*/ 8636594 w 8636594"/>
              <a:gd name="connsiteY138" fmla="*/ 0 h 6591417"/>
              <a:gd name="connsiteX0" fmla="*/ 8636594 w 8636594"/>
              <a:gd name="connsiteY0" fmla="*/ 0 h 6580040"/>
              <a:gd name="connsiteX1" fmla="*/ 5293 w 8636594"/>
              <a:gd name="connsiteY1" fmla="*/ 0 h 6580040"/>
              <a:gd name="connsiteX2" fmla="*/ 0 w 8636594"/>
              <a:gd name="connsiteY2" fmla="*/ 5587843 h 6580040"/>
              <a:gd name="connsiteX3" fmla="*/ 1594033 w 8636594"/>
              <a:gd name="connsiteY3" fmla="*/ 5600057 h 6580040"/>
              <a:gd name="connsiteX4" fmla="*/ 1686068 w 8636594"/>
              <a:gd name="connsiteY4" fmla="*/ 5599745 h 6580040"/>
              <a:gd name="connsiteX5" fmla="*/ 2302482 w 8636594"/>
              <a:gd name="connsiteY5" fmla="*/ 6580040 h 6580040"/>
              <a:gd name="connsiteX6" fmla="*/ 2359737 w 8636594"/>
              <a:gd name="connsiteY6" fmla="*/ 6568233 h 6580040"/>
              <a:gd name="connsiteX7" fmla="*/ 2416341 w 8636594"/>
              <a:gd name="connsiteY7" fmla="*/ 6555999 h 6580040"/>
              <a:gd name="connsiteX8" fmla="*/ 2472299 w 8636594"/>
              <a:gd name="connsiteY8" fmla="*/ 6543344 h 6580040"/>
              <a:gd name="connsiteX9" fmla="*/ 2527618 w 8636594"/>
              <a:gd name="connsiteY9" fmla="*/ 6530269 h 6580040"/>
              <a:gd name="connsiteX10" fmla="*/ 2582304 w 8636594"/>
              <a:gd name="connsiteY10" fmla="*/ 6516778 h 6580040"/>
              <a:gd name="connsiteX11" fmla="*/ 2636364 w 8636594"/>
              <a:gd name="connsiteY11" fmla="*/ 6502876 h 6580040"/>
              <a:gd name="connsiteX12" fmla="*/ 2689804 w 8636594"/>
              <a:gd name="connsiteY12" fmla="*/ 6488565 h 6580040"/>
              <a:gd name="connsiteX13" fmla="*/ 2742629 w 8636594"/>
              <a:gd name="connsiteY13" fmla="*/ 6473849 h 6580040"/>
              <a:gd name="connsiteX14" fmla="*/ 2794848 w 8636594"/>
              <a:gd name="connsiteY14" fmla="*/ 6458731 h 6580040"/>
              <a:gd name="connsiteX15" fmla="*/ 2846466 w 8636594"/>
              <a:gd name="connsiteY15" fmla="*/ 6443216 h 6580040"/>
              <a:gd name="connsiteX16" fmla="*/ 2897488 w 8636594"/>
              <a:gd name="connsiteY16" fmla="*/ 6427305 h 6580040"/>
              <a:gd name="connsiteX17" fmla="*/ 2947923 w 8636594"/>
              <a:gd name="connsiteY17" fmla="*/ 6411004 h 6580040"/>
              <a:gd name="connsiteX18" fmla="*/ 2997775 w 8636594"/>
              <a:gd name="connsiteY18" fmla="*/ 6394316 h 6580040"/>
              <a:gd name="connsiteX19" fmla="*/ 3047052 w 8636594"/>
              <a:gd name="connsiteY19" fmla="*/ 6377243 h 6580040"/>
              <a:gd name="connsiteX20" fmla="*/ 3095759 w 8636594"/>
              <a:gd name="connsiteY20" fmla="*/ 6359791 h 6580040"/>
              <a:gd name="connsiteX21" fmla="*/ 3143903 w 8636594"/>
              <a:gd name="connsiteY21" fmla="*/ 6341961 h 6580040"/>
              <a:gd name="connsiteX22" fmla="*/ 3191491 w 8636594"/>
              <a:gd name="connsiteY22" fmla="*/ 6323757 h 6580040"/>
              <a:gd name="connsiteX23" fmla="*/ 3238528 w 8636594"/>
              <a:gd name="connsiteY23" fmla="*/ 6305184 h 6580040"/>
              <a:gd name="connsiteX24" fmla="*/ 3285021 w 8636594"/>
              <a:gd name="connsiteY24" fmla="*/ 6286245 h 6580040"/>
              <a:gd name="connsiteX25" fmla="*/ 3330977 w 8636594"/>
              <a:gd name="connsiteY25" fmla="*/ 6266942 h 6580040"/>
              <a:gd name="connsiteX26" fmla="*/ 3376401 w 8636594"/>
              <a:gd name="connsiteY26" fmla="*/ 6247281 h 6580040"/>
              <a:gd name="connsiteX27" fmla="*/ 3421300 w 8636594"/>
              <a:gd name="connsiteY27" fmla="*/ 6227263 h 6580040"/>
              <a:gd name="connsiteX28" fmla="*/ 3465680 w 8636594"/>
              <a:gd name="connsiteY28" fmla="*/ 6206893 h 6580040"/>
              <a:gd name="connsiteX29" fmla="*/ 3509548 w 8636594"/>
              <a:gd name="connsiteY29" fmla="*/ 6186174 h 6580040"/>
              <a:gd name="connsiteX30" fmla="*/ 3552910 w 8636594"/>
              <a:gd name="connsiteY30" fmla="*/ 6165110 h 6580040"/>
              <a:gd name="connsiteX31" fmla="*/ 3595773 w 8636594"/>
              <a:gd name="connsiteY31" fmla="*/ 6143704 h 6580040"/>
              <a:gd name="connsiteX32" fmla="*/ 3638142 w 8636594"/>
              <a:gd name="connsiteY32" fmla="*/ 6121960 h 6580040"/>
              <a:gd name="connsiteX33" fmla="*/ 3680024 w 8636594"/>
              <a:gd name="connsiteY33" fmla="*/ 6099881 h 6580040"/>
              <a:gd name="connsiteX34" fmla="*/ 3721426 w 8636594"/>
              <a:gd name="connsiteY34" fmla="*/ 6077471 h 6580040"/>
              <a:gd name="connsiteX35" fmla="*/ 3762353 w 8636594"/>
              <a:gd name="connsiteY35" fmla="*/ 6054733 h 6580040"/>
              <a:gd name="connsiteX36" fmla="*/ 3802812 w 8636594"/>
              <a:gd name="connsiteY36" fmla="*/ 6031671 h 6580040"/>
              <a:gd name="connsiteX37" fmla="*/ 3842810 w 8636594"/>
              <a:gd name="connsiteY37" fmla="*/ 6008288 h 6580040"/>
              <a:gd name="connsiteX38" fmla="*/ 3882352 w 8636594"/>
              <a:gd name="connsiteY38" fmla="*/ 5984588 h 6580040"/>
              <a:gd name="connsiteX39" fmla="*/ 3921445 w 8636594"/>
              <a:gd name="connsiteY39" fmla="*/ 5960574 h 6580040"/>
              <a:gd name="connsiteX40" fmla="*/ 3960096 w 8636594"/>
              <a:gd name="connsiteY40" fmla="*/ 5936250 h 6580040"/>
              <a:gd name="connsiteX41" fmla="*/ 3998311 w 8636594"/>
              <a:gd name="connsiteY41" fmla="*/ 5911619 h 6580040"/>
              <a:gd name="connsiteX42" fmla="*/ 4036095 w 8636594"/>
              <a:gd name="connsiteY42" fmla="*/ 5886685 h 6580040"/>
              <a:gd name="connsiteX43" fmla="*/ 4073456 w 8636594"/>
              <a:gd name="connsiteY43" fmla="*/ 5861452 h 6580040"/>
              <a:gd name="connsiteX44" fmla="*/ 4110400 w 8636594"/>
              <a:gd name="connsiteY44" fmla="*/ 5835922 h 6580040"/>
              <a:gd name="connsiteX45" fmla="*/ 4146933 w 8636594"/>
              <a:gd name="connsiteY45" fmla="*/ 5810100 h 6580040"/>
              <a:gd name="connsiteX46" fmla="*/ 4183061 w 8636594"/>
              <a:gd name="connsiteY46" fmla="*/ 5783988 h 6580040"/>
              <a:gd name="connsiteX47" fmla="*/ 4218791 w 8636594"/>
              <a:gd name="connsiteY47" fmla="*/ 5757591 h 6580040"/>
              <a:gd name="connsiteX48" fmla="*/ 4254129 w 8636594"/>
              <a:gd name="connsiteY48" fmla="*/ 5730912 h 6580040"/>
              <a:gd name="connsiteX49" fmla="*/ 4289081 w 8636594"/>
              <a:gd name="connsiteY49" fmla="*/ 5703955 h 6580040"/>
              <a:gd name="connsiteX50" fmla="*/ 4323654 w 8636594"/>
              <a:gd name="connsiteY50" fmla="*/ 5676722 h 6580040"/>
              <a:gd name="connsiteX51" fmla="*/ 4357854 w 8636594"/>
              <a:gd name="connsiteY51" fmla="*/ 5649218 h 6580040"/>
              <a:gd name="connsiteX52" fmla="*/ 4391688 w 8636594"/>
              <a:gd name="connsiteY52" fmla="*/ 5621446 h 6580040"/>
              <a:gd name="connsiteX53" fmla="*/ 4425162 w 8636594"/>
              <a:gd name="connsiteY53" fmla="*/ 5593409 h 6580040"/>
              <a:gd name="connsiteX54" fmla="*/ 4458281 w 8636594"/>
              <a:gd name="connsiteY54" fmla="*/ 5565111 h 6580040"/>
              <a:gd name="connsiteX55" fmla="*/ 4491053 w 8636594"/>
              <a:gd name="connsiteY55" fmla="*/ 5536556 h 6580040"/>
              <a:gd name="connsiteX56" fmla="*/ 4523484 w 8636594"/>
              <a:gd name="connsiteY56" fmla="*/ 5507747 h 6580040"/>
              <a:gd name="connsiteX57" fmla="*/ 4555580 w 8636594"/>
              <a:gd name="connsiteY57" fmla="*/ 5478687 h 6580040"/>
              <a:gd name="connsiteX58" fmla="*/ 4587347 w 8636594"/>
              <a:gd name="connsiteY58" fmla="*/ 5449380 h 6580040"/>
              <a:gd name="connsiteX59" fmla="*/ 4618793 w 8636594"/>
              <a:gd name="connsiteY59" fmla="*/ 5419830 h 6580040"/>
              <a:gd name="connsiteX60" fmla="*/ 4649922 w 8636594"/>
              <a:gd name="connsiteY60" fmla="*/ 5390040 h 6580040"/>
              <a:gd name="connsiteX61" fmla="*/ 4680742 w 8636594"/>
              <a:gd name="connsiteY61" fmla="*/ 5360014 h 6580040"/>
              <a:gd name="connsiteX62" fmla="*/ 4711259 w 8636594"/>
              <a:gd name="connsiteY62" fmla="*/ 5329755 h 6580040"/>
              <a:gd name="connsiteX63" fmla="*/ 4741478 w 8636594"/>
              <a:gd name="connsiteY63" fmla="*/ 5299266 h 6580040"/>
              <a:gd name="connsiteX64" fmla="*/ 4771408 w 8636594"/>
              <a:gd name="connsiteY64" fmla="*/ 5268551 h 6580040"/>
              <a:gd name="connsiteX65" fmla="*/ 4801053 w 8636594"/>
              <a:gd name="connsiteY65" fmla="*/ 5237614 h 6580040"/>
              <a:gd name="connsiteX66" fmla="*/ 4830420 w 8636594"/>
              <a:gd name="connsiteY66" fmla="*/ 5206458 h 6580040"/>
              <a:gd name="connsiteX67" fmla="*/ 4859516 w 8636594"/>
              <a:gd name="connsiteY67" fmla="*/ 5175087 h 6580040"/>
              <a:gd name="connsiteX68" fmla="*/ 4888347 w 8636594"/>
              <a:gd name="connsiteY68" fmla="*/ 5143504 h 6580040"/>
              <a:gd name="connsiteX69" fmla="*/ 4916919 w 8636594"/>
              <a:gd name="connsiteY69" fmla="*/ 5111713 h 6580040"/>
              <a:gd name="connsiteX70" fmla="*/ 4945238 w 8636594"/>
              <a:gd name="connsiteY70" fmla="*/ 5079717 h 6580040"/>
              <a:gd name="connsiteX71" fmla="*/ 4973311 w 8636594"/>
              <a:gd name="connsiteY71" fmla="*/ 5047519 h 6580040"/>
              <a:gd name="connsiteX72" fmla="*/ 5001145 w 8636594"/>
              <a:gd name="connsiteY72" fmla="*/ 5015124 h 6580040"/>
              <a:gd name="connsiteX73" fmla="*/ 5028745 w 8636594"/>
              <a:gd name="connsiteY73" fmla="*/ 4982535 h 6580040"/>
              <a:gd name="connsiteX74" fmla="*/ 5056117 w 8636594"/>
              <a:gd name="connsiteY74" fmla="*/ 4949755 h 6580040"/>
              <a:gd name="connsiteX75" fmla="*/ 5083269 w 8636594"/>
              <a:gd name="connsiteY75" fmla="*/ 4916787 h 6580040"/>
              <a:gd name="connsiteX76" fmla="*/ 5110207 w 8636594"/>
              <a:gd name="connsiteY76" fmla="*/ 4883636 h 6580040"/>
              <a:gd name="connsiteX77" fmla="*/ 5136937 w 8636594"/>
              <a:gd name="connsiteY77" fmla="*/ 4850305 h 6580040"/>
              <a:gd name="connsiteX78" fmla="*/ 5163464 w 8636594"/>
              <a:gd name="connsiteY78" fmla="*/ 4816797 h 6580040"/>
              <a:gd name="connsiteX79" fmla="*/ 5215940 w 8636594"/>
              <a:gd name="connsiteY79" fmla="*/ 4749265 h 6580040"/>
              <a:gd name="connsiteX80" fmla="*/ 5267684 w 8636594"/>
              <a:gd name="connsiteY80" fmla="*/ 4681068 h 6580040"/>
              <a:gd name="connsiteX81" fmla="*/ 5318748 w 8636594"/>
              <a:gd name="connsiteY81" fmla="*/ 4612234 h 6580040"/>
              <a:gd name="connsiteX82" fmla="*/ 5369182 w 8636594"/>
              <a:gd name="connsiteY82" fmla="*/ 4542793 h 6580040"/>
              <a:gd name="connsiteX83" fmla="*/ 5419038 w 8636594"/>
              <a:gd name="connsiteY83" fmla="*/ 4472771 h 6580040"/>
              <a:gd name="connsiteX84" fmla="*/ 5468365 w 8636594"/>
              <a:gd name="connsiteY84" fmla="*/ 4402196 h 6580040"/>
              <a:gd name="connsiteX85" fmla="*/ 5517215 w 8636594"/>
              <a:gd name="connsiteY85" fmla="*/ 4331098 h 6580040"/>
              <a:gd name="connsiteX86" fmla="*/ 5565637 w 8636594"/>
              <a:gd name="connsiteY86" fmla="*/ 4259503 h 6580040"/>
              <a:gd name="connsiteX87" fmla="*/ 5613684 w 8636594"/>
              <a:gd name="connsiteY87" fmla="*/ 4187441 h 6580040"/>
              <a:gd name="connsiteX88" fmla="*/ 5685160 w 8636594"/>
              <a:gd name="connsiteY88" fmla="*/ 4078531 h 6580040"/>
              <a:gd name="connsiteX89" fmla="*/ 5756074 w 8636594"/>
              <a:gd name="connsiteY89" fmla="*/ 3968727 h 6580040"/>
              <a:gd name="connsiteX90" fmla="*/ 5873483 w 8636594"/>
              <a:gd name="connsiteY90" fmla="*/ 3783989 h 6580040"/>
              <a:gd name="connsiteX91" fmla="*/ 6203209 w 8636594"/>
              <a:gd name="connsiteY91" fmla="*/ 3258640 h 6580040"/>
              <a:gd name="connsiteX92" fmla="*/ 6299430 w 8636594"/>
              <a:gd name="connsiteY92" fmla="*/ 3107321 h 6580040"/>
              <a:gd name="connsiteX93" fmla="*/ 6372650 w 8636594"/>
              <a:gd name="connsiteY93" fmla="*/ 2993735 h 6580040"/>
              <a:gd name="connsiteX94" fmla="*/ 6453197 w 8636594"/>
              <a:gd name="connsiteY94" fmla="*/ 2869788 h 6580040"/>
              <a:gd name="connsiteX95" fmla="*/ 6564167 w 8636594"/>
              <a:gd name="connsiteY95" fmla="*/ 2696807 h 6580040"/>
              <a:gd name="connsiteX96" fmla="*/ 6976233 w 8636594"/>
              <a:gd name="connsiteY96" fmla="*/ 2045274 h 6580040"/>
              <a:gd name="connsiteX97" fmla="*/ 7086755 w 8636594"/>
              <a:gd name="connsiteY97" fmla="*/ 1872743 h 6580040"/>
              <a:gd name="connsiteX98" fmla="*/ 7170279 w 8636594"/>
              <a:gd name="connsiteY98" fmla="*/ 1744202 h 6580040"/>
              <a:gd name="connsiteX99" fmla="*/ 7226351 w 8636594"/>
              <a:gd name="connsiteY99" fmla="*/ 1659017 h 6580040"/>
              <a:gd name="connsiteX100" fmla="*/ 7282789 w 8636594"/>
              <a:gd name="connsiteY100" fmla="*/ 1574303 h 6580040"/>
              <a:gd name="connsiteX101" fmla="*/ 7339643 w 8636594"/>
              <a:gd name="connsiteY101" fmla="*/ 1490113 h 6580040"/>
              <a:gd name="connsiteX102" fmla="*/ 7396957 w 8636594"/>
              <a:gd name="connsiteY102" fmla="*/ 1406503 h 6580040"/>
              <a:gd name="connsiteX103" fmla="*/ 7454781 w 8636594"/>
              <a:gd name="connsiteY103" fmla="*/ 1323526 h 6580040"/>
              <a:gd name="connsiteX104" fmla="*/ 7513161 w 8636594"/>
              <a:gd name="connsiteY104" fmla="*/ 1241237 h 6580040"/>
              <a:gd name="connsiteX105" fmla="*/ 7572144 w 8636594"/>
              <a:gd name="connsiteY105" fmla="*/ 1159689 h 6580040"/>
              <a:gd name="connsiteX106" fmla="*/ 7601877 w 8636594"/>
              <a:gd name="connsiteY106" fmla="*/ 1119210 h 6580040"/>
              <a:gd name="connsiteX107" fmla="*/ 7631779 w 8636594"/>
              <a:gd name="connsiteY107" fmla="*/ 1078937 h 6580040"/>
              <a:gd name="connsiteX108" fmla="*/ 7661855 w 8636594"/>
              <a:gd name="connsiteY108" fmla="*/ 1038876 h 6580040"/>
              <a:gd name="connsiteX109" fmla="*/ 7692111 w 8636594"/>
              <a:gd name="connsiteY109" fmla="*/ 999035 h 6580040"/>
              <a:gd name="connsiteX110" fmla="*/ 7722554 w 8636594"/>
              <a:gd name="connsiteY110" fmla="*/ 959419 h 6580040"/>
              <a:gd name="connsiteX111" fmla="*/ 7753190 w 8636594"/>
              <a:gd name="connsiteY111" fmla="*/ 920037 h 6580040"/>
              <a:gd name="connsiteX112" fmla="*/ 7784023 w 8636594"/>
              <a:gd name="connsiteY112" fmla="*/ 880894 h 6580040"/>
              <a:gd name="connsiteX113" fmla="*/ 7815061 w 8636594"/>
              <a:gd name="connsiteY113" fmla="*/ 841997 h 6580040"/>
              <a:gd name="connsiteX114" fmla="*/ 7846308 w 8636594"/>
              <a:gd name="connsiteY114" fmla="*/ 803354 h 6580040"/>
              <a:gd name="connsiteX115" fmla="*/ 7877772 w 8636594"/>
              <a:gd name="connsiteY115" fmla="*/ 764970 h 6580040"/>
              <a:gd name="connsiteX116" fmla="*/ 7909458 w 8636594"/>
              <a:gd name="connsiteY116" fmla="*/ 726853 h 6580040"/>
              <a:gd name="connsiteX117" fmla="*/ 7941371 w 8636594"/>
              <a:gd name="connsiteY117" fmla="*/ 689010 h 6580040"/>
              <a:gd name="connsiteX118" fmla="*/ 7973518 w 8636594"/>
              <a:gd name="connsiteY118" fmla="*/ 651447 h 6580040"/>
              <a:gd name="connsiteX119" fmla="*/ 8005905 w 8636594"/>
              <a:gd name="connsiteY119" fmla="*/ 614171 h 6580040"/>
              <a:gd name="connsiteX120" fmla="*/ 8038538 w 8636594"/>
              <a:gd name="connsiteY120" fmla="*/ 577189 h 6580040"/>
              <a:gd name="connsiteX121" fmla="*/ 8071421 w 8636594"/>
              <a:gd name="connsiteY121" fmla="*/ 540507 h 6580040"/>
              <a:gd name="connsiteX122" fmla="*/ 8104563 w 8636594"/>
              <a:gd name="connsiteY122" fmla="*/ 504132 h 6580040"/>
              <a:gd name="connsiteX123" fmla="*/ 8137967 w 8636594"/>
              <a:gd name="connsiteY123" fmla="*/ 468072 h 6580040"/>
              <a:gd name="connsiteX124" fmla="*/ 8171641 w 8636594"/>
              <a:gd name="connsiteY124" fmla="*/ 432332 h 6580040"/>
              <a:gd name="connsiteX125" fmla="*/ 8205590 w 8636594"/>
              <a:gd name="connsiteY125" fmla="*/ 396920 h 6580040"/>
              <a:gd name="connsiteX126" fmla="*/ 8239820 w 8636594"/>
              <a:gd name="connsiteY126" fmla="*/ 361843 h 6580040"/>
              <a:gd name="connsiteX127" fmla="*/ 8274337 w 8636594"/>
              <a:gd name="connsiteY127" fmla="*/ 327107 h 6580040"/>
              <a:gd name="connsiteX128" fmla="*/ 8309147 w 8636594"/>
              <a:gd name="connsiteY128" fmla="*/ 292718 h 6580040"/>
              <a:gd name="connsiteX129" fmla="*/ 8344256 w 8636594"/>
              <a:gd name="connsiteY129" fmla="*/ 258685 h 6580040"/>
              <a:gd name="connsiteX130" fmla="*/ 8379669 w 8636594"/>
              <a:gd name="connsiteY130" fmla="*/ 225013 h 6580040"/>
              <a:gd name="connsiteX131" fmla="*/ 8415394 w 8636594"/>
              <a:gd name="connsiteY131" fmla="*/ 191709 h 6580040"/>
              <a:gd name="connsiteX132" fmla="*/ 8451434 w 8636594"/>
              <a:gd name="connsiteY132" fmla="*/ 158780 h 6580040"/>
              <a:gd name="connsiteX133" fmla="*/ 8487798 w 8636594"/>
              <a:gd name="connsiteY133" fmla="*/ 126233 h 6580040"/>
              <a:gd name="connsiteX134" fmla="*/ 8524489 w 8636594"/>
              <a:gd name="connsiteY134" fmla="*/ 94075 h 6580040"/>
              <a:gd name="connsiteX135" fmla="*/ 8561515 w 8636594"/>
              <a:gd name="connsiteY135" fmla="*/ 62312 h 6580040"/>
              <a:gd name="connsiteX136" fmla="*/ 8598881 w 8636594"/>
              <a:gd name="connsiteY136" fmla="*/ 30951 h 6580040"/>
              <a:gd name="connsiteX137" fmla="*/ 8636594 w 8636594"/>
              <a:gd name="connsiteY137" fmla="*/ 0 h 6580040"/>
              <a:gd name="connsiteX0" fmla="*/ 8636594 w 8636594"/>
              <a:gd name="connsiteY0" fmla="*/ 0 h 6568233"/>
              <a:gd name="connsiteX1" fmla="*/ 5293 w 8636594"/>
              <a:gd name="connsiteY1" fmla="*/ 0 h 6568233"/>
              <a:gd name="connsiteX2" fmla="*/ 0 w 8636594"/>
              <a:gd name="connsiteY2" fmla="*/ 5587843 h 6568233"/>
              <a:gd name="connsiteX3" fmla="*/ 1594033 w 8636594"/>
              <a:gd name="connsiteY3" fmla="*/ 5600057 h 6568233"/>
              <a:gd name="connsiteX4" fmla="*/ 1686068 w 8636594"/>
              <a:gd name="connsiteY4" fmla="*/ 5599745 h 6568233"/>
              <a:gd name="connsiteX5" fmla="*/ 2359737 w 8636594"/>
              <a:gd name="connsiteY5" fmla="*/ 6568233 h 6568233"/>
              <a:gd name="connsiteX6" fmla="*/ 2416341 w 8636594"/>
              <a:gd name="connsiteY6" fmla="*/ 6555999 h 6568233"/>
              <a:gd name="connsiteX7" fmla="*/ 2472299 w 8636594"/>
              <a:gd name="connsiteY7" fmla="*/ 6543344 h 6568233"/>
              <a:gd name="connsiteX8" fmla="*/ 2527618 w 8636594"/>
              <a:gd name="connsiteY8" fmla="*/ 6530269 h 6568233"/>
              <a:gd name="connsiteX9" fmla="*/ 2582304 w 8636594"/>
              <a:gd name="connsiteY9" fmla="*/ 6516778 h 6568233"/>
              <a:gd name="connsiteX10" fmla="*/ 2636364 w 8636594"/>
              <a:gd name="connsiteY10" fmla="*/ 6502876 h 6568233"/>
              <a:gd name="connsiteX11" fmla="*/ 2689804 w 8636594"/>
              <a:gd name="connsiteY11" fmla="*/ 6488565 h 6568233"/>
              <a:gd name="connsiteX12" fmla="*/ 2742629 w 8636594"/>
              <a:gd name="connsiteY12" fmla="*/ 6473849 h 6568233"/>
              <a:gd name="connsiteX13" fmla="*/ 2794848 w 8636594"/>
              <a:gd name="connsiteY13" fmla="*/ 6458731 h 6568233"/>
              <a:gd name="connsiteX14" fmla="*/ 2846466 w 8636594"/>
              <a:gd name="connsiteY14" fmla="*/ 6443216 h 6568233"/>
              <a:gd name="connsiteX15" fmla="*/ 2897488 w 8636594"/>
              <a:gd name="connsiteY15" fmla="*/ 6427305 h 6568233"/>
              <a:gd name="connsiteX16" fmla="*/ 2947923 w 8636594"/>
              <a:gd name="connsiteY16" fmla="*/ 6411004 h 6568233"/>
              <a:gd name="connsiteX17" fmla="*/ 2997775 w 8636594"/>
              <a:gd name="connsiteY17" fmla="*/ 6394316 h 6568233"/>
              <a:gd name="connsiteX18" fmla="*/ 3047052 w 8636594"/>
              <a:gd name="connsiteY18" fmla="*/ 6377243 h 6568233"/>
              <a:gd name="connsiteX19" fmla="*/ 3095759 w 8636594"/>
              <a:gd name="connsiteY19" fmla="*/ 6359791 h 6568233"/>
              <a:gd name="connsiteX20" fmla="*/ 3143903 w 8636594"/>
              <a:gd name="connsiteY20" fmla="*/ 6341961 h 6568233"/>
              <a:gd name="connsiteX21" fmla="*/ 3191491 w 8636594"/>
              <a:gd name="connsiteY21" fmla="*/ 6323757 h 6568233"/>
              <a:gd name="connsiteX22" fmla="*/ 3238528 w 8636594"/>
              <a:gd name="connsiteY22" fmla="*/ 6305184 h 6568233"/>
              <a:gd name="connsiteX23" fmla="*/ 3285021 w 8636594"/>
              <a:gd name="connsiteY23" fmla="*/ 6286245 h 6568233"/>
              <a:gd name="connsiteX24" fmla="*/ 3330977 w 8636594"/>
              <a:gd name="connsiteY24" fmla="*/ 6266942 h 6568233"/>
              <a:gd name="connsiteX25" fmla="*/ 3376401 w 8636594"/>
              <a:gd name="connsiteY25" fmla="*/ 6247281 h 6568233"/>
              <a:gd name="connsiteX26" fmla="*/ 3421300 w 8636594"/>
              <a:gd name="connsiteY26" fmla="*/ 6227263 h 6568233"/>
              <a:gd name="connsiteX27" fmla="*/ 3465680 w 8636594"/>
              <a:gd name="connsiteY27" fmla="*/ 6206893 h 6568233"/>
              <a:gd name="connsiteX28" fmla="*/ 3509548 w 8636594"/>
              <a:gd name="connsiteY28" fmla="*/ 6186174 h 6568233"/>
              <a:gd name="connsiteX29" fmla="*/ 3552910 w 8636594"/>
              <a:gd name="connsiteY29" fmla="*/ 6165110 h 6568233"/>
              <a:gd name="connsiteX30" fmla="*/ 3595773 w 8636594"/>
              <a:gd name="connsiteY30" fmla="*/ 6143704 h 6568233"/>
              <a:gd name="connsiteX31" fmla="*/ 3638142 w 8636594"/>
              <a:gd name="connsiteY31" fmla="*/ 6121960 h 6568233"/>
              <a:gd name="connsiteX32" fmla="*/ 3680024 w 8636594"/>
              <a:gd name="connsiteY32" fmla="*/ 6099881 h 6568233"/>
              <a:gd name="connsiteX33" fmla="*/ 3721426 w 8636594"/>
              <a:gd name="connsiteY33" fmla="*/ 6077471 h 6568233"/>
              <a:gd name="connsiteX34" fmla="*/ 3762353 w 8636594"/>
              <a:gd name="connsiteY34" fmla="*/ 6054733 h 6568233"/>
              <a:gd name="connsiteX35" fmla="*/ 3802812 w 8636594"/>
              <a:gd name="connsiteY35" fmla="*/ 6031671 h 6568233"/>
              <a:gd name="connsiteX36" fmla="*/ 3842810 w 8636594"/>
              <a:gd name="connsiteY36" fmla="*/ 6008288 h 6568233"/>
              <a:gd name="connsiteX37" fmla="*/ 3882352 w 8636594"/>
              <a:gd name="connsiteY37" fmla="*/ 5984588 h 6568233"/>
              <a:gd name="connsiteX38" fmla="*/ 3921445 w 8636594"/>
              <a:gd name="connsiteY38" fmla="*/ 5960574 h 6568233"/>
              <a:gd name="connsiteX39" fmla="*/ 3960096 w 8636594"/>
              <a:gd name="connsiteY39" fmla="*/ 5936250 h 6568233"/>
              <a:gd name="connsiteX40" fmla="*/ 3998311 w 8636594"/>
              <a:gd name="connsiteY40" fmla="*/ 5911619 h 6568233"/>
              <a:gd name="connsiteX41" fmla="*/ 4036095 w 8636594"/>
              <a:gd name="connsiteY41" fmla="*/ 5886685 h 6568233"/>
              <a:gd name="connsiteX42" fmla="*/ 4073456 w 8636594"/>
              <a:gd name="connsiteY42" fmla="*/ 5861452 h 6568233"/>
              <a:gd name="connsiteX43" fmla="*/ 4110400 w 8636594"/>
              <a:gd name="connsiteY43" fmla="*/ 5835922 h 6568233"/>
              <a:gd name="connsiteX44" fmla="*/ 4146933 w 8636594"/>
              <a:gd name="connsiteY44" fmla="*/ 5810100 h 6568233"/>
              <a:gd name="connsiteX45" fmla="*/ 4183061 w 8636594"/>
              <a:gd name="connsiteY45" fmla="*/ 5783988 h 6568233"/>
              <a:gd name="connsiteX46" fmla="*/ 4218791 w 8636594"/>
              <a:gd name="connsiteY46" fmla="*/ 5757591 h 6568233"/>
              <a:gd name="connsiteX47" fmla="*/ 4254129 w 8636594"/>
              <a:gd name="connsiteY47" fmla="*/ 5730912 h 6568233"/>
              <a:gd name="connsiteX48" fmla="*/ 4289081 w 8636594"/>
              <a:gd name="connsiteY48" fmla="*/ 5703955 h 6568233"/>
              <a:gd name="connsiteX49" fmla="*/ 4323654 w 8636594"/>
              <a:gd name="connsiteY49" fmla="*/ 5676722 h 6568233"/>
              <a:gd name="connsiteX50" fmla="*/ 4357854 w 8636594"/>
              <a:gd name="connsiteY50" fmla="*/ 5649218 h 6568233"/>
              <a:gd name="connsiteX51" fmla="*/ 4391688 w 8636594"/>
              <a:gd name="connsiteY51" fmla="*/ 5621446 h 6568233"/>
              <a:gd name="connsiteX52" fmla="*/ 4425162 w 8636594"/>
              <a:gd name="connsiteY52" fmla="*/ 5593409 h 6568233"/>
              <a:gd name="connsiteX53" fmla="*/ 4458281 w 8636594"/>
              <a:gd name="connsiteY53" fmla="*/ 5565111 h 6568233"/>
              <a:gd name="connsiteX54" fmla="*/ 4491053 w 8636594"/>
              <a:gd name="connsiteY54" fmla="*/ 5536556 h 6568233"/>
              <a:gd name="connsiteX55" fmla="*/ 4523484 w 8636594"/>
              <a:gd name="connsiteY55" fmla="*/ 5507747 h 6568233"/>
              <a:gd name="connsiteX56" fmla="*/ 4555580 w 8636594"/>
              <a:gd name="connsiteY56" fmla="*/ 5478687 h 6568233"/>
              <a:gd name="connsiteX57" fmla="*/ 4587347 w 8636594"/>
              <a:gd name="connsiteY57" fmla="*/ 5449380 h 6568233"/>
              <a:gd name="connsiteX58" fmla="*/ 4618793 w 8636594"/>
              <a:gd name="connsiteY58" fmla="*/ 5419830 h 6568233"/>
              <a:gd name="connsiteX59" fmla="*/ 4649922 w 8636594"/>
              <a:gd name="connsiteY59" fmla="*/ 5390040 h 6568233"/>
              <a:gd name="connsiteX60" fmla="*/ 4680742 w 8636594"/>
              <a:gd name="connsiteY60" fmla="*/ 5360014 h 6568233"/>
              <a:gd name="connsiteX61" fmla="*/ 4711259 w 8636594"/>
              <a:gd name="connsiteY61" fmla="*/ 5329755 h 6568233"/>
              <a:gd name="connsiteX62" fmla="*/ 4741478 w 8636594"/>
              <a:gd name="connsiteY62" fmla="*/ 5299266 h 6568233"/>
              <a:gd name="connsiteX63" fmla="*/ 4771408 w 8636594"/>
              <a:gd name="connsiteY63" fmla="*/ 5268551 h 6568233"/>
              <a:gd name="connsiteX64" fmla="*/ 4801053 w 8636594"/>
              <a:gd name="connsiteY64" fmla="*/ 5237614 h 6568233"/>
              <a:gd name="connsiteX65" fmla="*/ 4830420 w 8636594"/>
              <a:gd name="connsiteY65" fmla="*/ 5206458 h 6568233"/>
              <a:gd name="connsiteX66" fmla="*/ 4859516 w 8636594"/>
              <a:gd name="connsiteY66" fmla="*/ 5175087 h 6568233"/>
              <a:gd name="connsiteX67" fmla="*/ 4888347 w 8636594"/>
              <a:gd name="connsiteY67" fmla="*/ 5143504 h 6568233"/>
              <a:gd name="connsiteX68" fmla="*/ 4916919 w 8636594"/>
              <a:gd name="connsiteY68" fmla="*/ 5111713 h 6568233"/>
              <a:gd name="connsiteX69" fmla="*/ 4945238 w 8636594"/>
              <a:gd name="connsiteY69" fmla="*/ 5079717 h 6568233"/>
              <a:gd name="connsiteX70" fmla="*/ 4973311 w 8636594"/>
              <a:gd name="connsiteY70" fmla="*/ 5047519 h 6568233"/>
              <a:gd name="connsiteX71" fmla="*/ 5001145 w 8636594"/>
              <a:gd name="connsiteY71" fmla="*/ 5015124 h 6568233"/>
              <a:gd name="connsiteX72" fmla="*/ 5028745 w 8636594"/>
              <a:gd name="connsiteY72" fmla="*/ 4982535 h 6568233"/>
              <a:gd name="connsiteX73" fmla="*/ 5056117 w 8636594"/>
              <a:gd name="connsiteY73" fmla="*/ 4949755 h 6568233"/>
              <a:gd name="connsiteX74" fmla="*/ 5083269 w 8636594"/>
              <a:gd name="connsiteY74" fmla="*/ 4916787 h 6568233"/>
              <a:gd name="connsiteX75" fmla="*/ 5110207 w 8636594"/>
              <a:gd name="connsiteY75" fmla="*/ 4883636 h 6568233"/>
              <a:gd name="connsiteX76" fmla="*/ 5136937 w 8636594"/>
              <a:gd name="connsiteY76" fmla="*/ 4850305 h 6568233"/>
              <a:gd name="connsiteX77" fmla="*/ 5163464 w 8636594"/>
              <a:gd name="connsiteY77" fmla="*/ 4816797 h 6568233"/>
              <a:gd name="connsiteX78" fmla="*/ 5215940 w 8636594"/>
              <a:gd name="connsiteY78" fmla="*/ 4749265 h 6568233"/>
              <a:gd name="connsiteX79" fmla="*/ 5267684 w 8636594"/>
              <a:gd name="connsiteY79" fmla="*/ 4681068 h 6568233"/>
              <a:gd name="connsiteX80" fmla="*/ 5318748 w 8636594"/>
              <a:gd name="connsiteY80" fmla="*/ 4612234 h 6568233"/>
              <a:gd name="connsiteX81" fmla="*/ 5369182 w 8636594"/>
              <a:gd name="connsiteY81" fmla="*/ 4542793 h 6568233"/>
              <a:gd name="connsiteX82" fmla="*/ 5419038 w 8636594"/>
              <a:gd name="connsiteY82" fmla="*/ 4472771 h 6568233"/>
              <a:gd name="connsiteX83" fmla="*/ 5468365 w 8636594"/>
              <a:gd name="connsiteY83" fmla="*/ 4402196 h 6568233"/>
              <a:gd name="connsiteX84" fmla="*/ 5517215 w 8636594"/>
              <a:gd name="connsiteY84" fmla="*/ 4331098 h 6568233"/>
              <a:gd name="connsiteX85" fmla="*/ 5565637 w 8636594"/>
              <a:gd name="connsiteY85" fmla="*/ 4259503 h 6568233"/>
              <a:gd name="connsiteX86" fmla="*/ 5613684 w 8636594"/>
              <a:gd name="connsiteY86" fmla="*/ 4187441 h 6568233"/>
              <a:gd name="connsiteX87" fmla="*/ 5685160 w 8636594"/>
              <a:gd name="connsiteY87" fmla="*/ 4078531 h 6568233"/>
              <a:gd name="connsiteX88" fmla="*/ 5756074 w 8636594"/>
              <a:gd name="connsiteY88" fmla="*/ 3968727 h 6568233"/>
              <a:gd name="connsiteX89" fmla="*/ 5873483 w 8636594"/>
              <a:gd name="connsiteY89" fmla="*/ 3783989 h 6568233"/>
              <a:gd name="connsiteX90" fmla="*/ 6203209 w 8636594"/>
              <a:gd name="connsiteY90" fmla="*/ 3258640 h 6568233"/>
              <a:gd name="connsiteX91" fmla="*/ 6299430 w 8636594"/>
              <a:gd name="connsiteY91" fmla="*/ 3107321 h 6568233"/>
              <a:gd name="connsiteX92" fmla="*/ 6372650 w 8636594"/>
              <a:gd name="connsiteY92" fmla="*/ 2993735 h 6568233"/>
              <a:gd name="connsiteX93" fmla="*/ 6453197 w 8636594"/>
              <a:gd name="connsiteY93" fmla="*/ 2869788 h 6568233"/>
              <a:gd name="connsiteX94" fmla="*/ 6564167 w 8636594"/>
              <a:gd name="connsiteY94" fmla="*/ 2696807 h 6568233"/>
              <a:gd name="connsiteX95" fmla="*/ 6976233 w 8636594"/>
              <a:gd name="connsiteY95" fmla="*/ 2045274 h 6568233"/>
              <a:gd name="connsiteX96" fmla="*/ 7086755 w 8636594"/>
              <a:gd name="connsiteY96" fmla="*/ 1872743 h 6568233"/>
              <a:gd name="connsiteX97" fmla="*/ 7170279 w 8636594"/>
              <a:gd name="connsiteY97" fmla="*/ 1744202 h 6568233"/>
              <a:gd name="connsiteX98" fmla="*/ 7226351 w 8636594"/>
              <a:gd name="connsiteY98" fmla="*/ 1659017 h 6568233"/>
              <a:gd name="connsiteX99" fmla="*/ 7282789 w 8636594"/>
              <a:gd name="connsiteY99" fmla="*/ 1574303 h 6568233"/>
              <a:gd name="connsiteX100" fmla="*/ 7339643 w 8636594"/>
              <a:gd name="connsiteY100" fmla="*/ 1490113 h 6568233"/>
              <a:gd name="connsiteX101" fmla="*/ 7396957 w 8636594"/>
              <a:gd name="connsiteY101" fmla="*/ 1406503 h 6568233"/>
              <a:gd name="connsiteX102" fmla="*/ 7454781 w 8636594"/>
              <a:gd name="connsiteY102" fmla="*/ 1323526 h 6568233"/>
              <a:gd name="connsiteX103" fmla="*/ 7513161 w 8636594"/>
              <a:gd name="connsiteY103" fmla="*/ 1241237 h 6568233"/>
              <a:gd name="connsiteX104" fmla="*/ 7572144 w 8636594"/>
              <a:gd name="connsiteY104" fmla="*/ 1159689 h 6568233"/>
              <a:gd name="connsiteX105" fmla="*/ 7601877 w 8636594"/>
              <a:gd name="connsiteY105" fmla="*/ 1119210 h 6568233"/>
              <a:gd name="connsiteX106" fmla="*/ 7631779 w 8636594"/>
              <a:gd name="connsiteY106" fmla="*/ 1078937 h 6568233"/>
              <a:gd name="connsiteX107" fmla="*/ 7661855 w 8636594"/>
              <a:gd name="connsiteY107" fmla="*/ 1038876 h 6568233"/>
              <a:gd name="connsiteX108" fmla="*/ 7692111 w 8636594"/>
              <a:gd name="connsiteY108" fmla="*/ 999035 h 6568233"/>
              <a:gd name="connsiteX109" fmla="*/ 7722554 w 8636594"/>
              <a:gd name="connsiteY109" fmla="*/ 959419 h 6568233"/>
              <a:gd name="connsiteX110" fmla="*/ 7753190 w 8636594"/>
              <a:gd name="connsiteY110" fmla="*/ 920037 h 6568233"/>
              <a:gd name="connsiteX111" fmla="*/ 7784023 w 8636594"/>
              <a:gd name="connsiteY111" fmla="*/ 880894 h 6568233"/>
              <a:gd name="connsiteX112" fmla="*/ 7815061 w 8636594"/>
              <a:gd name="connsiteY112" fmla="*/ 841997 h 6568233"/>
              <a:gd name="connsiteX113" fmla="*/ 7846308 w 8636594"/>
              <a:gd name="connsiteY113" fmla="*/ 803354 h 6568233"/>
              <a:gd name="connsiteX114" fmla="*/ 7877772 w 8636594"/>
              <a:gd name="connsiteY114" fmla="*/ 764970 h 6568233"/>
              <a:gd name="connsiteX115" fmla="*/ 7909458 w 8636594"/>
              <a:gd name="connsiteY115" fmla="*/ 726853 h 6568233"/>
              <a:gd name="connsiteX116" fmla="*/ 7941371 w 8636594"/>
              <a:gd name="connsiteY116" fmla="*/ 689010 h 6568233"/>
              <a:gd name="connsiteX117" fmla="*/ 7973518 w 8636594"/>
              <a:gd name="connsiteY117" fmla="*/ 651447 h 6568233"/>
              <a:gd name="connsiteX118" fmla="*/ 8005905 w 8636594"/>
              <a:gd name="connsiteY118" fmla="*/ 614171 h 6568233"/>
              <a:gd name="connsiteX119" fmla="*/ 8038538 w 8636594"/>
              <a:gd name="connsiteY119" fmla="*/ 577189 h 6568233"/>
              <a:gd name="connsiteX120" fmla="*/ 8071421 w 8636594"/>
              <a:gd name="connsiteY120" fmla="*/ 540507 h 6568233"/>
              <a:gd name="connsiteX121" fmla="*/ 8104563 w 8636594"/>
              <a:gd name="connsiteY121" fmla="*/ 504132 h 6568233"/>
              <a:gd name="connsiteX122" fmla="*/ 8137967 w 8636594"/>
              <a:gd name="connsiteY122" fmla="*/ 468072 h 6568233"/>
              <a:gd name="connsiteX123" fmla="*/ 8171641 w 8636594"/>
              <a:gd name="connsiteY123" fmla="*/ 432332 h 6568233"/>
              <a:gd name="connsiteX124" fmla="*/ 8205590 w 8636594"/>
              <a:gd name="connsiteY124" fmla="*/ 396920 h 6568233"/>
              <a:gd name="connsiteX125" fmla="*/ 8239820 w 8636594"/>
              <a:gd name="connsiteY125" fmla="*/ 361843 h 6568233"/>
              <a:gd name="connsiteX126" fmla="*/ 8274337 w 8636594"/>
              <a:gd name="connsiteY126" fmla="*/ 327107 h 6568233"/>
              <a:gd name="connsiteX127" fmla="*/ 8309147 w 8636594"/>
              <a:gd name="connsiteY127" fmla="*/ 292718 h 6568233"/>
              <a:gd name="connsiteX128" fmla="*/ 8344256 w 8636594"/>
              <a:gd name="connsiteY128" fmla="*/ 258685 h 6568233"/>
              <a:gd name="connsiteX129" fmla="*/ 8379669 w 8636594"/>
              <a:gd name="connsiteY129" fmla="*/ 225013 h 6568233"/>
              <a:gd name="connsiteX130" fmla="*/ 8415394 w 8636594"/>
              <a:gd name="connsiteY130" fmla="*/ 191709 h 6568233"/>
              <a:gd name="connsiteX131" fmla="*/ 8451434 w 8636594"/>
              <a:gd name="connsiteY131" fmla="*/ 158780 h 6568233"/>
              <a:gd name="connsiteX132" fmla="*/ 8487798 w 8636594"/>
              <a:gd name="connsiteY132" fmla="*/ 126233 h 6568233"/>
              <a:gd name="connsiteX133" fmla="*/ 8524489 w 8636594"/>
              <a:gd name="connsiteY133" fmla="*/ 94075 h 6568233"/>
              <a:gd name="connsiteX134" fmla="*/ 8561515 w 8636594"/>
              <a:gd name="connsiteY134" fmla="*/ 62312 h 6568233"/>
              <a:gd name="connsiteX135" fmla="*/ 8598881 w 8636594"/>
              <a:gd name="connsiteY135" fmla="*/ 30951 h 6568233"/>
              <a:gd name="connsiteX136" fmla="*/ 8636594 w 8636594"/>
              <a:gd name="connsiteY136" fmla="*/ 0 h 6568233"/>
              <a:gd name="connsiteX0" fmla="*/ 8636594 w 8636594"/>
              <a:gd name="connsiteY0" fmla="*/ 0 h 6555999"/>
              <a:gd name="connsiteX1" fmla="*/ 5293 w 8636594"/>
              <a:gd name="connsiteY1" fmla="*/ 0 h 6555999"/>
              <a:gd name="connsiteX2" fmla="*/ 0 w 8636594"/>
              <a:gd name="connsiteY2" fmla="*/ 5587843 h 6555999"/>
              <a:gd name="connsiteX3" fmla="*/ 1594033 w 8636594"/>
              <a:gd name="connsiteY3" fmla="*/ 5600057 h 6555999"/>
              <a:gd name="connsiteX4" fmla="*/ 1686068 w 8636594"/>
              <a:gd name="connsiteY4" fmla="*/ 5599745 h 6555999"/>
              <a:gd name="connsiteX5" fmla="*/ 2416341 w 8636594"/>
              <a:gd name="connsiteY5" fmla="*/ 6555999 h 6555999"/>
              <a:gd name="connsiteX6" fmla="*/ 2472299 w 8636594"/>
              <a:gd name="connsiteY6" fmla="*/ 6543344 h 6555999"/>
              <a:gd name="connsiteX7" fmla="*/ 2527618 w 8636594"/>
              <a:gd name="connsiteY7" fmla="*/ 6530269 h 6555999"/>
              <a:gd name="connsiteX8" fmla="*/ 2582304 w 8636594"/>
              <a:gd name="connsiteY8" fmla="*/ 6516778 h 6555999"/>
              <a:gd name="connsiteX9" fmla="*/ 2636364 w 8636594"/>
              <a:gd name="connsiteY9" fmla="*/ 6502876 h 6555999"/>
              <a:gd name="connsiteX10" fmla="*/ 2689804 w 8636594"/>
              <a:gd name="connsiteY10" fmla="*/ 6488565 h 6555999"/>
              <a:gd name="connsiteX11" fmla="*/ 2742629 w 8636594"/>
              <a:gd name="connsiteY11" fmla="*/ 6473849 h 6555999"/>
              <a:gd name="connsiteX12" fmla="*/ 2794848 w 8636594"/>
              <a:gd name="connsiteY12" fmla="*/ 6458731 h 6555999"/>
              <a:gd name="connsiteX13" fmla="*/ 2846466 w 8636594"/>
              <a:gd name="connsiteY13" fmla="*/ 6443216 h 6555999"/>
              <a:gd name="connsiteX14" fmla="*/ 2897488 w 8636594"/>
              <a:gd name="connsiteY14" fmla="*/ 6427305 h 6555999"/>
              <a:gd name="connsiteX15" fmla="*/ 2947923 w 8636594"/>
              <a:gd name="connsiteY15" fmla="*/ 6411004 h 6555999"/>
              <a:gd name="connsiteX16" fmla="*/ 2997775 w 8636594"/>
              <a:gd name="connsiteY16" fmla="*/ 6394316 h 6555999"/>
              <a:gd name="connsiteX17" fmla="*/ 3047052 w 8636594"/>
              <a:gd name="connsiteY17" fmla="*/ 6377243 h 6555999"/>
              <a:gd name="connsiteX18" fmla="*/ 3095759 w 8636594"/>
              <a:gd name="connsiteY18" fmla="*/ 6359791 h 6555999"/>
              <a:gd name="connsiteX19" fmla="*/ 3143903 w 8636594"/>
              <a:gd name="connsiteY19" fmla="*/ 6341961 h 6555999"/>
              <a:gd name="connsiteX20" fmla="*/ 3191491 w 8636594"/>
              <a:gd name="connsiteY20" fmla="*/ 6323757 h 6555999"/>
              <a:gd name="connsiteX21" fmla="*/ 3238528 w 8636594"/>
              <a:gd name="connsiteY21" fmla="*/ 6305184 h 6555999"/>
              <a:gd name="connsiteX22" fmla="*/ 3285021 w 8636594"/>
              <a:gd name="connsiteY22" fmla="*/ 6286245 h 6555999"/>
              <a:gd name="connsiteX23" fmla="*/ 3330977 w 8636594"/>
              <a:gd name="connsiteY23" fmla="*/ 6266942 h 6555999"/>
              <a:gd name="connsiteX24" fmla="*/ 3376401 w 8636594"/>
              <a:gd name="connsiteY24" fmla="*/ 6247281 h 6555999"/>
              <a:gd name="connsiteX25" fmla="*/ 3421300 w 8636594"/>
              <a:gd name="connsiteY25" fmla="*/ 6227263 h 6555999"/>
              <a:gd name="connsiteX26" fmla="*/ 3465680 w 8636594"/>
              <a:gd name="connsiteY26" fmla="*/ 6206893 h 6555999"/>
              <a:gd name="connsiteX27" fmla="*/ 3509548 w 8636594"/>
              <a:gd name="connsiteY27" fmla="*/ 6186174 h 6555999"/>
              <a:gd name="connsiteX28" fmla="*/ 3552910 w 8636594"/>
              <a:gd name="connsiteY28" fmla="*/ 6165110 h 6555999"/>
              <a:gd name="connsiteX29" fmla="*/ 3595773 w 8636594"/>
              <a:gd name="connsiteY29" fmla="*/ 6143704 h 6555999"/>
              <a:gd name="connsiteX30" fmla="*/ 3638142 w 8636594"/>
              <a:gd name="connsiteY30" fmla="*/ 6121960 h 6555999"/>
              <a:gd name="connsiteX31" fmla="*/ 3680024 w 8636594"/>
              <a:gd name="connsiteY31" fmla="*/ 6099881 h 6555999"/>
              <a:gd name="connsiteX32" fmla="*/ 3721426 w 8636594"/>
              <a:gd name="connsiteY32" fmla="*/ 6077471 h 6555999"/>
              <a:gd name="connsiteX33" fmla="*/ 3762353 w 8636594"/>
              <a:gd name="connsiteY33" fmla="*/ 6054733 h 6555999"/>
              <a:gd name="connsiteX34" fmla="*/ 3802812 w 8636594"/>
              <a:gd name="connsiteY34" fmla="*/ 6031671 h 6555999"/>
              <a:gd name="connsiteX35" fmla="*/ 3842810 w 8636594"/>
              <a:gd name="connsiteY35" fmla="*/ 6008288 h 6555999"/>
              <a:gd name="connsiteX36" fmla="*/ 3882352 w 8636594"/>
              <a:gd name="connsiteY36" fmla="*/ 5984588 h 6555999"/>
              <a:gd name="connsiteX37" fmla="*/ 3921445 w 8636594"/>
              <a:gd name="connsiteY37" fmla="*/ 5960574 h 6555999"/>
              <a:gd name="connsiteX38" fmla="*/ 3960096 w 8636594"/>
              <a:gd name="connsiteY38" fmla="*/ 5936250 h 6555999"/>
              <a:gd name="connsiteX39" fmla="*/ 3998311 w 8636594"/>
              <a:gd name="connsiteY39" fmla="*/ 5911619 h 6555999"/>
              <a:gd name="connsiteX40" fmla="*/ 4036095 w 8636594"/>
              <a:gd name="connsiteY40" fmla="*/ 5886685 h 6555999"/>
              <a:gd name="connsiteX41" fmla="*/ 4073456 w 8636594"/>
              <a:gd name="connsiteY41" fmla="*/ 5861452 h 6555999"/>
              <a:gd name="connsiteX42" fmla="*/ 4110400 w 8636594"/>
              <a:gd name="connsiteY42" fmla="*/ 5835922 h 6555999"/>
              <a:gd name="connsiteX43" fmla="*/ 4146933 w 8636594"/>
              <a:gd name="connsiteY43" fmla="*/ 5810100 h 6555999"/>
              <a:gd name="connsiteX44" fmla="*/ 4183061 w 8636594"/>
              <a:gd name="connsiteY44" fmla="*/ 5783988 h 6555999"/>
              <a:gd name="connsiteX45" fmla="*/ 4218791 w 8636594"/>
              <a:gd name="connsiteY45" fmla="*/ 5757591 h 6555999"/>
              <a:gd name="connsiteX46" fmla="*/ 4254129 w 8636594"/>
              <a:gd name="connsiteY46" fmla="*/ 5730912 h 6555999"/>
              <a:gd name="connsiteX47" fmla="*/ 4289081 w 8636594"/>
              <a:gd name="connsiteY47" fmla="*/ 5703955 h 6555999"/>
              <a:gd name="connsiteX48" fmla="*/ 4323654 w 8636594"/>
              <a:gd name="connsiteY48" fmla="*/ 5676722 h 6555999"/>
              <a:gd name="connsiteX49" fmla="*/ 4357854 w 8636594"/>
              <a:gd name="connsiteY49" fmla="*/ 5649218 h 6555999"/>
              <a:gd name="connsiteX50" fmla="*/ 4391688 w 8636594"/>
              <a:gd name="connsiteY50" fmla="*/ 5621446 h 6555999"/>
              <a:gd name="connsiteX51" fmla="*/ 4425162 w 8636594"/>
              <a:gd name="connsiteY51" fmla="*/ 5593409 h 6555999"/>
              <a:gd name="connsiteX52" fmla="*/ 4458281 w 8636594"/>
              <a:gd name="connsiteY52" fmla="*/ 5565111 h 6555999"/>
              <a:gd name="connsiteX53" fmla="*/ 4491053 w 8636594"/>
              <a:gd name="connsiteY53" fmla="*/ 5536556 h 6555999"/>
              <a:gd name="connsiteX54" fmla="*/ 4523484 w 8636594"/>
              <a:gd name="connsiteY54" fmla="*/ 5507747 h 6555999"/>
              <a:gd name="connsiteX55" fmla="*/ 4555580 w 8636594"/>
              <a:gd name="connsiteY55" fmla="*/ 5478687 h 6555999"/>
              <a:gd name="connsiteX56" fmla="*/ 4587347 w 8636594"/>
              <a:gd name="connsiteY56" fmla="*/ 5449380 h 6555999"/>
              <a:gd name="connsiteX57" fmla="*/ 4618793 w 8636594"/>
              <a:gd name="connsiteY57" fmla="*/ 5419830 h 6555999"/>
              <a:gd name="connsiteX58" fmla="*/ 4649922 w 8636594"/>
              <a:gd name="connsiteY58" fmla="*/ 5390040 h 6555999"/>
              <a:gd name="connsiteX59" fmla="*/ 4680742 w 8636594"/>
              <a:gd name="connsiteY59" fmla="*/ 5360014 h 6555999"/>
              <a:gd name="connsiteX60" fmla="*/ 4711259 w 8636594"/>
              <a:gd name="connsiteY60" fmla="*/ 5329755 h 6555999"/>
              <a:gd name="connsiteX61" fmla="*/ 4741478 w 8636594"/>
              <a:gd name="connsiteY61" fmla="*/ 5299266 h 6555999"/>
              <a:gd name="connsiteX62" fmla="*/ 4771408 w 8636594"/>
              <a:gd name="connsiteY62" fmla="*/ 5268551 h 6555999"/>
              <a:gd name="connsiteX63" fmla="*/ 4801053 w 8636594"/>
              <a:gd name="connsiteY63" fmla="*/ 5237614 h 6555999"/>
              <a:gd name="connsiteX64" fmla="*/ 4830420 w 8636594"/>
              <a:gd name="connsiteY64" fmla="*/ 5206458 h 6555999"/>
              <a:gd name="connsiteX65" fmla="*/ 4859516 w 8636594"/>
              <a:gd name="connsiteY65" fmla="*/ 5175087 h 6555999"/>
              <a:gd name="connsiteX66" fmla="*/ 4888347 w 8636594"/>
              <a:gd name="connsiteY66" fmla="*/ 5143504 h 6555999"/>
              <a:gd name="connsiteX67" fmla="*/ 4916919 w 8636594"/>
              <a:gd name="connsiteY67" fmla="*/ 5111713 h 6555999"/>
              <a:gd name="connsiteX68" fmla="*/ 4945238 w 8636594"/>
              <a:gd name="connsiteY68" fmla="*/ 5079717 h 6555999"/>
              <a:gd name="connsiteX69" fmla="*/ 4973311 w 8636594"/>
              <a:gd name="connsiteY69" fmla="*/ 5047519 h 6555999"/>
              <a:gd name="connsiteX70" fmla="*/ 5001145 w 8636594"/>
              <a:gd name="connsiteY70" fmla="*/ 5015124 h 6555999"/>
              <a:gd name="connsiteX71" fmla="*/ 5028745 w 8636594"/>
              <a:gd name="connsiteY71" fmla="*/ 4982535 h 6555999"/>
              <a:gd name="connsiteX72" fmla="*/ 5056117 w 8636594"/>
              <a:gd name="connsiteY72" fmla="*/ 4949755 h 6555999"/>
              <a:gd name="connsiteX73" fmla="*/ 5083269 w 8636594"/>
              <a:gd name="connsiteY73" fmla="*/ 4916787 h 6555999"/>
              <a:gd name="connsiteX74" fmla="*/ 5110207 w 8636594"/>
              <a:gd name="connsiteY74" fmla="*/ 4883636 h 6555999"/>
              <a:gd name="connsiteX75" fmla="*/ 5136937 w 8636594"/>
              <a:gd name="connsiteY75" fmla="*/ 4850305 h 6555999"/>
              <a:gd name="connsiteX76" fmla="*/ 5163464 w 8636594"/>
              <a:gd name="connsiteY76" fmla="*/ 4816797 h 6555999"/>
              <a:gd name="connsiteX77" fmla="*/ 5215940 w 8636594"/>
              <a:gd name="connsiteY77" fmla="*/ 4749265 h 6555999"/>
              <a:gd name="connsiteX78" fmla="*/ 5267684 w 8636594"/>
              <a:gd name="connsiteY78" fmla="*/ 4681068 h 6555999"/>
              <a:gd name="connsiteX79" fmla="*/ 5318748 w 8636594"/>
              <a:gd name="connsiteY79" fmla="*/ 4612234 h 6555999"/>
              <a:gd name="connsiteX80" fmla="*/ 5369182 w 8636594"/>
              <a:gd name="connsiteY80" fmla="*/ 4542793 h 6555999"/>
              <a:gd name="connsiteX81" fmla="*/ 5419038 w 8636594"/>
              <a:gd name="connsiteY81" fmla="*/ 4472771 h 6555999"/>
              <a:gd name="connsiteX82" fmla="*/ 5468365 w 8636594"/>
              <a:gd name="connsiteY82" fmla="*/ 4402196 h 6555999"/>
              <a:gd name="connsiteX83" fmla="*/ 5517215 w 8636594"/>
              <a:gd name="connsiteY83" fmla="*/ 4331098 h 6555999"/>
              <a:gd name="connsiteX84" fmla="*/ 5565637 w 8636594"/>
              <a:gd name="connsiteY84" fmla="*/ 4259503 h 6555999"/>
              <a:gd name="connsiteX85" fmla="*/ 5613684 w 8636594"/>
              <a:gd name="connsiteY85" fmla="*/ 4187441 h 6555999"/>
              <a:gd name="connsiteX86" fmla="*/ 5685160 w 8636594"/>
              <a:gd name="connsiteY86" fmla="*/ 4078531 h 6555999"/>
              <a:gd name="connsiteX87" fmla="*/ 5756074 w 8636594"/>
              <a:gd name="connsiteY87" fmla="*/ 3968727 h 6555999"/>
              <a:gd name="connsiteX88" fmla="*/ 5873483 w 8636594"/>
              <a:gd name="connsiteY88" fmla="*/ 3783989 h 6555999"/>
              <a:gd name="connsiteX89" fmla="*/ 6203209 w 8636594"/>
              <a:gd name="connsiteY89" fmla="*/ 3258640 h 6555999"/>
              <a:gd name="connsiteX90" fmla="*/ 6299430 w 8636594"/>
              <a:gd name="connsiteY90" fmla="*/ 3107321 h 6555999"/>
              <a:gd name="connsiteX91" fmla="*/ 6372650 w 8636594"/>
              <a:gd name="connsiteY91" fmla="*/ 2993735 h 6555999"/>
              <a:gd name="connsiteX92" fmla="*/ 6453197 w 8636594"/>
              <a:gd name="connsiteY92" fmla="*/ 2869788 h 6555999"/>
              <a:gd name="connsiteX93" fmla="*/ 6564167 w 8636594"/>
              <a:gd name="connsiteY93" fmla="*/ 2696807 h 6555999"/>
              <a:gd name="connsiteX94" fmla="*/ 6976233 w 8636594"/>
              <a:gd name="connsiteY94" fmla="*/ 2045274 h 6555999"/>
              <a:gd name="connsiteX95" fmla="*/ 7086755 w 8636594"/>
              <a:gd name="connsiteY95" fmla="*/ 1872743 h 6555999"/>
              <a:gd name="connsiteX96" fmla="*/ 7170279 w 8636594"/>
              <a:gd name="connsiteY96" fmla="*/ 1744202 h 6555999"/>
              <a:gd name="connsiteX97" fmla="*/ 7226351 w 8636594"/>
              <a:gd name="connsiteY97" fmla="*/ 1659017 h 6555999"/>
              <a:gd name="connsiteX98" fmla="*/ 7282789 w 8636594"/>
              <a:gd name="connsiteY98" fmla="*/ 1574303 h 6555999"/>
              <a:gd name="connsiteX99" fmla="*/ 7339643 w 8636594"/>
              <a:gd name="connsiteY99" fmla="*/ 1490113 h 6555999"/>
              <a:gd name="connsiteX100" fmla="*/ 7396957 w 8636594"/>
              <a:gd name="connsiteY100" fmla="*/ 1406503 h 6555999"/>
              <a:gd name="connsiteX101" fmla="*/ 7454781 w 8636594"/>
              <a:gd name="connsiteY101" fmla="*/ 1323526 h 6555999"/>
              <a:gd name="connsiteX102" fmla="*/ 7513161 w 8636594"/>
              <a:gd name="connsiteY102" fmla="*/ 1241237 h 6555999"/>
              <a:gd name="connsiteX103" fmla="*/ 7572144 w 8636594"/>
              <a:gd name="connsiteY103" fmla="*/ 1159689 h 6555999"/>
              <a:gd name="connsiteX104" fmla="*/ 7601877 w 8636594"/>
              <a:gd name="connsiteY104" fmla="*/ 1119210 h 6555999"/>
              <a:gd name="connsiteX105" fmla="*/ 7631779 w 8636594"/>
              <a:gd name="connsiteY105" fmla="*/ 1078937 h 6555999"/>
              <a:gd name="connsiteX106" fmla="*/ 7661855 w 8636594"/>
              <a:gd name="connsiteY106" fmla="*/ 1038876 h 6555999"/>
              <a:gd name="connsiteX107" fmla="*/ 7692111 w 8636594"/>
              <a:gd name="connsiteY107" fmla="*/ 999035 h 6555999"/>
              <a:gd name="connsiteX108" fmla="*/ 7722554 w 8636594"/>
              <a:gd name="connsiteY108" fmla="*/ 959419 h 6555999"/>
              <a:gd name="connsiteX109" fmla="*/ 7753190 w 8636594"/>
              <a:gd name="connsiteY109" fmla="*/ 920037 h 6555999"/>
              <a:gd name="connsiteX110" fmla="*/ 7784023 w 8636594"/>
              <a:gd name="connsiteY110" fmla="*/ 880894 h 6555999"/>
              <a:gd name="connsiteX111" fmla="*/ 7815061 w 8636594"/>
              <a:gd name="connsiteY111" fmla="*/ 841997 h 6555999"/>
              <a:gd name="connsiteX112" fmla="*/ 7846308 w 8636594"/>
              <a:gd name="connsiteY112" fmla="*/ 803354 h 6555999"/>
              <a:gd name="connsiteX113" fmla="*/ 7877772 w 8636594"/>
              <a:gd name="connsiteY113" fmla="*/ 764970 h 6555999"/>
              <a:gd name="connsiteX114" fmla="*/ 7909458 w 8636594"/>
              <a:gd name="connsiteY114" fmla="*/ 726853 h 6555999"/>
              <a:gd name="connsiteX115" fmla="*/ 7941371 w 8636594"/>
              <a:gd name="connsiteY115" fmla="*/ 689010 h 6555999"/>
              <a:gd name="connsiteX116" fmla="*/ 7973518 w 8636594"/>
              <a:gd name="connsiteY116" fmla="*/ 651447 h 6555999"/>
              <a:gd name="connsiteX117" fmla="*/ 8005905 w 8636594"/>
              <a:gd name="connsiteY117" fmla="*/ 614171 h 6555999"/>
              <a:gd name="connsiteX118" fmla="*/ 8038538 w 8636594"/>
              <a:gd name="connsiteY118" fmla="*/ 577189 h 6555999"/>
              <a:gd name="connsiteX119" fmla="*/ 8071421 w 8636594"/>
              <a:gd name="connsiteY119" fmla="*/ 540507 h 6555999"/>
              <a:gd name="connsiteX120" fmla="*/ 8104563 w 8636594"/>
              <a:gd name="connsiteY120" fmla="*/ 504132 h 6555999"/>
              <a:gd name="connsiteX121" fmla="*/ 8137967 w 8636594"/>
              <a:gd name="connsiteY121" fmla="*/ 468072 h 6555999"/>
              <a:gd name="connsiteX122" fmla="*/ 8171641 w 8636594"/>
              <a:gd name="connsiteY122" fmla="*/ 432332 h 6555999"/>
              <a:gd name="connsiteX123" fmla="*/ 8205590 w 8636594"/>
              <a:gd name="connsiteY123" fmla="*/ 396920 h 6555999"/>
              <a:gd name="connsiteX124" fmla="*/ 8239820 w 8636594"/>
              <a:gd name="connsiteY124" fmla="*/ 361843 h 6555999"/>
              <a:gd name="connsiteX125" fmla="*/ 8274337 w 8636594"/>
              <a:gd name="connsiteY125" fmla="*/ 327107 h 6555999"/>
              <a:gd name="connsiteX126" fmla="*/ 8309147 w 8636594"/>
              <a:gd name="connsiteY126" fmla="*/ 292718 h 6555999"/>
              <a:gd name="connsiteX127" fmla="*/ 8344256 w 8636594"/>
              <a:gd name="connsiteY127" fmla="*/ 258685 h 6555999"/>
              <a:gd name="connsiteX128" fmla="*/ 8379669 w 8636594"/>
              <a:gd name="connsiteY128" fmla="*/ 225013 h 6555999"/>
              <a:gd name="connsiteX129" fmla="*/ 8415394 w 8636594"/>
              <a:gd name="connsiteY129" fmla="*/ 191709 h 6555999"/>
              <a:gd name="connsiteX130" fmla="*/ 8451434 w 8636594"/>
              <a:gd name="connsiteY130" fmla="*/ 158780 h 6555999"/>
              <a:gd name="connsiteX131" fmla="*/ 8487798 w 8636594"/>
              <a:gd name="connsiteY131" fmla="*/ 126233 h 6555999"/>
              <a:gd name="connsiteX132" fmla="*/ 8524489 w 8636594"/>
              <a:gd name="connsiteY132" fmla="*/ 94075 h 6555999"/>
              <a:gd name="connsiteX133" fmla="*/ 8561515 w 8636594"/>
              <a:gd name="connsiteY133" fmla="*/ 62312 h 6555999"/>
              <a:gd name="connsiteX134" fmla="*/ 8598881 w 8636594"/>
              <a:gd name="connsiteY134" fmla="*/ 30951 h 6555999"/>
              <a:gd name="connsiteX135" fmla="*/ 8636594 w 8636594"/>
              <a:gd name="connsiteY135" fmla="*/ 0 h 6555999"/>
              <a:gd name="connsiteX0" fmla="*/ 8636594 w 8636594"/>
              <a:gd name="connsiteY0" fmla="*/ 0 h 6543344"/>
              <a:gd name="connsiteX1" fmla="*/ 5293 w 8636594"/>
              <a:gd name="connsiteY1" fmla="*/ 0 h 6543344"/>
              <a:gd name="connsiteX2" fmla="*/ 0 w 8636594"/>
              <a:gd name="connsiteY2" fmla="*/ 5587843 h 6543344"/>
              <a:gd name="connsiteX3" fmla="*/ 1594033 w 8636594"/>
              <a:gd name="connsiteY3" fmla="*/ 5600057 h 6543344"/>
              <a:gd name="connsiteX4" fmla="*/ 1686068 w 8636594"/>
              <a:gd name="connsiteY4" fmla="*/ 5599745 h 6543344"/>
              <a:gd name="connsiteX5" fmla="*/ 2472299 w 8636594"/>
              <a:gd name="connsiteY5" fmla="*/ 6543344 h 6543344"/>
              <a:gd name="connsiteX6" fmla="*/ 2527618 w 8636594"/>
              <a:gd name="connsiteY6" fmla="*/ 6530269 h 6543344"/>
              <a:gd name="connsiteX7" fmla="*/ 2582304 w 8636594"/>
              <a:gd name="connsiteY7" fmla="*/ 6516778 h 6543344"/>
              <a:gd name="connsiteX8" fmla="*/ 2636364 w 8636594"/>
              <a:gd name="connsiteY8" fmla="*/ 6502876 h 6543344"/>
              <a:gd name="connsiteX9" fmla="*/ 2689804 w 8636594"/>
              <a:gd name="connsiteY9" fmla="*/ 6488565 h 6543344"/>
              <a:gd name="connsiteX10" fmla="*/ 2742629 w 8636594"/>
              <a:gd name="connsiteY10" fmla="*/ 6473849 h 6543344"/>
              <a:gd name="connsiteX11" fmla="*/ 2794848 w 8636594"/>
              <a:gd name="connsiteY11" fmla="*/ 6458731 h 6543344"/>
              <a:gd name="connsiteX12" fmla="*/ 2846466 w 8636594"/>
              <a:gd name="connsiteY12" fmla="*/ 6443216 h 6543344"/>
              <a:gd name="connsiteX13" fmla="*/ 2897488 w 8636594"/>
              <a:gd name="connsiteY13" fmla="*/ 6427305 h 6543344"/>
              <a:gd name="connsiteX14" fmla="*/ 2947923 w 8636594"/>
              <a:gd name="connsiteY14" fmla="*/ 6411004 h 6543344"/>
              <a:gd name="connsiteX15" fmla="*/ 2997775 w 8636594"/>
              <a:gd name="connsiteY15" fmla="*/ 6394316 h 6543344"/>
              <a:gd name="connsiteX16" fmla="*/ 3047052 w 8636594"/>
              <a:gd name="connsiteY16" fmla="*/ 6377243 h 6543344"/>
              <a:gd name="connsiteX17" fmla="*/ 3095759 w 8636594"/>
              <a:gd name="connsiteY17" fmla="*/ 6359791 h 6543344"/>
              <a:gd name="connsiteX18" fmla="*/ 3143903 w 8636594"/>
              <a:gd name="connsiteY18" fmla="*/ 6341961 h 6543344"/>
              <a:gd name="connsiteX19" fmla="*/ 3191491 w 8636594"/>
              <a:gd name="connsiteY19" fmla="*/ 6323757 h 6543344"/>
              <a:gd name="connsiteX20" fmla="*/ 3238528 w 8636594"/>
              <a:gd name="connsiteY20" fmla="*/ 6305184 h 6543344"/>
              <a:gd name="connsiteX21" fmla="*/ 3285021 w 8636594"/>
              <a:gd name="connsiteY21" fmla="*/ 6286245 h 6543344"/>
              <a:gd name="connsiteX22" fmla="*/ 3330977 w 8636594"/>
              <a:gd name="connsiteY22" fmla="*/ 6266942 h 6543344"/>
              <a:gd name="connsiteX23" fmla="*/ 3376401 w 8636594"/>
              <a:gd name="connsiteY23" fmla="*/ 6247281 h 6543344"/>
              <a:gd name="connsiteX24" fmla="*/ 3421300 w 8636594"/>
              <a:gd name="connsiteY24" fmla="*/ 6227263 h 6543344"/>
              <a:gd name="connsiteX25" fmla="*/ 3465680 w 8636594"/>
              <a:gd name="connsiteY25" fmla="*/ 6206893 h 6543344"/>
              <a:gd name="connsiteX26" fmla="*/ 3509548 w 8636594"/>
              <a:gd name="connsiteY26" fmla="*/ 6186174 h 6543344"/>
              <a:gd name="connsiteX27" fmla="*/ 3552910 w 8636594"/>
              <a:gd name="connsiteY27" fmla="*/ 6165110 h 6543344"/>
              <a:gd name="connsiteX28" fmla="*/ 3595773 w 8636594"/>
              <a:gd name="connsiteY28" fmla="*/ 6143704 h 6543344"/>
              <a:gd name="connsiteX29" fmla="*/ 3638142 w 8636594"/>
              <a:gd name="connsiteY29" fmla="*/ 6121960 h 6543344"/>
              <a:gd name="connsiteX30" fmla="*/ 3680024 w 8636594"/>
              <a:gd name="connsiteY30" fmla="*/ 6099881 h 6543344"/>
              <a:gd name="connsiteX31" fmla="*/ 3721426 w 8636594"/>
              <a:gd name="connsiteY31" fmla="*/ 6077471 h 6543344"/>
              <a:gd name="connsiteX32" fmla="*/ 3762353 w 8636594"/>
              <a:gd name="connsiteY32" fmla="*/ 6054733 h 6543344"/>
              <a:gd name="connsiteX33" fmla="*/ 3802812 w 8636594"/>
              <a:gd name="connsiteY33" fmla="*/ 6031671 h 6543344"/>
              <a:gd name="connsiteX34" fmla="*/ 3842810 w 8636594"/>
              <a:gd name="connsiteY34" fmla="*/ 6008288 h 6543344"/>
              <a:gd name="connsiteX35" fmla="*/ 3882352 w 8636594"/>
              <a:gd name="connsiteY35" fmla="*/ 5984588 h 6543344"/>
              <a:gd name="connsiteX36" fmla="*/ 3921445 w 8636594"/>
              <a:gd name="connsiteY36" fmla="*/ 5960574 h 6543344"/>
              <a:gd name="connsiteX37" fmla="*/ 3960096 w 8636594"/>
              <a:gd name="connsiteY37" fmla="*/ 5936250 h 6543344"/>
              <a:gd name="connsiteX38" fmla="*/ 3998311 w 8636594"/>
              <a:gd name="connsiteY38" fmla="*/ 5911619 h 6543344"/>
              <a:gd name="connsiteX39" fmla="*/ 4036095 w 8636594"/>
              <a:gd name="connsiteY39" fmla="*/ 5886685 h 6543344"/>
              <a:gd name="connsiteX40" fmla="*/ 4073456 w 8636594"/>
              <a:gd name="connsiteY40" fmla="*/ 5861452 h 6543344"/>
              <a:gd name="connsiteX41" fmla="*/ 4110400 w 8636594"/>
              <a:gd name="connsiteY41" fmla="*/ 5835922 h 6543344"/>
              <a:gd name="connsiteX42" fmla="*/ 4146933 w 8636594"/>
              <a:gd name="connsiteY42" fmla="*/ 5810100 h 6543344"/>
              <a:gd name="connsiteX43" fmla="*/ 4183061 w 8636594"/>
              <a:gd name="connsiteY43" fmla="*/ 5783988 h 6543344"/>
              <a:gd name="connsiteX44" fmla="*/ 4218791 w 8636594"/>
              <a:gd name="connsiteY44" fmla="*/ 5757591 h 6543344"/>
              <a:gd name="connsiteX45" fmla="*/ 4254129 w 8636594"/>
              <a:gd name="connsiteY45" fmla="*/ 5730912 h 6543344"/>
              <a:gd name="connsiteX46" fmla="*/ 4289081 w 8636594"/>
              <a:gd name="connsiteY46" fmla="*/ 5703955 h 6543344"/>
              <a:gd name="connsiteX47" fmla="*/ 4323654 w 8636594"/>
              <a:gd name="connsiteY47" fmla="*/ 5676722 h 6543344"/>
              <a:gd name="connsiteX48" fmla="*/ 4357854 w 8636594"/>
              <a:gd name="connsiteY48" fmla="*/ 5649218 h 6543344"/>
              <a:gd name="connsiteX49" fmla="*/ 4391688 w 8636594"/>
              <a:gd name="connsiteY49" fmla="*/ 5621446 h 6543344"/>
              <a:gd name="connsiteX50" fmla="*/ 4425162 w 8636594"/>
              <a:gd name="connsiteY50" fmla="*/ 5593409 h 6543344"/>
              <a:gd name="connsiteX51" fmla="*/ 4458281 w 8636594"/>
              <a:gd name="connsiteY51" fmla="*/ 5565111 h 6543344"/>
              <a:gd name="connsiteX52" fmla="*/ 4491053 w 8636594"/>
              <a:gd name="connsiteY52" fmla="*/ 5536556 h 6543344"/>
              <a:gd name="connsiteX53" fmla="*/ 4523484 w 8636594"/>
              <a:gd name="connsiteY53" fmla="*/ 5507747 h 6543344"/>
              <a:gd name="connsiteX54" fmla="*/ 4555580 w 8636594"/>
              <a:gd name="connsiteY54" fmla="*/ 5478687 h 6543344"/>
              <a:gd name="connsiteX55" fmla="*/ 4587347 w 8636594"/>
              <a:gd name="connsiteY55" fmla="*/ 5449380 h 6543344"/>
              <a:gd name="connsiteX56" fmla="*/ 4618793 w 8636594"/>
              <a:gd name="connsiteY56" fmla="*/ 5419830 h 6543344"/>
              <a:gd name="connsiteX57" fmla="*/ 4649922 w 8636594"/>
              <a:gd name="connsiteY57" fmla="*/ 5390040 h 6543344"/>
              <a:gd name="connsiteX58" fmla="*/ 4680742 w 8636594"/>
              <a:gd name="connsiteY58" fmla="*/ 5360014 h 6543344"/>
              <a:gd name="connsiteX59" fmla="*/ 4711259 w 8636594"/>
              <a:gd name="connsiteY59" fmla="*/ 5329755 h 6543344"/>
              <a:gd name="connsiteX60" fmla="*/ 4741478 w 8636594"/>
              <a:gd name="connsiteY60" fmla="*/ 5299266 h 6543344"/>
              <a:gd name="connsiteX61" fmla="*/ 4771408 w 8636594"/>
              <a:gd name="connsiteY61" fmla="*/ 5268551 h 6543344"/>
              <a:gd name="connsiteX62" fmla="*/ 4801053 w 8636594"/>
              <a:gd name="connsiteY62" fmla="*/ 5237614 h 6543344"/>
              <a:gd name="connsiteX63" fmla="*/ 4830420 w 8636594"/>
              <a:gd name="connsiteY63" fmla="*/ 5206458 h 6543344"/>
              <a:gd name="connsiteX64" fmla="*/ 4859516 w 8636594"/>
              <a:gd name="connsiteY64" fmla="*/ 5175087 h 6543344"/>
              <a:gd name="connsiteX65" fmla="*/ 4888347 w 8636594"/>
              <a:gd name="connsiteY65" fmla="*/ 5143504 h 6543344"/>
              <a:gd name="connsiteX66" fmla="*/ 4916919 w 8636594"/>
              <a:gd name="connsiteY66" fmla="*/ 5111713 h 6543344"/>
              <a:gd name="connsiteX67" fmla="*/ 4945238 w 8636594"/>
              <a:gd name="connsiteY67" fmla="*/ 5079717 h 6543344"/>
              <a:gd name="connsiteX68" fmla="*/ 4973311 w 8636594"/>
              <a:gd name="connsiteY68" fmla="*/ 5047519 h 6543344"/>
              <a:gd name="connsiteX69" fmla="*/ 5001145 w 8636594"/>
              <a:gd name="connsiteY69" fmla="*/ 5015124 h 6543344"/>
              <a:gd name="connsiteX70" fmla="*/ 5028745 w 8636594"/>
              <a:gd name="connsiteY70" fmla="*/ 4982535 h 6543344"/>
              <a:gd name="connsiteX71" fmla="*/ 5056117 w 8636594"/>
              <a:gd name="connsiteY71" fmla="*/ 4949755 h 6543344"/>
              <a:gd name="connsiteX72" fmla="*/ 5083269 w 8636594"/>
              <a:gd name="connsiteY72" fmla="*/ 4916787 h 6543344"/>
              <a:gd name="connsiteX73" fmla="*/ 5110207 w 8636594"/>
              <a:gd name="connsiteY73" fmla="*/ 4883636 h 6543344"/>
              <a:gd name="connsiteX74" fmla="*/ 5136937 w 8636594"/>
              <a:gd name="connsiteY74" fmla="*/ 4850305 h 6543344"/>
              <a:gd name="connsiteX75" fmla="*/ 5163464 w 8636594"/>
              <a:gd name="connsiteY75" fmla="*/ 4816797 h 6543344"/>
              <a:gd name="connsiteX76" fmla="*/ 5215940 w 8636594"/>
              <a:gd name="connsiteY76" fmla="*/ 4749265 h 6543344"/>
              <a:gd name="connsiteX77" fmla="*/ 5267684 w 8636594"/>
              <a:gd name="connsiteY77" fmla="*/ 4681068 h 6543344"/>
              <a:gd name="connsiteX78" fmla="*/ 5318748 w 8636594"/>
              <a:gd name="connsiteY78" fmla="*/ 4612234 h 6543344"/>
              <a:gd name="connsiteX79" fmla="*/ 5369182 w 8636594"/>
              <a:gd name="connsiteY79" fmla="*/ 4542793 h 6543344"/>
              <a:gd name="connsiteX80" fmla="*/ 5419038 w 8636594"/>
              <a:gd name="connsiteY80" fmla="*/ 4472771 h 6543344"/>
              <a:gd name="connsiteX81" fmla="*/ 5468365 w 8636594"/>
              <a:gd name="connsiteY81" fmla="*/ 4402196 h 6543344"/>
              <a:gd name="connsiteX82" fmla="*/ 5517215 w 8636594"/>
              <a:gd name="connsiteY82" fmla="*/ 4331098 h 6543344"/>
              <a:gd name="connsiteX83" fmla="*/ 5565637 w 8636594"/>
              <a:gd name="connsiteY83" fmla="*/ 4259503 h 6543344"/>
              <a:gd name="connsiteX84" fmla="*/ 5613684 w 8636594"/>
              <a:gd name="connsiteY84" fmla="*/ 4187441 h 6543344"/>
              <a:gd name="connsiteX85" fmla="*/ 5685160 w 8636594"/>
              <a:gd name="connsiteY85" fmla="*/ 4078531 h 6543344"/>
              <a:gd name="connsiteX86" fmla="*/ 5756074 w 8636594"/>
              <a:gd name="connsiteY86" fmla="*/ 3968727 h 6543344"/>
              <a:gd name="connsiteX87" fmla="*/ 5873483 w 8636594"/>
              <a:gd name="connsiteY87" fmla="*/ 3783989 h 6543344"/>
              <a:gd name="connsiteX88" fmla="*/ 6203209 w 8636594"/>
              <a:gd name="connsiteY88" fmla="*/ 3258640 h 6543344"/>
              <a:gd name="connsiteX89" fmla="*/ 6299430 w 8636594"/>
              <a:gd name="connsiteY89" fmla="*/ 3107321 h 6543344"/>
              <a:gd name="connsiteX90" fmla="*/ 6372650 w 8636594"/>
              <a:gd name="connsiteY90" fmla="*/ 2993735 h 6543344"/>
              <a:gd name="connsiteX91" fmla="*/ 6453197 w 8636594"/>
              <a:gd name="connsiteY91" fmla="*/ 2869788 h 6543344"/>
              <a:gd name="connsiteX92" fmla="*/ 6564167 w 8636594"/>
              <a:gd name="connsiteY92" fmla="*/ 2696807 h 6543344"/>
              <a:gd name="connsiteX93" fmla="*/ 6976233 w 8636594"/>
              <a:gd name="connsiteY93" fmla="*/ 2045274 h 6543344"/>
              <a:gd name="connsiteX94" fmla="*/ 7086755 w 8636594"/>
              <a:gd name="connsiteY94" fmla="*/ 1872743 h 6543344"/>
              <a:gd name="connsiteX95" fmla="*/ 7170279 w 8636594"/>
              <a:gd name="connsiteY95" fmla="*/ 1744202 h 6543344"/>
              <a:gd name="connsiteX96" fmla="*/ 7226351 w 8636594"/>
              <a:gd name="connsiteY96" fmla="*/ 1659017 h 6543344"/>
              <a:gd name="connsiteX97" fmla="*/ 7282789 w 8636594"/>
              <a:gd name="connsiteY97" fmla="*/ 1574303 h 6543344"/>
              <a:gd name="connsiteX98" fmla="*/ 7339643 w 8636594"/>
              <a:gd name="connsiteY98" fmla="*/ 1490113 h 6543344"/>
              <a:gd name="connsiteX99" fmla="*/ 7396957 w 8636594"/>
              <a:gd name="connsiteY99" fmla="*/ 1406503 h 6543344"/>
              <a:gd name="connsiteX100" fmla="*/ 7454781 w 8636594"/>
              <a:gd name="connsiteY100" fmla="*/ 1323526 h 6543344"/>
              <a:gd name="connsiteX101" fmla="*/ 7513161 w 8636594"/>
              <a:gd name="connsiteY101" fmla="*/ 1241237 h 6543344"/>
              <a:gd name="connsiteX102" fmla="*/ 7572144 w 8636594"/>
              <a:gd name="connsiteY102" fmla="*/ 1159689 h 6543344"/>
              <a:gd name="connsiteX103" fmla="*/ 7601877 w 8636594"/>
              <a:gd name="connsiteY103" fmla="*/ 1119210 h 6543344"/>
              <a:gd name="connsiteX104" fmla="*/ 7631779 w 8636594"/>
              <a:gd name="connsiteY104" fmla="*/ 1078937 h 6543344"/>
              <a:gd name="connsiteX105" fmla="*/ 7661855 w 8636594"/>
              <a:gd name="connsiteY105" fmla="*/ 1038876 h 6543344"/>
              <a:gd name="connsiteX106" fmla="*/ 7692111 w 8636594"/>
              <a:gd name="connsiteY106" fmla="*/ 999035 h 6543344"/>
              <a:gd name="connsiteX107" fmla="*/ 7722554 w 8636594"/>
              <a:gd name="connsiteY107" fmla="*/ 959419 h 6543344"/>
              <a:gd name="connsiteX108" fmla="*/ 7753190 w 8636594"/>
              <a:gd name="connsiteY108" fmla="*/ 920037 h 6543344"/>
              <a:gd name="connsiteX109" fmla="*/ 7784023 w 8636594"/>
              <a:gd name="connsiteY109" fmla="*/ 880894 h 6543344"/>
              <a:gd name="connsiteX110" fmla="*/ 7815061 w 8636594"/>
              <a:gd name="connsiteY110" fmla="*/ 841997 h 6543344"/>
              <a:gd name="connsiteX111" fmla="*/ 7846308 w 8636594"/>
              <a:gd name="connsiteY111" fmla="*/ 803354 h 6543344"/>
              <a:gd name="connsiteX112" fmla="*/ 7877772 w 8636594"/>
              <a:gd name="connsiteY112" fmla="*/ 764970 h 6543344"/>
              <a:gd name="connsiteX113" fmla="*/ 7909458 w 8636594"/>
              <a:gd name="connsiteY113" fmla="*/ 726853 h 6543344"/>
              <a:gd name="connsiteX114" fmla="*/ 7941371 w 8636594"/>
              <a:gd name="connsiteY114" fmla="*/ 689010 h 6543344"/>
              <a:gd name="connsiteX115" fmla="*/ 7973518 w 8636594"/>
              <a:gd name="connsiteY115" fmla="*/ 651447 h 6543344"/>
              <a:gd name="connsiteX116" fmla="*/ 8005905 w 8636594"/>
              <a:gd name="connsiteY116" fmla="*/ 614171 h 6543344"/>
              <a:gd name="connsiteX117" fmla="*/ 8038538 w 8636594"/>
              <a:gd name="connsiteY117" fmla="*/ 577189 h 6543344"/>
              <a:gd name="connsiteX118" fmla="*/ 8071421 w 8636594"/>
              <a:gd name="connsiteY118" fmla="*/ 540507 h 6543344"/>
              <a:gd name="connsiteX119" fmla="*/ 8104563 w 8636594"/>
              <a:gd name="connsiteY119" fmla="*/ 504132 h 6543344"/>
              <a:gd name="connsiteX120" fmla="*/ 8137967 w 8636594"/>
              <a:gd name="connsiteY120" fmla="*/ 468072 h 6543344"/>
              <a:gd name="connsiteX121" fmla="*/ 8171641 w 8636594"/>
              <a:gd name="connsiteY121" fmla="*/ 432332 h 6543344"/>
              <a:gd name="connsiteX122" fmla="*/ 8205590 w 8636594"/>
              <a:gd name="connsiteY122" fmla="*/ 396920 h 6543344"/>
              <a:gd name="connsiteX123" fmla="*/ 8239820 w 8636594"/>
              <a:gd name="connsiteY123" fmla="*/ 361843 h 6543344"/>
              <a:gd name="connsiteX124" fmla="*/ 8274337 w 8636594"/>
              <a:gd name="connsiteY124" fmla="*/ 327107 h 6543344"/>
              <a:gd name="connsiteX125" fmla="*/ 8309147 w 8636594"/>
              <a:gd name="connsiteY125" fmla="*/ 292718 h 6543344"/>
              <a:gd name="connsiteX126" fmla="*/ 8344256 w 8636594"/>
              <a:gd name="connsiteY126" fmla="*/ 258685 h 6543344"/>
              <a:gd name="connsiteX127" fmla="*/ 8379669 w 8636594"/>
              <a:gd name="connsiteY127" fmla="*/ 225013 h 6543344"/>
              <a:gd name="connsiteX128" fmla="*/ 8415394 w 8636594"/>
              <a:gd name="connsiteY128" fmla="*/ 191709 h 6543344"/>
              <a:gd name="connsiteX129" fmla="*/ 8451434 w 8636594"/>
              <a:gd name="connsiteY129" fmla="*/ 158780 h 6543344"/>
              <a:gd name="connsiteX130" fmla="*/ 8487798 w 8636594"/>
              <a:gd name="connsiteY130" fmla="*/ 126233 h 6543344"/>
              <a:gd name="connsiteX131" fmla="*/ 8524489 w 8636594"/>
              <a:gd name="connsiteY131" fmla="*/ 94075 h 6543344"/>
              <a:gd name="connsiteX132" fmla="*/ 8561515 w 8636594"/>
              <a:gd name="connsiteY132" fmla="*/ 62312 h 6543344"/>
              <a:gd name="connsiteX133" fmla="*/ 8598881 w 8636594"/>
              <a:gd name="connsiteY133" fmla="*/ 30951 h 6543344"/>
              <a:gd name="connsiteX134" fmla="*/ 8636594 w 8636594"/>
              <a:gd name="connsiteY134" fmla="*/ 0 h 6543344"/>
              <a:gd name="connsiteX0" fmla="*/ 8636594 w 8636594"/>
              <a:gd name="connsiteY0" fmla="*/ 0 h 6530269"/>
              <a:gd name="connsiteX1" fmla="*/ 5293 w 8636594"/>
              <a:gd name="connsiteY1" fmla="*/ 0 h 6530269"/>
              <a:gd name="connsiteX2" fmla="*/ 0 w 8636594"/>
              <a:gd name="connsiteY2" fmla="*/ 5587843 h 6530269"/>
              <a:gd name="connsiteX3" fmla="*/ 1594033 w 8636594"/>
              <a:gd name="connsiteY3" fmla="*/ 5600057 h 6530269"/>
              <a:gd name="connsiteX4" fmla="*/ 1686068 w 8636594"/>
              <a:gd name="connsiteY4" fmla="*/ 5599745 h 6530269"/>
              <a:gd name="connsiteX5" fmla="*/ 2527618 w 8636594"/>
              <a:gd name="connsiteY5" fmla="*/ 6530269 h 6530269"/>
              <a:gd name="connsiteX6" fmla="*/ 2582304 w 8636594"/>
              <a:gd name="connsiteY6" fmla="*/ 6516778 h 6530269"/>
              <a:gd name="connsiteX7" fmla="*/ 2636364 w 8636594"/>
              <a:gd name="connsiteY7" fmla="*/ 6502876 h 6530269"/>
              <a:gd name="connsiteX8" fmla="*/ 2689804 w 8636594"/>
              <a:gd name="connsiteY8" fmla="*/ 6488565 h 6530269"/>
              <a:gd name="connsiteX9" fmla="*/ 2742629 w 8636594"/>
              <a:gd name="connsiteY9" fmla="*/ 6473849 h 6530269"/>
              <a:gd name="connsiteX10" fmla="*/ 2794848 w 8636594"/>
              <a:gd name="connsiteY10" fmla="*/ 6458731 h 6530269"/>
              <a:gd name="connsiteX11" fmla="*/ 2846466 w 8636594"/>
              <a:gd name="connsiteY11" fmla="*/ 6443216 h 6530269"/>
              <a:gd name="connsiteX12" fmla="*/ 2897488 w 8636594"/>
              <a:gd name="connsiteY12" fmla="*/ 6427305 h 6530269"/>
              <a:gd name="connsiteX13" fmla="*/ 2947923 w 8636594"/>
              <a:gd name="connsiteY13" fmla="*/ 6411004 h 6530269"/>
              <a:gd name="connsiteX14" fmla="*/ 2997775 w 8636594"/>
              <a:gd name="connsiteY14" fmla="*/ 6394316 h 6530269"/>
              <a:gd name="connsiteX15" fmla="*/ 3047052 w 8636594"/>
              <a:gd name="connsiteY15" fmla="*/ 6377243 h 6530269"/>
              <a:gd name="connsiteX16" fmla="*/ 3095759 w 8636594"/>
              <a:gd name="connsiteY16" fmla="*/ 6359791 h 6530269"/>
              <a:gd name="connsiteX17" fmla="*/ 3143903 w 8636594"/>
              <a:gd name="connsiteY17" fmla="*/ 6341961 h 6530269"/>
              <a:gd name="connsiteX18" fmla="*/ 3191491 w 8636594"/>
              <a:gd name="connsiteY18" fmla="*/ 6323757 h 6530269"/>
              <a:gd name="connsiteX19" fmla="*/ 3238528 w 8636594"/>
              <a:gd name="connsiteY19" fmla="*/ 6305184 h 6530269"/>
              <a:gd name="connsiteX20" fmla="*/ 3285021 w 8636594"/>
              <a:gd name="connsiteY20" fmla="*/ 6286245 h 6530269"/>
              <a:gd name="connsiteX21" fmla="*/ 3330977 w 8636594"/>
              <a:gd name="connsiteY21" fmla="*/ 6266942 h 6530269"/>
              <a:gd name="connsiteX22" fmla="*/ 3376401 w 8636594"/>
              <a:gd name="connsiteY22" fmla="*/ 6247281 h 6530269"/>
              <a:gd name="connsiteX23" fmla="*/ 3421300 w 8636594"/>
              <a:gd name="connsiteY23" fmla="*/ 6227263 h 6530269"/>
              <a:gd name="connsiteX24" fmla="*/ 3465680 w 8636594"/>
              <a:gd name="connsiteY24" fmla="*/ 6206893 h 6530269"/>
              <a:gd name="connsiteX25" fmla="*/ 3509548 w 8636594"/>
              <a:gd name="connsiteY25" fmla="*/ 6186174 h 6530269"/>
              <a:gd name="connsiteX26" fmla="*/ 3552910 w 8636594"/>
              <a:gd name="connsiteY26" fmla="*/ 6165110 h 6530269"/>
              <a:gd name="connsiteX27" fmla="*/ 3595773 w 8636594"/>
              <a:gd name="connsiteY27" fmla="*/ 6143704 h 6530269"/>
              <a:gd name="connsiteX28" fmla="*/ 3638142 w 8636594"/>
              <a:gd name="connsiteY28" fmla="*/ 6121960 h 6530269"/>
              <a:gd name="connsiteX29" fmla="*/ 3680024 w 8636594"/>
              <a:gd name="connsiteY29" fmla="*/ 6099881 h 6530269"/>
              <a:gd name="connsiteX30" fmla="*/ 3721426 w 8636594"/>
              <a:gd name="connsiteY30" fmla="*/ 6077471 h 6530269"/>
              <a:gd name="connsiteX31" fmla="*/ 3762353 w 8636594"/>
              <a:gd name="connsiteY31" fmla="*/ 6054733 h 6530269"/>
              <a:gd name="connsiteX32" fmla="*/ 3802812 w 8636594"/>
              <a:gd name="connsiteY32" fmla="*/ 6031671 h 6530269"/>
              <a:gd name="connsiteX33" fmla="*/ 3842810 w 8636594"/>
              <a:gd name="connsiteY33" fmla="*/ 6008288 h 6530269"/>
              <a:gd name="connsiteX34" fmla="*/ 3882352 w 8636594"/>
              <a:gd name="connsiteY34" fmla="*/ 5984588 h 6530269"/>
              <a:gd name="connsiteX35" fmla="*/ 3921445 w 8636594"/>
              <a:gd name="connsiteY35" fmla="*/ 5960574 h 6530269"/>
              <a:gd name="connsiteX36" fmla="*/ 3960096 w 8636594"/>
              <a:gd name="connsiteY36" fmla="*/ 5936250 h 6530269"/>
              <a:gd name="connsiteX37" fmla="*/ 3998311 w 8636594"/>
              <a:gd name="connsiteY37" fmla="*/ 5911619 h 6530269"/>
              <a:gd name="connsiteX38" fmla="*/ 4036095 w 8636594"/>
              <a:gd name="connsiteY38" fmla="*/ 5886685 h 6530269"/>
              <a:gd name="connsiteX39" fmla="*/ 4073456 w 8636594"/>
              <a:gd name="connsiteY39" fmla="*/ 5861452 h 6530269"/>
              <a:gd name="connsiteX40" fmla="*/ 4110400 w 8636594"/>
              <a:gd name="connsiteY40" fmla="*/ 5835922 h 6530269"/>
              <a:gd name="connsiteX41" fmla="*/ 4146933 w 8636594"/>
              <a:gd name="connsiteY41" fmla="*/ 5810100 h 6530269"/>
              <a:gd name="connsiteX42" fmla="*/ 4183061 w 8636594"/>
              <a:gd name="connsiteY42" fmla="*/ 5783988 h 6530269"/>
              <a:gd name="connsiteX43" fmla="*/ 4218791 w 8636594"/>
              <a:gd name="connsiteY43" fmla="*/ 5757591 h 6530269"/>
              <a:gd name="connsiteX44" fmla="*/ 4254129 w 8636594"/>
              <a:gd name="connsiteY44" fmla="*/ 5730912 h 6530269"/>
              <a:gd name="connsiteX45" fmla="*/ 4289081 w 8636594"/>
              <a:gd name="connsiteY45" fmla="*/ 5703955 h 6530269"/>
              <a:gd name="connsiteX46" fmla="*/ 4323654 w 8636594"/>
              <a:gd name="connsiteY46" fmla="*/ 5676722 h 6530269"/>
              <a:gd name="connsiteX47" fmla="*/ 4357854 w 8636594"/>
              <a:gd name="connsiteY47" fmla="*/ 5649218 h 6530269"/>
              <a:gd name="connsiteX48" fmla="*/ 4391688 w 8636594"/>
              <a:gd name="connsiteY48" fmla="*/ 5621446 h 6530269"/>
              <a:gd name="connsiteX49" fmla="*/ 4425162 w 8636594"/>
              <a:gd name="connsiteY49" fmla="*/ 5593409 h 6530269"/>
              <a:gd name="connsiteX50" fmla="*/ 4458281 w 8636594"/>
              <a:gd name="connsiteY50" fmla="*/ 5565111 h 6530269"/>
              <a:gd name="connsiteX51" fmla="*/ 4491053 w 8636594"/>
              <a:gd name="connsiteY51" fmla="*/ 5536556 h 6530269"/>
              <a:gd name="connsiteX52" fmla="*/ 4523484 w 8636594"/>
              <a:gd name="connsiteY52" fmla="*/ 5507747 h 6530269"/>
              <a:gd name="connsiteX53" fmla="*/ 4555580 w 8636594"/>
              <a:gd name="connsiteY53" fmla="*/ 5478687 h 6530269"/>
              <a:gd name="connsiteX54" fmla="*/ 4587347 w 8636594"/>
              <a:gd name="connsiteY54" fmla="*/ 5449380 h 6530269"/>
              <a:gd name="connsiteX55" fmla="*/ 4618793 w 8636594"/>
              <a:gd name="connsiteY55" fmla="*/ 5419830 h 6530269"/>
              <a:gd name="connsiteX56" fmla="*/ 4649922 w 8636594"/>
              <a:gd name="connsiteY56" fmla="*/ 5390040 h 6530269"/>
              <a:gd name="connsiteX57" fmla="*/ 4680742 w 8636594"/>
              <a:gd name="connsiteY57" fmla="*/ 5360014 h 6530269"/>
              <a:gd name="connsiteX58" fmla="*/ 4711259 w 8636594"/>
              <a:gd name="connsiteY58" fmla="*/ 5329755 h 6530269"/>
              <a:gd name="connsiteX59" fmla="*/ 4741478 w 8636594"/>
              <a:gd name="connsiteY59" fmla="*/ 5299266 h 6530269"/>
              <a:gd name="connsiteX60" fmla="*/ 4771408 w 8636594"/>
              <a:gd name="connsiteY60" fmla="*/ 5268551 h 6530269"/>
              <a:gd name="connsiteX61" fmla="*/ 4801053 w 8636594"/>
              <a:gd name="connsiteY61" fmla="*/ 5237614 h 6530269"/>
              <a:gd name="connsiteX62" fmla="*/ 4830420 w 8636594"/>
              <a:gd name="connsiteY62" fmla="*/ 5206458 h 6530269"/>
              <a:gd name="connsiteX63" fmla="*/ 4859516 w 8636594"/>
              <a:gd name="connsiteY63" fmla="*/ 5175087 h 6530269"/>
              <a:gd name="connsiteX64" fmla="*/ 4888347 w 8636594"/>
              <a:gd name="connsiteY64" fmla="*/ 5143504 h 6530269"/>
              <a:gd name="connsiteX65" fmla="*/ 4916919 w 8636594"/>
              <a:gd name="connsiteY65" fmla="*/ 5111713 h 6530269"/>
              <a:gd name="connsiteX66" fmla="*/ 4945238 w 8636594"/>
              <a:gd name="connsiteY66" fmla="*/ 5079717 h 6530269"/>
              <a:gd name="connsiteX67" fmla="*/ 4973311 w 8636594"/>
              <a:gd name="connsiteY67" fmla="*/ 5047519 h 6530269"/>
              <a:gd name="connsiteX68" fmla="*/ 5001145 w 8636594"/>
              <a:gd name="connsiteY68" fmla="*/ 5015124 h 6530269"/>
              <a:gd name="connsiteX69" fmla="*/ 5028745 w 8636594"/>
              <a:gd name="connsiteY69" fmla="*/ 4982535 h 6530269"/>
              <a:gd name="connsiteX70" fmla="*/ 5056117 w 8636594"/>
              <a:gd name="connsiteY70" fmla="*/ 4949755 h 6530269"/>
              <a:gd name="connsiteX71" fmla="*/ 5083269 w 8636594"/>
              <a:gd name="connsiteY71" fmla="*/ 4916787 h 6530269"/>
              <a:gd name="connsiteX72" fmla="*/ 5110207 w 8636594"/>
              <a:gd name="connsiteY72" fmla="*/ 4883636 h 6530269"/>
              <a:gd name="connsiteX73" fmla="*/ 5136937 w 8636594"/>
              <a:gd name="connsiteY73" fmla="*/ 4850305 h 6530269"/>
              <a:gd name="connsiteX74" fmla="*/ 5163464 w 8636594"/>
              <a:gd name="connsiteY74" fmla="*/ 4816797 h 6530269"/>
              <a:gd name="connsiteX75" fmla="*/ 5215940 w 8636594"/>
              <a:gd name="connsiteY75" fmla="*/ 4749265 h 6530269"/>
              <a:gd name="connsiteX76" fmla="*/ 5267684 w 8636594"/>
              <a:gd name="connsiteY76" fmla="*/ 4681068 h 6530269"/>
              <a:gd name="connsiteX77" fmla="*/ 5318748 w 8636594"/>
              <a:gd name="connsiteY77" fmla="*/ 4612234 h 6530269"/>
              <a:gd name="connsiteX78" fmla="*/ 5369182 w 8636594"/>
              <a:gd name="connsiteY78" fmla="*/ 4542793 h 6530269"/>
              <a:gd name="connsiteX79" fmla="*/ 5419038 w 8636594"/>
              <a:gd name="connsiteY79" fmla="*/ 4472771 h 6530269"/>
              <a:gd name="connsiteX80" fmla="*/ 5468365 w 8636594"/>
              <a:gd name="connsiteY80" fmla="*/ 4402196 h 6530269"/>
              <a:gd name="connsiteX81" fmla="*/ 5517215 w 8636594"/>
              <a:gd name="connsiteY81" fmla="*/ 4331098 h 6530269"/>
              <a:gd name="connsiteX82" fmla="*/ 5565637 w 8636594"/>
              <a:gd name="connsiteY82" fmla="*/ 4259503 h 6530269"/>
              <a:gd name="connsiteX83" fmla="*/ 5613684 w 8636594"/>
              <a:gd name="connsiteY83" fmla="*/ 4187441 h 6530269"/>
              <a:gd name="connsiteX84" fmla="*/ 5685160 w 8636594"/>
              <a:gd name="connsiteY84" fmla="*/ 4078531 h 6530269"/>
              <a:gd name="connsiteX85" fmla="*/ 5756074 w 8636594"/>
              <a:gd name="connsiteY85" fmla="*/ 3968727 h 6530269"/>
              <a:gd name="connsiteX86" fmla="*/ 5873483 w 8636594"/>
              <a:gd name="connsiteY86" fmla="*/ 3783989 h 6530269"/>
              <a:gd name="connsiteX87" fmla="*/ 6203209 w 8636594"/>
              <a:gd name="connsiteY87" fmla="*/ 3258640 h 6530269"/>
              <a:gd name="connsiteX88" fmla="*/ 6299430 w 8636594"/>
              <a:gd name="connsiteY88" fmla="*/ 3107321 h 6530269"/>
              <a:gd name="connsiteX89" fmla="*/ 6372650 w 8636594"/>
              <a:gd name="connsiteY89" fmla="*/ 2993735 h 6530269"/>
              <a:gd name="connsiteX90" fmla="*/ 6453197 w 8636594"/>
              <a:gd name="connsiteY90" fmla="*/ 2869788 h 6530269"/>
              <a:gd name="connsiteX91" fmla="*/ 6564167 w 8636594"/>
              <a:gd name="connsiteY91" fmla="*/ 2696807 h 6530269"/>
              <a:gd name="connsiteX92" fmla="*/ 6976233 w 8636594"/>
              <a:gd name="connsiteY92" fmla="*/ 2045274 h 6530269"/>
              <a:gd name="connsiteX93" fmla="*/ 7086755 w 8636594"/>
              <a:gd name="connsiteY93" fmla="*/ 1872743 h 6530269"/>
              <a:gd name="connsiteX94" fmla="*/ 7170279 w 8636594"/>
              <a:gd name="connsiteY94" fmla="*/ 1744202 h 6530269"/>
              <a:gd name="connsiteX95" fmla="*/ 7226351 w 8636594"/>
              <a:gd name="connsiteY95" fmla="*/ 1659017 h 6530269"/>
              <a:gd name="connsiteX96" fmla="*/ 7282789 w 8636594"/>
              <a:gd name="connsiteY96" fmla="*/ 1574303 h 6530269"/>
              <a:gd name="connsiteX97" fmla="*/ 7339643 w 8636594"/>
              <a:gd name="connsiteY97" fmla="*/ 1490113 h 6530269"/>
              <a:gd name="connsiteX98" fmla="*/ 7396957 w 8636594"/>
              <a:gd name="connsiteY98" fmla="*/ 1406503 h 6530269"/>
              <a:gd name="connsiteX99" fmla="*/ 7454781 w 8636594"/>
              <a:gd name="connsiteY99" fmla="*/ 1323526 h 6530269"/>
              <a:gd name="connsiteX100" fmla="*/ 7513161 w 8636594"/>
              <a:gd name="connsiteY100" fmla="*/ 1241237 h 6530269"/>
              <a:gd name="connsiteX101" fmla="*/ 7572144 w 8636594"/>
              <a:gd name="connsiteY101" fmla="*/ 1159689 h 6530269"/>
              <a:gd name="connsiteX102" fmla="*/ 7601877 w 8636594"/>
              <a:gd name="connsiteY102" fmla="*/ 1119210 h 6530269"/>
              <a:gd name="connsiteX103" fmla="*/ 7631779 w 8636594"/>
              <a:gd name="connsiteY103" fmla="*/ 1078937 h 6530269"/>
              <a:gd name="connsiteX104" fmla="*/ 7661855 w 8636594"/>
              <a:gd name="connsiteY104" fmla="*/ 1038876 h 6530269"/>
              <a:gd name="connsiteX105" fmla="*/ 7692111 w 8636594"/>
              <a:gd name="connsiteY105" fmla="*/ 999035 h 6530269"/>
              <a:gd name="connsiteX106" fmla="*/ 7722554 w 8636594"/>
              <a:gd name="connsiteY106" fmla="*/ 959419 h 6530269"/>
              <a:gd name="connsiteX107" fmla="*/ 7753190 w 8636594"/>
              <a:gd name="connsiteY107" fmla="*/ 920037 h 6530269"/>
              <a:gd name="connsiteX108" fmla="*/ 7784023 w 8636594"/>
              <a:gd name="connsiteY108" fmla="*/ 880894 h 6530269"/>
              <a:gd name="connsiteX109" fmla="*/ 7815061 w 8636594"/>
              <a:gd name="connsiteY109" fmla="*/ 841997 h 6530269"/>
              <a:gd name="connsiteX110" fmla="*/ 7846308 w 8636594"/>
              <a:gd name="connsiteY110" fmla="*/ 803354 h 6530269"/>
              <a:gd name="connsiteX111" fmla="*/ 7877772 w 8636594"/>
              <a:gd name="connsiteY111" fmla="*/ 764970 h 6530269"/>
              <a:gd name="connsiteX112" fmla="*/ 7909458 w 8636594"/>
              <a:gd name="connsiteY112" fmla="*/ 726853 h 6530269"/>
              <a:gd name="connsiteX113" fmla="*/ 7941371 w 8636594"/>
              <a:gd name="connsiteY113" fmla="*/ 689010 h 6530269"/>
              <a:gd name="connsiteX114" fmla="*/ 7973518 w 8636594"/>
              <a:gd name="connsiteY114" fmla="*/ 651447 h 6530269"/>
              <a:gd name="connsiteX115" fmla="*/ 8005905 w 8636594"/>
              <a:gd name="connsiteY115" fmla="*/ 614171 h 6530269"/>
              <a:gd name="connsiteX116" fmla="*/ 8038538 w 8636594"/>
              <a:gd name="connsiteY116" fmla="*/ 577189 h 6530269"/>
              <a:gd name="connsiteX117" fmla="*/ 8071421 w 8636594"/>
              <a:gd name="connsiteY117" fmla="*/ 540507 h 6530269"/>
              <a:gd name="connsiteX118" fmla="*/ 8104563 w 8636594"/>
              <a:gd name="connsiteY118" fmla="*/ 504132 h 6530269"/>
              <a:gd name="connsiteX119" fmla="*/ 8137967 w 8636594"/>
              <a:gd name="connsiteY119" fmla="*/ 468072 h 6530269"/>
              <a:gd name="connsiteX120" fmla="*/ 8171641 w 8636594"/>
              <a:gd name="connsiteY120" fmla="*/ 432332 h 6530269"/>
              <a:gd name="connsiteX121" fmla="*/ 8205590 w 8636594"/>
              <a:gd name="connsiteY121" fmla="*/ 396920 h 6530269"/>
              <a:gd name="connsiteX122" fmla="*/ 8239820 w 8636594"/>
              <a:gd name="connsiteY122" fmla="*/ 361843 h 6530269"/>
              <a:gd name="connsiteX123" fmla="*/ 8274337 w 8636594"/>
              <a:gd name="connsiteY123" fmla="*/ 327107 h 6530269"/>
              <a:gd name="connsiteX124" fmla="*/ 8309147 w 8636594"/>
              <a:gd name="connsiteY124" fmla="*/ 292718 h 6530269"/>
              <a:gd name="connsiteX125" fmla="*/ 8344256 w 8636594"/>
              <a:gd name="connsiteY125" fmla="*/ 258685 h 6530269"/>
              <a:gd name="connsiteX126" fmla="*/ 8379669 w 8636594"/>
              <a:gd name="connsiteY126" fmla="*/ 225013 h 6530269"/>
              <a:gd name="connsiteX127" fmla="*/ 8415394 w 8636594"/>
              <a:gd name="connsiteY127" fmla="*/ 191709 h 6530269"/>
              <a:gd name="connsiteX128" fmla="*/ 8451434 w 8636594"/>
              <a:gd name="connsiteY128" fmla="*/ 158780 h 6530269"/>
              <a:gd name="connsiteX129" fmla="*/ 8487798 w 8636594"/>
              <a:gd name="connsiteY129" fmla="*/ 126233 h 6530269"/>
              <a:gd name="connsiteX130" fmla="*/ 8524489 w 8636594"/>
              <a:gd name="connsiteY130" fmla="*/ 94075 h 6530269"/>
              <a:gd name="connsiteX131" fmla="*/ 8561515 w 8636594"/>
              <a:gd name="connsiteY131" fmla="*/ 62312 h 6530269"/>
              <a:gd name="connsiteX132" fmla="*/ 8598881 w 8636594"/>
              <a:gd name="connsiteY132" fmla="*/ 30951 h 6530269"/>
              <a:gd name="connsiteX133" fmla="*/ 8636594 w 8636594"/>
              <a:gd name="connsiteY133" fmla="*/ 0 h 6530269"/>
              <a:gd name="connsiteX0" fmla="*/ 8636594 w 8636594"/>
              <a:gd name="connsiteY0" fmla="*/ 0 h 6516778"/>
              <a:gd name="connsiteX1" fmla="*/ 5293 w 8636594"/>
              <a:gd name="connsiteY1" fmla="*/ 0 h 6516778"/>
              <a:gd name="connsiteX2" fmla="*/ 0 w 8636594"/>
              <a:gd name="connsiteY2" fmla="*/ 5587843 h 6516778"/>
              <a:gd name="connsiteX3" fmla="*/ 1594033 w 8636594"/>
              <a:gd name="connsiteY3" fmla="*/ 5600057 h 6516778"/>
              <a:gd name="connsiteX4" fmla="*/ 1686068 w 8636594"/>
              <a:gd name="connsiteY4" fmla="*/ 5599745 h 6516778"/>
              <a:gd name="connsiteX5" fmla="*/ 2582304 w 8636594"/>
              <a:gd name="connsiteY5" fmla="*/ 6516778 h 6516778"/>
              <a:gd name="connsiteX6" fmla="*/ 2636364 w 8636594"/>
              <a:gd name="connsiteY6" fmla="*/ 6502876 h 6516778"/>
              <a:gd name="connsiteX7" fmla="*/ 2689804 w 8636594"/>
              <a:gd name="connsiteY7" fmla="*/ 6488565 h 6516778"/>
              <a:gd name="connsiteX8" fmla="*/ 2742629 w 8636594"/>
              <a:gd name="connsiteY8" fmla="*/ 6473849 h 6516778"/>
              <a:gd name="connsiteX9" fmla="*/ 2794848 w 8636594"/>
              <a:gd name="connsiteY9" fmla="*/ 6458731 h 6516778"/>
              <a:gd name="connsiteX10" fmla="*/ 2846466 w 8636594"/>
              <a:gd name="connsiteY10" fmla="*/ 6443216 h 6516778"/>
              <a:gd name="connsiteX11" fmla="*/ 2897488 w 8636594"/>
              <a:gd name="connsiteY11" fmla="*/ 6427305 h 6516778"/>
              <a:gd name="connsiteX12" fmla="*/ 2947923 w 8636594"/>
              <a:gd name="connsiteY12" fmla="*/ 6411004 h 6516778"/>
              <a:gd name="connsiteX13" fmla="*/ 2997775 w 8636594"/>
              <a:gd name="connsiteY13" fmla="*/ 6394316 h 6516778"/>
              <a:gd name="connsiteX14" fmla="*/ 3047052 w 8636594"/>
              <a:gd name="connsiteY14" fmla="*/ 6377243 h 6516778"/>
              <a:gd name="connsiteX15" fmla="*/ 3095759 w 8636594"/>
              <a:gd name="connsiteY15" fmla="*/ 6359791 h 6516778"/>
              <a:gd name="connsiteX16" fmla="*/ 3143903 w 8636594"/>
              <a:gd name="connsiteY16" fmla="*/ 6341961 h 6516778"/>
              <a:gd name="connsiteX17" fmla="*/ 3191491 w 8636594"/>
              <a:gd name="connsiteY17" fmla="*/ 6323757 h 6516778"/>
              <a:gd name="connsiteX18" fmla="*/ 3238528 w 8636594"/>
              <a:gd name="connsiteY18" fmla="*/ 6305184 h 6516778"/>
              <a:gd name="connsiteX19" fmla="*/ 3285021 w 8636594"/>
              <a:gd name="connsiteY19" fmla="*/ 6286245 h 6516778"/>
              <a:gd name="connsiteX20" fmla="*/ 3330977 w 8636594"/>
              <a:gd name="connsiteY20" fmla="*/ 6266942 h 6516778"/>
              <a:gd name="connsiteX21" fmla="*/ 3376401 w 8636594"/>
              <a:gd name="connsiteY21" fmla="*/ 6247281 h 6516778"/>
              <a:gd name="connsiteX22" fmla="*/ 3421300 w 8636594"/>
              <a:gd name="connsiteY22" fmla="*/ 6227263 h 6516778"/>
              <a:gd name="connsiteX23" fmla="*/ 3465680 w 8636594"/>
              <a:gd name="connsiteY23" fmla="*/ 6206893 h 6516778"/>
              <a:gd name="connsiteX24" fmla="*/ 3509548 w 8636594"/>
              <a:gd name="connsiteY24" fmla="*/ 6186174 h 6516778"/>
              <a:gd name="connsiteX25" fmla="*/ 3552910 w 8636594"/>
              <a:gd name="connsiteY25" fmla="*/ 6165110 h 6516778"/>
              <a:gd name="connsiteX26" fmla="*/ 3595773 w 8636594"/>
              <a:gd name="connsiteY26" fmla="*/ 6143704 h 6516778"/>
              <a:gd name="connsiteX27" fmla="*/ 3638142 w 8636594"/>
              <a:gd name="connsiteY27" fmla="*/ 6121960 h 6516778"/>
              <a:gd name="connsiteX28" fmla="*/ 3680024 w 8636594"/>
              <a:gd name="connsiteY28" fmla="*/ 6099881 h 6516778"/>
              <a:gd name="connsiteX29" fmla="*/ 3721426 w 8636594"/>
              <a:gd name="connsiteY29" fmla="*/ 6077471 h 6516778"/>
              <a:gd name="connsiteX30" fmla="*/ 3762353 w 8636594"/>
              <a:gd name="connsiteY30" fmla="*/ 6054733 h 6516778"/>
              <a:gd name="connsiteX31" fmla="*/ 3802812 w 8636594"/>
              <a:gd name="connsiteY31" fmla="*/ 6031671 h 6516778"/>
              <a:gd name="connsiteX32" fmla="*/ 3842810 w 8636594"/>
              <a:gd name="connsiteY32" fmla="*/ 6008288 h 6516778"/>
              <a:gd name="connsiteX33" fmla="*/ 3882352 w 8636594"/>
              <a:gd name="connsiteY33" fmla="*/ 5984588 h 6516778"/>
              <a:gd name="connsiteX34" fmla="*/ 3921445 w 8636594"/>
              <a:gd name="connsiteY34" fmla="*/ 5960574 h 6516778"/>
              <a:gd name="connsiteX35" fmla="*/ 3960096 w 8636594"/>
              <a:gd name="connsiteY35" fmla="*/ 5936250 h 6516778"/>
              <a:gd name="connsiteX36" fmla="*/ 3998311 w 8636594"/>
              <a:gd name="connsiteY36" fmla="*/ 5911619 h 6516778"/>
              <a:gd name="connsiteX37" fmla="*/ 4036095 w 8636594"/>
              <a:gd name="connsiteY37" fmla="*/ 5886685 h 6516778"/>
              <a:gd name="connsiteX38" fmla="*/ 4073456 w 8636594"/>
              <a:gd name="connsiteY38" fmla="*/ 5861452 h 6516778"/>
              <a:gd name="connsiteX39" fmla="*/ 4110400 w 8636594"/>
              <a:gd name="connsiteY39" fmla="*/ 5835922 h 6516778"/>
              <a:gd name="connsiteX40" fmla="*/ 4146933 w 8636594"/>
              <a:gd name="connsiteY40" fmla="*/ 5810100 h 6516778"/>
              <a:gd name="connsiteX41" fmla="*/ 4183061 w 8636594"/>
              <a:gd name="connsiteY41" fmla="*/ 5783988 h 6516778"/>
              <a:gd name="connsiteX42" fmla="*/ 4218791 w 8636594"/>
              <a:gd name="connsiteY42" fmla="*/ 5757591 h 6516778"/>
              <a:gd name="connsiteX43" fmla="*/ 4254129 w 8636594"/>
              <a:gd name="connsiteY43" fmla="*/ 5730912 h 6516778"/>
              <a:gd name="connsiteX44" fmla="*/ 4289081 w 8636594"/>
              <a:gd name="connsiteY44" fmla="*/ 5703955 h 6516778"/>
              <a:gd name="connsiteX45" fmla="*/ 4323654 w 8636594"/>
              <a:gd name="connsiteY45" fmla="*/ 5676722 h 6516778"/>
              <a:gd name="connsiteX46" fmla="*/ 4357854 w 8636594"/>
              <a:gd name="connsiteY46" fmla="*/ 5649218 h 6516778"/>
              <a:gd name="connsiteX47" fmla="*/ 4391688 w 8636594"/>
              <a:gd name="connsiteY47" fmla="*/ 5621446 h 6516778"/>
              <a:gd name="connsiteX48" fmla="*/ 4425162 w 8636594"/>
              <a:gd name="connsiteY48" fmla="*/ 5593409 h 6516778"/>
              <a:gd name="connsiteX49" fmla="*/ 4458281 w 8636594"/>
              <a:gd name="connsiteY49" fmla="*/ 5565111 h 6516778"/>
              <a:gd name="connsiteX50" fmla="*/ 4491053 w 8636594"/>
              <a:gd name="connsiteY50" fmla="*/ 5536556 h 6516778"/>
              <a:gd name="connsiteX51" fmla="*/ 4523484 w 8636594"/>
              <a:gd name="connsiteY51" fmla="*/ 5507747 h 6516778"/>
              <a:gd name="connsiteX52" fmla="*/ 4555580 w 8636594"/>
              <a:gd name="connsiteY52" fmla="*/ 5478687 h 6516778"/>
              <a:gd name="connsiteX53" fmla="*/ 4587347 w 8636594"/>
              <a:gd name="connsiteY53" fmla="*/ 5449380 h 6516778"/>
              <a:gd name="connsiteX54" fmla="*/ 4618793 w 8636594"/>
              <a:gd name="connsiteY54" fmla="*/ 5419830 h 6516778"/>
              <a:gd name="connsiteX55" fmla="*/ 4649922 w 8636594"/>
              <a:gd name="connsiteY55" fmla="*/ 5390040 h 6516778"/>
              <a:gd name="connsiteX56" fmla="*/ 4680742 w 8636594"/>
              <a:gd name="connsiteY56" fmla="*/ 5360014 h 6516778"/>
              <a:gd name="connsiteX57" fmla="*/ 4711259 w 8636594"/>
              <a:gd name="connsiteY57" fmla="*/ 5329755 h 6516778"/>
              <a:gd name="connsiteX58" fmla="*/ 4741478 w 8636594"/>
              <a:gd name="connsiteY58" fmla="*/ 5299266 h 6516778"/>
              <a:gd name="connsiteX59" fmla="*/ 4771408 w 8636594"/>
              <a:gd name="connsiteY59" fmla="*/ 5268551 h 6516778"/>
              <a:gd name="connsiteX60" fmla="*/ 4801053 w 8636594"/>
              <a:gd name="connsiteY60" fmla="*/ 5237614 h 6516778"/>
              <a:gd name="connsiteX61" fmla="*/ 4830420 w 8636594"/>
              <a:gd name="connsiteY61" fmla="*/ 5206458 h 6516778"/>
              <a:gd name="connsiteX62" fmla="*/ 4859516 w 8636594"/>
              <a:gd name="connsiteY62" fmla="*/ 5175087 h 6516778"/>
              <a:gd name="connsiteX63" fmla="*/ 4888347 w 8636594"/>
              <a:gd name="connsiteY63" fmla="*/ 5143504 h 6516778"/>
              <a:gd name="connsiteX64" fmla="*/ 4916919 w 8636594"/>
              <a:gd name="connsiteY64" fmla="*/ 5111713 h 6516778"/>
              <a:gd name="connsiteX65" fmla="*/ 4945238 w 8636594"/>
              <a:gd name="connsiteY65" fmla="*/ 5079717 h 6516778"/>
              <a:gd name="connsiteX66" fmla="*/ 4973311 w 8636594"/>
              <a:gd name="connsiteY66" fmla="*/ 5047519 h 6516778"/>
              <a:gd name="connsiteX67" fmla="*/ 5001145 w 8636594"/>
              <a:gd name="connsiteY67" fmla="*/ 5015124 h 6516778"/>
              <a:gd name="connsiteX68" fmla="*/ 5028745 w 8636594"/>
              <a:gd name="connsiteY68" fmla="*/ 4982535 h 6516778"/>
              <a:gd name="connsiteX69" fmla="*/ 5056117 w 8636594"/>
              <a:gd name="connsiteY69" fmla="*/ 4949755 h 6516778"/>
              <a:gd name="connsiteX70" fmla="*/ 5083269 w 8636594"/>
              <a:gd name="connsiteY70" fmla="*/ 4916787 h 6516778"/>
              <a:gd name="connsiteX71" fmla="*/ 5110207 w 8636594"/>
              <a:gd name="connsiteY71" fmla="*/ 4883636 h 6516778"/>
              <a:gd name="connsiteX72" fmla="*/ 5136937 w 8636594"/>
              <a:gd name="connsiteY72" fmla="*/ 4850305 h 6516778"/>
              <a:gd name="connsiteX73" fmla="*/ 5163464 w 8636594"/>
              <a:gd name="connsiteY73" fmla="*/ 4816797 h 6516778"/>
              <a:gd name="connsiteX74" fmla="*/ 5215940 w 8636594"/>
              <a:gd name="connsiteY74" fmla="*/ 4749265 h 6516778"/>
              <a:gd name="connsiteX75" fmla="*/ 5267684 w 8636594"/>
              <a:gd name="connsiteY75" fmla="*/ 4681068 h 6516778"/>
              <a:gd name="connsiteX76" fmla="*/ 5318748 w 8636594"/>
              <a:gd name="connsiteY76" fmla="*/ 4612234 h 6516778"/>
              <a:gd name="connsiteX77" fmla="*/ 5369182 w 8636594"/>
              <a:gd name="connsiteY77" fmla="*/ 4542793 h 6516778"/>
              <a:gd name="connsiteX78" fmla="*/ 5419038 w 8636594"/>
              <a:gd name="connsiteY78" fmla="*/ 4472771 h 6516778"/>
              <a:gd name="connsiteX79" fmla="*/ 5468365 w 8636594"/>
              <a:gd name="connsiteY79" fmla="*/ 4402196 h 6516778"/>
              <a:gd name="connsiteX80" fmla="*/ 5517215 w 8636594"/>
              <a:gd name="connsiteY80" fmla="*/ 4331098 h 6516778"/>
              <a:gd name="connsiteX81" fmla="*/ 5565637 w 8636594"/>
              <a:gd name="connsiteY81" fmla="*/ 4259503 h 6516778"/>
              <a:gd name="connsiteX82" fmla="*/ 5613684 w 8636594"/>
              <a:gd name="connsiteY82" fmla="*/ 4187441 h 6516778"/>
              <a:gd name="connsiteX83" fmla="*/ 5685160 w 8636594"/>
              <a:gd name="connsiteY83" fmla="*/ 4078531 h 6516778"/>
              <a:gd name="connsiteX84" fmla="*/ 5756074 w 8636594"/>
              <a:gd name="connsiteY84" fmla="*/ 3968727 h 6516778"/>
              <a:gd name="connsiteX85" fmla="*/ 5873483 w 8636594"/>
              <a:gd name="connsiteY85" fmla="*/ 3783989 h 6516778"/>
              <a:gd name="connsiteX86" fmla="*/ 6203209 w 8636594"/>
              <a:gd name="connsiteY86" fmla="*/ 3258640 h 6516778"/>
              <a:gd name="connsiteX87" fmla="*/ 6299430 w 8636594"/>
              <a:gd name="connsiteY87" fmla="*/ 3107321 h 6516778"/>
              <a:gd name="connsiteX88" fmla="*/ 6372650 w 8636594"/>
              <a:gd name="connsiteY88" fmla="*/ 2993735 h 6516778"/>
              <a:gd name="connsiteX89" fmla="*/ 6453197 w 8636594"/>
              <a:gd name="connsiteY89" fmla="*/ 2869788 h 6516778"/>
              <a:gd name="connsiteX90" fmla="*/ 6564167 w 8636594"/>
              <a:gd name="connsiteY90" fmla="*/ 2696807 h 6516778"/>
              <a:gd name="connsiteX91" fmla="*/ 6976233 w 8636594"/>
              <a:gd name="connsiteY91" fmla="*/ 2045274 h 6516778"/>
              <a:gd name="connsiteX92" fmla="*/ 7086755 w 8636594"/>
              <a:gd name="connsiteY92" fmla="*/ 1872743 h 6516778"/>
              <a:gd name="connsiteX93" fmla="*/ 7170279 w 8636594"/>
              <a:gd name="connsiteY93" fmla="*/ 1744202 h 6516778"/>
              <a:gd name="connsiteX94" fmla="*/ 7226351 w 8636594"/>
              <a:gd name="connsiteY94" fmla="*/ 1659017 h 6516778"/>
              <a:gd name="connsiteX95" fmla="*/ 7282789 w 8636594"/>
              <a:gd name="connsiteY95" fmla="*/ 1574303 h 6516778"/>
              <a:gd name="connsiteX96" fmla="*/ 7339643 w 8636594"/>
              <a:gd name="connsiteY96" fmla="*/ 1490113 h 6516778"/>
              <a:gd name="connsiteX97" fmla="*/ 7396957 w 8636594"/>
              <a:gd name="connsiteY97" fmla="*/ 1406503 h 6516778"/>
              <a:gd name="connsiteX98" fmla="*/ 7454781 w 8636594"/>
              <a:gd name="connsiteY98" fmla="*/ 1323526 h 6516778"/>
              <a:gd name="connsiteX99" fmla="*/ 7513161 w 8636594"/>
              <a:gd name="connsiteY99" fmla="*/ 1241237 h 6516778"/>
              <a:gd name="connsiteX100" fmla="*/ 7572144 w 8636594"/>
              <a:gd name="connsiteY100" fmla="*/ 1159689 h 6516778"/>
              <a:gd name="connsiteX101" fmla="*/ 7601877 w 8636594"/>
              <a:gd name="connsiteY101" fmla="*/ 1119210 h 6516778"/>
              <a:gd name="connsiteX102" fmla="*/ 7631779 w 8636594"/>
              <a:gd name="connsiteY102" fmla="*/ 1078937 h 6516778"/>
              <a:gd name="connsiteX103" fmla="*/ 7661855 w 8636594"/>
              <a:gd name="connsiteY103" fmla="*/ 1038876 h 6516778"/>
              <a:gd name="connsiteX104" fmla="*/ 7692111 w 8636594"/>
              <a:gd name="connsiteY104" fmla="*/ 999035 h 6516778"/>
              <a:gd name="connsiteX105" fmla="*/ 7722554 w 8636594"/>
              <a:gd name="connsiteY105" fmla="*/ 959419 h 6516778"/>
              <a:gd name="connsiteX106" fmla="*/ 7753190 w 8636594"/>
              <a:gd name="connsiteY106" fmla="*/ 920037 h 6516778"/>
              <a:gd name="connsiteX107" fmla="*/ 7784023 w 8636594"/>
              <a:gd name="connsiteY107" fmla="*/ 880894 h 6516778"/>
              <a:gd name="connsiteX108" fmla="*/ 7815061 w 8636594"/>
              <a:gd name="connsiteY108" fmla="*/ 841997 h 6516778"/>
              <a:gd name="connsiteX109" fmla="*/ 7846308 w 8636594"/>
              <a:gd name="connsiteY109" fmla="*/ 803354 h 6516778"/>
              <a:gd name="connsiteX110" fmla="*/ 7877772 w 8636594"/>
              <a:gd name="connsiteY110" fmla="*/ 764970 h 6516778"/>
              <a:gd name="connsiteX111" fmla="*/ 7909458 w 8636594"/>
              <a:gd name="connsiteY111" fmla="*/ 726853 h 6516778"/>
              <a:gd name="connsiteX112" fmla="*/ 7941371 w 8636594"/>
              <a:gd name="connsiteY112" fmla="*/ 689010 h 6516778"/>
              <a:gd name="connsiteX113" fmla="*/ 7973518 w 8636594"/>
              <a:gd name="connsiteY113" fmla="*/ 651447 h 6516778"/>
              <a:gd name="connsiteX114" fmla="*/ 8005905 w 8636594"/>
              <a:gd name="connsiteY114" fmla="*/ 614171 h 6516778"/>
              <a:gd name="connsiteX115" fmla="*/ 8038538 w 8636594"/>
              <a:gd name="connsiteY115" fmla="*/ 577189 h 6516778"/>
              <a:gd name="connsiteX116" fmla="*/ 8071421 w 8636594"/>
              <a:gd name="connsiteY116" fmla="*/ 540507 h 6516778"/>
              <a:gd name="connsiteX117" fmla="*/ 8104563 w 8636594"/>
              <a:gd name="connsiteY117" fmla="*/ 504132 h 6516778"/>
              <a:gd name="connsiteX118" fmla="*/ 8137967 w 8636594"/>
              <a:gd name="connsiteY118" fmla="*/ 468072 h 6516778"/>
              <a:gd name="connsiteX119" fmla="*/ 8171641 w 8636594"/>
              <a:gd name="connsiteY119" fmla="*/ 432332 h 6516778"/>
              <a:gd name="connsiteX120" fmla="*/ 8205590 w 8636594"/>
              <a:gd name="connsiteY120" fmla="*/ 396920 h 6516778"/>
              <a:gd name="connsiteX121" fmla="*/ 8239820 w 8636594"/>
              <a:gd name="connsiteY121" fmla="*/ 361843 h 6516778"/>
              <a:gd name="connsiteX122" fmla="*/ 8274337 w 8636594"/>
              <a:gd name="connsiteY122" fmla="*/ 327107 h 6516778"/>
              <a:gd name="connsiteX123" fmla="*/ 8309147 w 8636594"/>
              <a:gd name="connsiteY123" fmla="*/ 292718 h 6516778"/>
              <a:gd name="connsiteX124" fmla="*/ 8344256 w 8636594"/>
              <a:gd name="connsiteY124" fmla="*/ 258685 h 6516778"/>
              <a:gd name="connsiteX125" fmla="*/ 8379669 w 8636594"/>
              <a:gd name="connsiteY125" fmla="*/ 225013 h 6516778"/>
              <a:gd name="connsiteX126" fmla="*/ 8415394 w 8636594"/>
              <a:gd name="connsiteY126" fmla="*/ 191709 h 6516778"/>
              <a:gd name="connsiteX127" fmla="*/ 8451434 w 8636594"/>
              <a:gd name="connsiteY127" fmla="*/ 158780 h 6516778"/>
              <a:gd name="connsiteX128" fmla="*/ 8487798 w 8636594"/>
              <a:gd name="connsiteY128" fmla="*/ 126233 h 6516778"/>
              <a:gd name="connsiteX129" fmla="*/ 8524489 w 8636594"/>
              <a:gd name="connsiteY129" fmla="*/ 94075 h 6516778"/>
              <a:gd name="connsiteX130" fmla="*/ 8561515 w 8636594"/>
              <a:gd name="connsiteY130" fmla="*/ 62312 h 6516778"/>
              <a:gd name="connsiteX131" fmla="*/ 8598881 w 8636594"/>
              <a:gd name="connsiteY131" fmla="*/ 30951 h 6516778"/>
              <a:gd name="connsiteX132" fmla="*/ 8636594 w 8636594"/>
              <a:gd name="connsiteY132" fmla="*/ 0 h 6516778"/>
              <a:gd name="connsiteX0" fmla="*/ 8636594 w 8636594"/>
              <a:gd name="connsiteY0" fmla="*/ 0 h 6502876"/>
              <a:gd name="connsiteX1" fmla="*/ 5293 w 8636594"/>
              <a:gd name="connsiteY1" fmla="*/ 0 h 6502876"/>
              <a:gd name="connsiteX2" fmla="*/ 0 w 8636594"/>
              <a:gd name="connsiteY2" fmla="*/ 5587843 h 6502876"/>
              <a:gd name="connsiteX3" fmla="*/ 1594033 w 8636594"/>
              <a:gd name="connsiteY3" fmla="*/ 5600057 h 6502876"/>
              <a:gd name="connsiteX4" fmla="*/ 1686068 w 8636594"/>
              <a:gd name="connsiteY4" fmla="*/ 5599745 h 6502876"/>
              <a:gd name="connsiteX5" fmla="*/ 2636364 w 8636594"/>
              <a:gd name="connsiteY5" fmla="*/ 6502876 h 6502876"/>
              <a:gd name="connsiteX6" fmla="*/ 2689804 w 8636594"/>
              <a:gd name="connsiteY6" fmla="*/ 6488565 h 6502876"/>
              <a:gd name="connsiteX7" fmla="*/ 2742629 w 8636594"/>
              <a:gd name="connsiteY7" fmla="*/ 6473849 h 6502876"/>
              <a:gd name="connsiteX8" fmla="*/ 2794848 w 8636594"/>
              <a:gd name="connsiteY8" fmla="*/ 6458731 h 6502876"/>
              <a:gd name="connsiteX9" fmla="*/ 2846466 w 8636594"/>
              <a:gd name="connsiteY9" fmla="*/ 6443216 h 6502876"/>
              <a:gd name="connsiteX10" fmla="*/ 2897488 w 8636594"/>
              <a:gd name="connsiteY10" fmla="*/ 6427305 h 6502876"/>
              <a:gd name="connsiteX11" fmla="*/ 2947923 w 8636594"/>
              <a:gd name="connsiteY11" fmla="*/ 6411004 h 6502876"/>
              <a:gd name="connsiteX12" fmla="*/ 2997775 w 8636594"/>
              <a:gd name="connsiteY12" fmla="*/ 6394316 h 6502876"/>
              <a:gd name="connsiteX13" fmla="*/ 3047052 w 8636594"/>
              <a:gd name="connsiteY13" fmla="*/ 6377243 h 6502876"/>
              <a:gd name="connsiteX14" fmla="*/ 3095759 w 8636594"/>
              <a:gd name="connsiteY14" fmla="*/ 6359791 h 6502876"/>
              <a:gd name="connsiteX15" fmla="*/ 3143903 w 8636594"/>
              <a:gd name="connsiteY15" fmla="*/ 6341961 h 6502876"/>
              <a:gd name="connsiteX16" fmla="*/ 3191491 w 8636594"/>
              <a:gd name="connsiteY16" fmla="*/ 6323757 h 6502876"/>
              <a:gd name="connsiteX17" fmla="*/ 3238528 w 8636594"/>
              <a:gd name="connsiteY17" fmla="*/ 6305184 h 6502876"/>
              <a:gd name="connsiteX18" fmla="*/ 3285021 w 8636594"/>
              <a:gd name="connsiteY18" fmla="*/ 6286245 h 6502876"/>
              <a:gd name="connsiteX19" fmla="*/ 3330977 w 8636594"/>
              <a:gd name="connsiteY19" fmla="*/ 6266942 h 6502876"/>
              <a:gd name="connsiteX20" fmla="*/ 3376401 w 8636594"/>
              <a:gd name="connsiteY20" fmla="*/ 6247281 h 6502876"/>
              <a:gd name="connsiteX21" fmla="*/ 3421300 w 8636594"/>
              <a:gd name="connsiteY21" fmla="*/ 6227263 h 6502876"/>
              <a:gd name="connsiteX22" fmla="*/ 3465680 w 8636594"/>
              <a:gd name="connsiteY22" fmla="*/ 6206893 h 6502876"/>
              <a:gd name="connsiteX23" fmla="*/ 3509548 w 8636594"/>
              <a:gd name="connsiteY23" fmla="*/ 6186174 h 6502876"/>
              <a:gd name="connsiteX24" fmla="*/ 3552910 w 8636594"/>
              <a:gd name="connsiteY24" fmla="*/ 6165110 h 6502876"/>
              <a:gd name="connsiteX25" fmla="*/ 3595773 w 8636594"/>
              <a:gd name="connsiteY25" fmla="*/ 6143704 h 6502876"/>
              <a:gd name="connsiteX26" fmla="*/ 3638142 w 8636594"/>
              <a:gd name="connsiteY26" fmla="*/ 6121960 h 6502876"/>
              <a:gd name="connsiteX27" fmla="*/ 3680024 w 8636594"/>
              <a:gd name="connsiteY27" fmla="*/ 6099881 h 6502876"/>
              <a:gd name="connsiteX28" fmla="*/ 3721426 w 8636594"/>
              <a:gd name="connsiteY28" fmla="*/ 6077471 h 6502876"/>
              <a:gd name="connsiteX29" fmla="*/ 3762353 w 8636594"/>
              <a:gd name="connsiteY29" fmla="*/ 6054733 h 6502876"/>
              <a:gd name="connsiteX30" fmla="*/ 3802812 w 8636594"/>
              <a:gd name="connsiteY30" fmla="*/ 6031671 h 6502876"/>
              <a:gd name="connsiteX31" fmla="*/ 3842810 w 8636594"/>
              <a:gd name="connsiteY31" fmla="*/ 6008288 h 6502876"/>
              <a:gd name="connsiteX32" fmla="*/ 3882352 w 8636594"/>
              <a:gd name="connsiteY32" fmla="*/ 5984588 h 6502876"/>
              <a:gd name="connsiteX33" fmla="*/ 3921445 w 8636594"/>
              <a:gd name="connsiteY33" fmla="*/ 5960574 h 6502876"/>
              <a:gd name="connsiteX34" fmla="*/ 3960096 w 8636594"/>
              <a:gd name="connsiteY34" fmla="*/ 5936250 h 6502876"/>
              <a:gd name="connsiteX35" fmla="*/ 3998311 w 8636594"/>
              <a:gd name="connsiteY35" fmla="*/ 5911619 h 6502876"/>
              <a:gd name="connsiteX36" fmla="*/ 4036095 w 8636594"/>
              <a:gd name="connsiteY36" fmla="*/ 5886685 h 6502876"/>
              <a:gd name="connsiteX37" fmla="*/ 4073456 w 8636594"/>
              <a:gd name="connsiteY37" fmla="*/ 5861452 h 6502876"/>
              <a:gd name="connsiteX38" fmla="*/ 4110400 w 8636594"/>
              <a:gd name="connsiteY38" fmla="*/ 5835922 h 6502876"/>
              <a:gd name="connsiteX39" fmla="*/ 4146933 w 8636594"/>
              <a:gd name="connsiteY39" fmla="*/ 5810100 h 6502876"/>
              <a:gd name="connsiteX40" fmla="*/ 4183061 w 8636594"/>
              <a:gd name="connsiteY40" fmla="*/ 5783988 h 6502876"/>
              <a:gd name="connsiteX41" fmla="*/ 4218791 w 8636594"/>
              <a:gd name="connsiteY41" fmla="*/ 5757591 h 6502876"/>
              <a:gd name="connsiteX42" fmla="*/ 4254129 w 8636594"/>
              <a:gd name="connsiteY42" fmla="*/ 5730912 h 6502876"/>
              <a:gd name="connsiteX43" fmla="*/ 4289081 w 8636594"/>
              <a:gd name="connsiteY43" fmla="*/ 5703955 h 6502876"/>
              <a:gd name="connsiteX44" fmla="*/ 4323654 w 8636594"/>
              <a:gd name="connsiteY44" fmla="*/ 5676722 h 6502876"/>
              <a:gd name="connsiteX45" fmla="*/ 4357854 w 8636594"/>
              <a:gd name="connsiteY45" fmla="*/ 5649218 h 6502876"/>
              <a:gd name="connsiteX46" fmla="*/ 4391688 w 8636594"/>
              <a:gd name="connsiteY46" fmla="*/ 5621446 h 6502876"/>
              <a:gd name="connsiteX47" fmla="*/ 4425162 w 8636594"/>
              <a:gd name="connsiteY47" fmla="*/ 5593409 h 6502876"/>
              <a:gd name="connsiteX48" fmla="*/ 4458281 w 8636594"/>
              <a:gd name="connsiteY48" fmla="*/ 5565111 h 6502876"/>
              <a:gd name="connsiteX49" fmla="*/ 4491053 w 8636594"/>
              <a:gd name="connsiteY49" fmla="*/ 5536556 h 6502876"/>
              <a:gd name="connsiteX50" fmla="*/ 4523484 w 8636594"/>
              <a:gd name="connsiteY50" fmla="*/ 5507747 h 6502876"/>
              <a:gd name="connsiteX51" fmla="*/ 4555580 w 8636594"/>
              <a:gd name="connsiteY51" fmla="*/ 5478687 h 6502876"/>
              <a:gd name="connsiteX52" fmla="*/ 4587347 w 8636594"/>
              <a:gd name="connsiteY52" fmla="*/ 5449380 h 6502876"/>
              <a:gd name="connsiteX53" fmla="*/ 4618793 w 8636594"/>
              <a:gd name="connsiteY53" fmla="*/ 5419830 h 6502876"/>
              <a:gd name="connsiteX54" fmla="*/ 4649922 w 8636594"/>
              <a:gd name="connsiteY54" fmla="*/ 5390040 h 6502876"/>
              <a:gd name="connsiteX55" fmla="*/ 4680742 w 8636594"/>
              <a:gd name="connsiteY55" fmla="*/ 5360014 h 6502876"/>
              <a:gd name="connsiteX56" fmla="*/ 4711259 w 8636594"/>
              <a:gd name="connsiteY56" fmla="*/ 5329755 h 6502876"/>
              <a:gd name="connsiteX57" fmla="*/ 4741478 w 8636594"/>
              <a:gd name="connsiteY57" fmla="*/ 5299266 h 6502876"/>
              <a:gd name="connsiteX58" fmla="*/ 4771408 w 8636594"/>
              <a:gd name="connsiteY58" fmla="*/ 5268551 h 6502876"/>
              <a:gd name="connsiteX59" fmla="*/ 4801053 w 8636594"/>
              <a:gd name="connsiteY59" fmla="*/ 5237614 h 6502876"/>
              <a:gd name="connsiteX60" fmla="*/ 4830420 w 8636594"/>
              <a:gd name="connsiteY60" fmla="*/ 5206458 h 6502876"/>
              <a:gd name="connsiteX61" fmla="*/ 4859516 w 8636594"/>
              <a:gd name="connsiteY61" fmla="*/ 5175087 h 6502876"/>
              <a:gd name="connsiteX62" fmla="*/ 4888347 w 8636594"/>
              <a:gd name="connsiteY62" fmla="*/ 5143504 h 6502876"/>
              <a:gd name="connsiteX63" fmla="*/ 4916919 w 8636594"/>
              <a:gd name="connsiteY63" fmla="*/ 5111713 h 6502876"/>
              <a:gd name="connsiteX64" fmla="*/ 4945238 w 8636594"/>
              <a:gd name="connsiteY64" fmla="*/ 5079717 h 6502876"/>
              <a:gd name="connsiteX65" fmla="*/ 4973311 w 8636594"/>
              <a:gd name="connsiteY65" fmla="*/ 5047519 h 6502876"/>
              <a:gd name="connsiteX66" fmla="*/ 5001145 w 8636594"/>
              <a:gd name="connsiteY66" fmla="*/ 5015124 h 6502876"/>
              <a:gd name="connsiteX67" fmla="*/ 5028745 w 8636594"/>
              <a:gd name="connsiteY67" fmla="*/ 4982535 h 6502876"/>
              <a:gd name="connsiteX68" fmla="*/ 5056117 w 8636594"/>
              <a:gd name="connsiteY68" fmla="*/ 4949755 h 6502876"/>
              <a:gd name="connsiteX69" fmla="*/ 5083269 w 8636594"/>
              <a:gd name="connsiteY69" fmla="*/ 4916787 h 6502876"/>
              <a:gd name="connsiteX70" fmla="*/ 5110207 w 8636594"/>
              <a:gd name="connsiteY70" fmla="*/ 4883636 h 6502876"/>
              <a:gd name="connsiteX71" fmla="*/ 5136937 w 8636594"/>
              <a:gd name="connsiteY71" fmla="*/ 4850305 h 6502876"/>
              <a:gd name="connsiteX72" fmla="*/ 5163464 w 8636594"/>
              <a:gd name="connsiteY72" fmla="*/ 4816797 h 6502876"/>
              <a:gd name="connsiteX73" fmla="*/ 5215940 w 8636594"/>
              <a:gd name="connsiteY73" fmla="*/ 4749265 h 6502876"/>
              <a:gd name="connsiteX74" fmla="*/ 5267684 w 8636594"/>
              <a:gd name="connsiteY74" fmla="*/ 4681068 h 6502876"/>
              <a:gd name="connsiteX75" fmla="*/ 5318748 w 8636594"/>
              <a:gd name="connsiteY75" fmla="*/ 4612234 h 6502876"/>
              <a:gd name="connsiteX76" fmla="*/ 5369182 w 8636594"/>
              <a:gd name="connsiteY76" fmla="*/ 4542793 h 6502876"/>
              <a:gd name="connsiteX77" fmla="*/ 5419038 w 8636594"/>
              <a:gd name="connsiteY77" fmla="*/ 4472771 h 6502876"/>
              <a:gd name="connsiteX78" fmla="*/ 5468365 w 8636594"/>
              <a:gd name="connsiteY78" fmla="*/ 4402196 h 6502876"/>
              <a:gd name="connsiteX79" fmla="*/ 5517215 w 8636594"/>
              <a:gd name="connsiteY79" fmla="*/ 4331098 h 6502876"/>
              <a:gd name="connsiteX80" fmla="*/ 5565637 w 8636594"/>
              <a:gd name="connsiteY80" fmla="*/ 4259503 h 6502876"/>
              <a:gd name="connsiteX81" fmla="*/ 5613684 w 8636594"/>
              <a:gd name="connsiteY81" fmla="*/ 4187441 h 6502876"/>
              <a:gd name="connsiteX82" fmla="*/ 5685160 w 8636594"/>
              <a:gd name="connsiteY82" fmla="*/ 4078531 h 6502876"/>
              <a:gd name="connsiteX83" fmla="*/ 5756074 w 8636594"/>
              <a:gd name="connsiteY83" fmla="*/ 3968727 h 6502876"/>
              <a:gd name="connsiteX84" fmla="*/ 5873483 w 8636594"/>
              <a:gd name="connsiteY84" fmla="*/ 3783989 h 6502876"/>
              <a:gd name="connsiteX85" fmla="*/ 6203209 w 8636594"/>
              <a:gd name="connsiteY85" fmla="*/ 3258640 h 6502876"/>
              <a:gd name="connsiteX86" fmla="*/ 6299430 w 8636594"/>
              <a:gd name="connsiteY86" fmla="*/ 3107321 h 6502876"/>
              <a:gd name="connsiteX87" fmla="*/ 6372650 w 8636594"/>
              <a:gd name="connsiteY87" fmla="*/ 2993735 h 6502876"/>
              <a:gd name="connsiteX88" fmla="*/ 6453197 w 8636594"/>
              <a:gd name="connsiteY88" fmla="*/ 2869788 h 6502876"/>
              <a:gd name="connsiteX89" fmla="*/ 6564167 w 8636594"/>
              <a:gd name="connsiteY89" fmla="*/ 2696807 h 6502876"/>
              <a:gd name="connsiteX90" fmla="*/ 6976233 w 8636594"/>
              <a:gd name="connsiteY90" fmla="*/ 2045274 h 6502876"/>
              <a:gd name="connsiteX91" fmla="*/ 7086755 w 8636594"/>
              <a:gd name="connsiteY91" fmla="*/ 1872743 h 6502876"/>
              <a:gd name="connsiteX92" fmla="*/ 7170279 w 8636594"/>
              <a:gd name="connsiteY92" fmla="*/ 1744202 h 6502876"/>
              <a:gd name="connsiteX93" fmla="*/ 7226351 w 8636594"/>
              <a:gd name="connsiteY93" fmla="*/ 1659017 h 6502876"/>
              <a:gd name="connsiteX94" fmla="*/ 7282789 w 8636594"/>
              <a:gd name="connsiteY94" fmla="*/ 1574303 h 6502876"/>
              <a:gd name="connsiteX95" fmla="*/ 7339643 w 8636594"/>
              <a:gd name="connsiteY95" fmla="*/ 1490113 h 6502876"/>
              <a:gd name="connsiteX96" fmla="*/ 7396957 w 8636594"/>
              <a:gd name="connsiteY96" fmla="*/ 1406503 h 6502876"/>
              <a:gd name="connsiteX97" fmla="*/ 7454781 w 8636594"/>
              <a:gd name="connsiteY97" fmla="*/ 1323526 h 6502876"/>
              <a:gd name="connsiteX98" fmla="*/ 7513161 w 8636594"/>
              <a:gd name="connsiteY98" fmla="*/ 1241237 h 6502876"/>
              <a:gd name="connsiteX99" fmla="*/ 7572144 w 8636594"/>
              <a:gd name="connsiteY99" fmla="*/ 1159689 h 6502876"/>
              <a:gd name="connsiteX100" fmla="*/ 7601877 w 8636594"/>
              <a:gd name="connsiteY100" fmla="*/ 1119210 h 6502876"/>
              <a:gd name="connsiteX101" fmla="*/ 7631779 w 8636594"/>
              <a:gd name="connsiteY101" fmla="*/ 1078937 h 6502876"/>
              <a:gd name="connsiteX102" fmla="*/ 7661855 w 8636594"/>
              <a:gd name="connsiteY102" fmla="*/ 1038876 h 6502876"/>
              <a:gd name="connsiteX103" fmla="*/ 7692111 w 8636594"/>
              <a:gd name="connsiteY103" fmla="*/ 999035 h 6502876"/>
              <a:gd name="connsiteX104" fmla="*/ 7722554 w 8636594"/>
              <a:gd name="connsiteY104" fmla="*/ 959419 h 6502876"/>
              <a:gd name="connsiteX105" fmla="*/ 7753190 w 8636594"/>
              <a:gd name="connsiteY105" fmla="*/ 920037 h 6502876"/>
              <a:gd name="connsiteX106" fmla="*/ 7784023 w 8636594"/>
              <a:gd name="connsiteY106" fmla="*/ 880894 h 6502876"/>
              <a:gd name="connsiteX107" fmla="*/ 7815061 w 8636594"/>
              <a:gd name="connsiteY107" fmla="*/ 841997 h 6502876"/>
              <a:gd name="connsiteX108" fmla="*/ 7846308 w 8636594"/>
              <a:gd name="connsiteY108" fmla="*/ 803354 h 6502876"/>
              <a:gd name="connsiteX109" fmla="*/ 7877772 w 8636594"/>
              <a:gd name="connsiteY109" fmla="*/ 764970 h 6502876"/>
              <a:gd name="connsiteX110" fmla="*/ 7909458 w 8636594"/>
              <a:gd name="connsiteY110" fmla="*/ 726853 h 6502876"/>
              <a:gd name="connsiteX111" fmla="*/ 7941371 w 8636594"/>
              <a:gd name="connsiteY111" fmla="*/ 689010 h 6502876"/>
              <a:gd name="connsiteX112" fmla="*/ 7973518 w 8636594"/>
              <a:gd name="connsiteY112" fmla="*/ 651447 h 6502876"/>
              <a:gd name="connsiteX113" fmla="*/ 8005905 w 8636594"/>
              <a:gd name="connsiteY113" fmla="*/ 614171 h 6502876"/>
              <a:gd name="connsiteX114" fmla="*/ 8038538 w 8636594"/>
              <a:gd name="connsiteY114" fmla="*/ 577189 h 6502876"/>
              <a:gd name="connsiteX115" fmla="*/ 8071421 w 8636594"/>
              <a:gd name="connsiteY115" fmla="*/ 540507 h 6502876"/>
              <a:gd name="connsiteX116" fmla="*/ 8104563 w 8636594"/>
              <a:gd name="connsiteY116" fmla="*/ 504132 h 6502876"/>
              <a:gd name="connsiteX117" fmla="*/ 8137967 w 8636594"/>
              <a:gd name="connsiteY117" fmla="*/ 468072 h 6502876"/>
              <a:gd name="connsiteX118" fmla="*/ 8171641 w 8636594"/>
              <a:gd name="connsiteY118" fmla="*/ 432332 h 6502876"/>
              <a:gd name="connsiteX119" fmla="*/ 8205590 w 8636594"/>
              <a:gd name="connsiteY119" fmla="*/ 396920 h 6502876"/>
              <a:gd name="connsiteX120" fmla="*/ 8239820 w 8636594"/>
              <a:gd name="connsiteY120" fmla="*/ 361843 h 6502876"/>
              <a:gd name="connsiteX121" fmla="*/ 8274337 w 8636594"/>
              <a:gd name="connsiteY121" fmla="*/ 327107 h 6502876"/>
              <a:gd name="connsiteX122" fmla="*/ 8309147 w 8636594"/>
              <a:gd name="connsiteY122" fmla="*/ 292718 h 6502876"/>
              <a:gd name="connsiteX123" fmla="*/ 8344256 w 8636594"/>
              <a:gd name="connsiteY123" fmla="*/ 258685 h 6502876"/>
              <a:gd name="connsiteX124" fmla="*/ 8379669 w 8636594"/>
              <a:gd name="connsiteY124" fmla="*/ 225013 h 6502876"/>
              <a:gd name="connsiteX125" fmla="*/ 8415394 w 8636594"/>
              <a:gd name="connsiteY125" fmla="*/ 191709 h 6502876"/>
              <a:gd name="connsiteX126" fmla="*/ 8451434 w 8636594"/>
              <a:gd name="connsiteY126" fmla="*/ 158780 h 6502876"/>
              <a:gd name="connsiteX127" fmla="*/ 8487798 w 8636594"/>
              <a:gd name="connsiteY127" fmla="*/ 126233 h 6502876"/>
              <a:gd name="connsiteX128" fmla="*/ 8524489 w 8636594"/>
              <a:gd name="connsiteY128" fmla="*/ 94075 h 6502876"/>
              <a:gd name="connsiteX129" fmla="*/ 8561515 w 8636594"/>
              <a:gd name="connsiteY129" fmla="*/ 62312 h 6502876"/>
              <a:gd name="connsiteX130" fmla="*/ 8598881 w 8636594"/>
              <a:gd name="connsiteY130" fmla="*/ 30951 h 6502876"/>
              <a:gd name="connsiteX131" fmla="*/ 8636594 w 8636594"/>
              <a:gd name="connsiteY131" fmla="*/ 0 h 6502876"/>
              <a:gd name="connsiteX0" fmla="*/ 8636594 w 8636594"/>
              <a:gd name="connsiteY0" fmla="*/ 0 h 6488565"/>
              <a:gd name="connsiteX1" fmla="*/ 5293 w 8636594"/>
              <a:gd name="connsiteY1" fmla="*/ 0 h 6488565"/>
              <a:gd name="connsiteX2" fmla="*/ 0 w 8636594"/>
              <a:gd name="connsiteY2" fmla="*/ 5587843 h 6488565"/>
              <a:gd name="connsiteX3" fmla="*/ 1594033 w 8636594"/>
              <a:gd name="connsiteY3" fmla="*/ 5600057 h 6488565"/>
              <a:gd name="connsiteX4" fmla="*/ 1686068 w 8636594"/>
              <a:gd name="connsiteY4" fmla="*/ 5599745 h 6488565"/>
              <a:gd name="connsiteX5" fmla="*/ 2689804 w 8636594"/>
              <a:gd name="connsiteY5" fmla="*/ 6488565 h 6488565"/>
              <a:gd name="connsiteX6" fmla="*/ 2742629 w 8636594"/>
              <a:gd name="connsiteY6" fmla="*/ 6473849 h 6488565"/>
              <a:gd name="connsiteX7" fmla="*/ 2794848 w 8636594"/>
              <a:gd name="connsiteY7" fmla="*/ 6458731 h 6488565"/>
              <a:gd name="connsiteX8" fmla="*/ 2846466 w 8636594"/>
              <a:gd name="connsiteY8" fmla="*/ 6443216 h 6488565"/>
              <a:gd name="connsiteX9" fmla="*/ 2897488 w 8636594"/>
              <a:gd name="connsiteY9" fmla="*/ 6427305 h 6488565"/>
              <a:gd name="connsiteX10" fmla="*/ 2947923 w 8636594"/>
              <a:gd name="connsiteY10" fmla="*/ 6411004 h 6488565"/>
              <a:gd name="connsiteX11" fmla="*/ 2997775 w 8636594"/>
              <a:gd name="connsiteY11" fmla="*/ 6394316 h 6488565"/>
              <a:gd name="connsiteX12" fmla="*/ 3047052 w 8636594"/>
              <a:gd name="connsiteY12" fmla="*/ 6377243 h 6488565"/>
              <a:gd name="connsiteX13" fmla="*/ 3095759 w 8636594"/>
              <a:gd name="connsiteY13" fmla="*/ 6359791 h 6488565"/>
              <a:gd name="connsiteX14" fmla="*/ 3143903 w 8636594"/>
              <a:gd name="connsiteY14" fmla="*/ 6341961 h 6488565"/>
              <a:gd name="connsiteX15" fmla="*/ 3191491 w 8636594"/>
              <a:gd name="connsiteY15" fmla="*/ 6323757 h 6488565"/>
              <a:gd name="connsiteX16" fmla="*/ 3238528 w 8636594"/>
              <a:gd name="connsiteY16" fmla="*/ 6305184 h 6488565"/>
              <a:gd name="connsiteX17" fmla="*/ 3285021 w 8636594"/>
              <a:gd name="connsiteY17" fmla="*/ 6286245 h 6488565"/>
              <a:gd name="connsiteX18" fmla="*/ 3330977 w 8636594"/>
              <a:gd name="connsiteY18" fmla="*/ 6266942 h 6488565"/>
              <a:gd name="connsiteX19" fmla="*/ 3376401 w 8636594"/>
              <a:gd name="connsiteY19" fmla="*/ 6247281 h 6488565"/>
              <a:gd name="connsiteX20" fmla="*/ 3421300 w 8636594"/>
              <a:gd name="connsiteY20" fmla="*/ 6227263 h 6488565"/>
              <a:gd name="connsiteX21" fmla="*/ 3465680 w 8636594"/>
              <a:gd name="connsiteY21" fmla="*/ 6206893 h 6488565"/>
              <a:gd name="connsiteX22" fmla="*/ 3509548 w 8636594"/>
              <a:gd name="connsiteY22" fmla="*/ 6186174 h 6488565"/>
              <a:gd name="connsiteX23" fmla="*/ 3552910 w 8636594"/>
              <a:gd name="connsiteY23" fmla="*/ 6165110 h 6488565"/>
              <a:gd name="connsiteX24" fmla="*/ 3595773 w 8636594"/>
              <a:gd name="connsiteY24" fmla="*/ 6143704 h 6488565"/>
              <a:gd name="connsiteX25" fmla="*/ 3638142 w 8636594"/>
              <a:gd name="connsiteY25" fmla="*/ 6121960 h 6488565"/>
              <a:gd name="connsiteX26" fmla="*/ 3680024 w 8636594"/>
              <a:gd name="connsiteY26" fmla="*/ 6099881 h 6488565"/>
              <a:gd name="connsiteX27" fmla="*/ 3721426 w 8636594"/>
              <a:gd name="connsiteY27" fmla="*/ 6077471 h 6488565"/>
              <a:gd name="connsiteX28" fmla="*/ 3762353 w 8636594"/>
              <a:gd name="connsiteY28" fmla="*/ 6054733 h 6488565"/>
              <a:gd name="connsiteX29" fmla="*/ 3802812 w 8636594"/>
              <a:gd name="connsiteY29" fmla="*/ 6031671 h 6488565"/>
              <a:gd name="connsiteX30" fmla="*/ 3842810 w 8636594"/>
              <a:gd name="connsiteY30" fmla="*/ 6008288 h 6488565"/>
              <a:gd name="connsiteX31" fmla="*/ 3882352 w 8636594"/>
              <a:gd name="connsiteY31" fmla="*/ 5984588 h 6488565"/>
              <a:gd name="connsiteX32" fmla="*/ 3921445 w 8636594"/>
              <a:gd name="connsiteY32" fmla="*/ 5960574 h 6488565"/>
              <a:gd name="connsiteX33" fmla="*/ 3960096 w 8636594"/>
              <a:gd name="connsiteY33" fmla="*/ 5936250 h 6488565"/>
              <a:gd name="connsiteX34" fmla="*/ 3998311 w 8636594"/>
              <a:gd name="connsiteY34" fmla="*/ 5911619 h 6488565"/>
              <a:gd name="connsiteX35" fmla="*/ 4036095 w 8636594"/>
              <a:gd name="connsiteY35" fmla="*/ 5886685 h 6488565"/>
              <a:gd name="connsiteX36" fmla="*/ 4073456 w 8636594"/>
              <a:gd name="connsiteY36" fmla="*/ 5861452 h 6488565"/>
              <a:gd name="connsiteX37" fmla="*/ 4110400 w 8636594"/>
              <a:gd name="connsiteY37" fmla="*/ 5835922 h 6488565"/>
              <a:gd name="connsiteX38" fmla="*/ 4146933 w 8636594"/>
              <a:gd name="connsiteY38" fmla="*/ 5810100 h 6488565"/>
              <a:gd name="connsiteX39" fmla="*/ 4183061 w 8636594"/>
              <a:gd name="connsiteY39" fmla="*/ 5783988 h 6488565"/>
              <a:gd name="connsiteX40" fmla="*/ 4218791 w 8636594"/>
              <a:gd name="connsiteY40" fmla="*/ 5757591 h 6488565"/>
              <a:gd name="connsiteX41" fmla="*/ 4254129 w 8636594"/>
              <a:gd name="connsiteY41" fmla="*/ 5730912 h 6488565"/>
              <a:gd name="connsiteX42" fmla="*/ 4289081 w 8636594"/>
              <a:gd name="connsiteY42" fmla="*/ 5703955 h 6488565"/>
              <a:gd name="connsiteX43" fmla="*/ 4323654 w 8636594"/>
              <a:gd name="connsiteY43" fmla="*/ 5676722 h 6488565"/>
              <a:gd name="connsiteX44" fmla="*/ 4357854 w 8636594"/>
              <a:gd name="connsiteY44" fmla="*/ 5649218 h 6488565"/>
              <a:gd name="connsiteX45" fmla="*/ 4391688 w 8636594"/>
              <a:gd name="connsiteY45" fmla="*/ 5621446 h 6488565"/>
              <a:gd name="connsiteX46" fmla="*/ 4425162 w 8636594"/>
              <a:gd name="connsiteY46" fmla="*/ 5593409 h 6488565"/>
              <a:gd name="connsiteX47" fmla="*/ 4458281 w 8636594"/>
              <a:gd name="connsiteY47" fmla="*/ 5565111 h 6488565"/>
              <a:gd name="connsiteX48" fmla="*/ 4491053 w 8636594"/>
              <a:gd name="connsiteY48" fmla="*/ 5536556 h 6488565"/>
              <a:gd name="connsiteX49" fmla="*/ 4523484 w 8636594"/>
              <a:gd name="connsiteY49" fmla="*/ 5507747 h 6488565"/>
              <a:gd name="connsiteX50" fmla="*/ 4555580 w 8636594"/>
              <a:gd name="connsiteY50" fmla="*/ 5478687 h 6488565"/>
              <a:gd name="connsiteX51" fmla="*/ 4587347 w 8636594"/>
              <a:gd name="connsiteY51" fmla="*/ 5449380 h 6488565"/>
              <a:gd name="connsiteX52" fmla="*/ 4618793 w 8636594"/>
              <a:gd name="connsiteY52" fmla="*/ 5419830 h 6488565"/>
              <a:gd name="connsiteX53" fmla="*/ 4649922 w 8636594"/>
              <a:gd name="connsiteY53" fmla="*/ 5390040 h 6488565"/>
              <a:gd name="connsiteX54" fmla="*/ 4680742 w 8636594"/>
              <a:gd name="connsiteY54" fmla="*/ 5360014 h 6488565"/>
              <a:gd name="connsiteX55" fmla="*/ 4711259 w 8636594"/>
              <a:gd name="connsiteY55" fmla="*/ 5329755 h 6488565"/>
              <a:gd name="connsiteX56" fmla="*/ 4741478 w 8636594"/>
              <a:gd name="connsiteY56" fmla="*/ 5299266 h 6488565"/>
              <a:gd name="connsiteX57" fmla="*/ 4771408 w 8636594"/>
              <a:gd name="connsiteY57" fmla="*/ 5268551 h 6488565"/>
              <a:gd name="connsiteX58" fmla="*/ 4801053 w 8636594"/>
              <a:gd name="connsiteY58" fmla="*/ 5237614 h 6488565"/>
              <a:gd name="connsiteX59" fmla="*/ 4830420 w 8636594"/>
              <a:gd name="connsiteY59" fmla="*/ 5206458 h 6488565"/>
              <a:gd name="connsiteX60" fmla="*/ 4859516 w 8636594"/>
              <a:gd name="connsiteY60" fmla="*/ 5175087 h 6488565"/>
              <a:gd name="connsiteX61" fmla="*/ 4888347 w 8636594"/>
              <a:gd name="connsiteY61" fmla="*/ 5143504 h 6488565"/>
              <a:gd name="connsiteX62" fmla="*/ 4916919 w 8636594"/>
              <a:gd name="connsiteY62" fmla="*/ 5111713 h 6488565"/>
              <a:gd name="connsiteX63" fmla="*/ 4945238 w 8636594"/>
              <a:gd name="connsiteY63" fmla="*/ 5079717 h 6488565"/>
              <a:gd name="connsiteX64" fmla="*/ 4973311 w 8636594"/>
              <a:gd name="connsiteY64" fmla="*/ 5047519 h 6488565"/>
              <a:gd name="connsiteX65" fmla="*/ 5001145 w 8636594"/>
              <a:gd name="connsiteY65" fmla="*/ 5015124 h 6488565"/>
              <a:gd name="connsiteX66" fmla="*/ 5028745 w 8636594"/>
              <a:gd name="connsiteY66" fmla="*/ 4982535 h 6488565"/>
              <a:gd name="connsiteX67" fmla="*/ 5056117 w 8636594"/>
              <a:gd name="connsiteY67" fmla="*/ 4949755 h 6488565"/>
              <a:gd name="connsiteX68" fmla="*/ 5083269 w 8636594"/>
              <a:gd name="connsiteY68" fmla="*/ 4916787 h 6488565"/>
              <a:gd name="connsiteX69" fmla="*/ 5110207 w 8636594"/>
              <a:gd name="connsiteY69" fmla="*/ 4883636 h 6488565"/>
              <a:gd name="connsiteX70" fmla="*/ 5136937 w 8636594"/>
              <a:gd name="connsiteY70" fmla="*/ 4850305 h 6488565"/>
              <a:gd name="connsiteX71" fmla="*/ 5163464 w 8636594"/>
              <a:gd name="connsiteY71" fmla="*/ 4816797 h 6488565"/>
              <a:gd name="connsiteX72" fmla="*/ 5215940 w 8636594"/>
              <a:gd name="connsiteY72" fmla="*/ 4749265 h 6488565"/>
              <a:gd name="connsiteX73" fmla="*/ 5267684 w 8636594"/>
              <a:gd name="connsiteY73" fmla="*/ 4681068 h 6488565"/>
              <a:gd name="connsiteX74" fmla="*/ 5318748 w 8636594"/>
              <a:gd name="connsiteY74" fmla="*/ 4612234 h 6488565"/>
              <a:gd name="connsiteX75" fmla="*/ 5369182 w 8636594"/>
              <a:gd name="connsiteY75" fmla="*/ 4542793 h 6488565"/>
              <a:gd name="connsiteX76" fmla="*/ 5419038 w 8636594"/>
              <a:gd name="connsiteY76" fmla="*/ 4472771 h 6488565"/>
              <a:gd name="connsiteX77" fmla="*/ 5468365 w 8636594"/>
              <a:gd name="connsiteY77" fmla="*/ 4402196 h 6488565"/>
              <a:gd name="connsiteX78" fmla="*/ 5517215 w 8636594"/>
              <a:gd name="connsiteY78" fmla="*/ 4331098 h 6488565"/>
              <a:gd name="connsiteX79" fmla="*/ 5565637 w 8636594"/>
              <a:gd name="connsiteY79" fmla="*/ 4259503 h 6488565"/>
              <a:gd name="connsiteX80" fmla="*/ 5613684 w 8636594"/>
              <a:gd name="connsiteY80" fmla="*/ 4187441 h 6488565"/>
              <a:gd name="connsiteX81" fmla="*/ 5685160 w 8636594"/>
              <a:gd name="connsiteY81" fmla="*/ 4078531 h 6488565"/>
              <a:gd name="connsiteX82" fmla="*/ 5756074 w 8636594"/>
              <a:gd name="connsiteY82" fmla="*/ 3968727 h 6488565"/>
              <a:gd name="connsiteX83" fmla="*/ 5873483 w 8636594"/>
              <a:gd name="connsiteY83" fmla="*/ 3783989 h 6488565"/>
              <a:gd name="connsiteX84" fmla="*/ 6203209 w 8636594"/>
              <a:gd name="connsiteY84" fmla="*/ 3258640 h 6488565"/>
              <a:gd name="connsiteX85" fmla="*/ 6299430 w 8636594"/>
              <a:gd name="connsiteY85" fmla="*/ 3107321 h 6488565"/>
              <a:gd name="connsiteX86" fmla="*/ 6372650 w 8636594"/>
              <a:gd name="connsiteY86" fmla="*/ 2993735 h 6488565"/>
              <a:gd name="connsiteX87" fmla="*/ 6453197 w 8636594"/>
              <a:gd name="connsiteY87" fmla="*/ 2869788 h 6488565"/>
              <a:gd name="connsiteX88" fmla="*/ 6564167 w 8636594"/>
              <a:gd name="connsiteY88" fmla="*/ 2696807 h 6488565"/>
              <a:gd name="connsiteX89" fmla="*/ 6976233 w 8636594"/>
              <a:gd name="connsiteY89" fmla="*/ 2045274 h 6488565"/>
              <a:gd name="connsiteX90" fmla="*/ 7086755 w 8636594"/>
              <a:gd name="connsiteY90" fmla="*/ 1872743 h 6488565"/>
              <a:gd name="connsiteX91" fmla="*/ 7170279 w 8636594"/>
              <a:gd name="connsiteY91" fmla="*/ 1744202 h 6488565"/>
              <a:gd name="connsiteX92" fmla="*/ 7226351 w 8636594"/>
              <a:gd name="connsiteY92" fmla="*/ 1659017 h 6488565"/>
              <a:gd name="connsiteX93" fmla="*/ 7282789 w 8636594"/>
              <a:gd name="connsiteY93" fmla="*/ 1574303 h 6488565"/>
              <a:gd name="connsiteX94" fmla="*/ 7339643 w 8636594"/>
              <a:gd name="connsiteY94" fmla="*/ 1490113 h 6488565"/>
              <a:gd name="connsiteX95" fmla="*/ 7396957 w 8636594"/>
              <a:gd name="connsiteY95" fmla="*/ 1406503 h 6488565"/>
              <a:gd name="connsiteX96" fmla="*/ 7454781 w 8636594"/>
              <a:gd name="connsiteY96" fmla="*/ 1323526 h 6488565"/>
              <a:gd name="connsiteX97" fmla="*/ 7513161 w 8636594"/>
              <a:gd name="connsiteY97" fmla="*/ 1241237 h 6488565"/>
              <a:gd name="connsiteX98" fmla="*/ 7572144 w 8636594"/>
              <a:gd name="connsiteY98" fmla="*/ 1159689 h 6488565"/>
              <a:gd name="connsiteX99" fmla="*/ 7601877 w 8636594"/>
              <a:gd name="connsiteY99" fmla="*/ 1119210 h 6488565"/>
              <a:gd name="connsiteX100" fmla="*/ 7631779 w 8636594"/>
              <a:gd name="connsiteY100" fmla="*/ 1078937 h 6488565"/>
              <a:gd name="connsiteX101" fmla="*/ 7661855 w 8636594"/>
              <a:gd name="connsiteY101" fmla="*/ 1038876 h 6488565"/>
              <a:gd name="connsiteX102" fmla="*/ 7692111 w 8636594"/>
              <a:gd name="connsiteY102" fmla="*/ 999035 h 6488565"/>
              <a:gd name="connsiteX103" fmla="*/ 7722554 w 8636594"/>
              <a:gd name="connsiteY103" fmla="*/ 959419 h 6488565"/>
              <a:gd name="connsiteX104" fmla="*/ 7753190 w 8636594"/>
              <a:gd name="connsiteY104" fmla="*/ 920037 h 6488565"/>
              <a:gd name="connsiteX105" fmla="*/ 7784023 w 8636594"/>
              <a:gd name="connsiteY105" fmla="*/ 880894 h 6488565"/>
              <a:gd name="connsiteX106" fmla="*/ 7815061 w 8636594"/>
              <a:gd name="connsiteY106" fmla="*/ 841997 h 6488565"/>
              <a:gd name="connsiteX107" fmla="*/ 7846308 w 8636594"/>
              <a:gd name="connsiteY107" fmla="*/ 803354 h 6488565"/>
              <a:gd name="connsiteX108" fmla="*/ 7877772 w 8636594"/>
              <a:gd name="connsiteY108" fmla="*/ 764970 h 6488565"/>
              <a:gd name="connsiteX109" fmla="*/ 7909458 w 8636594"/>
              <a:gd name="connsiteY109" fmla="*/ 726853 h 6488565"/>
              <a:gd name="connsiteX110" fmla="*/ 7941371 w 8636594"/>
              <a:gd name="connsiteY110" fmla="*/ 689010 h 6488565"/>
              <a:gd name="connsiteX111" fmla="*/ 7973518 w 8636594"/>
              <a:gd name="connsiteY111" fmla="*/ 651447 h 6488565"/>
              <a:gd name="connsiteX112" fmla="*/ 8005905 w 8636594"/>
              <a:gd name="connsiteY112" fmla="*/ 614171 h 6488565"/>
              <a:gd name="connsiteX113" fmla="*/ 8038538 w 8636594"/>
              <a:gd name="connsiteY113" fmla="*/ 577189 h 6488565"/>
              <a:gd name="connsiteX114" fmla="*/ 8071421 w 8636594"/>
              <a:gd name="connsiteY114" fmla="*/ 540507 h 6488565"/>
              <a:gd name="connsiteX115" fmla="*/ 8104563 w 8636594"/>
              <a:gd name="connsiteY115" fmla="*/ 504132 h 6488565"/>
              <a:gd name="connsiteX116" fmla="*/ 8137967 w 8636594"/>
              <a:gd name="connsiteY116" fmla="*/ 468072 h 6488565"/>
              <a:gd name="connsiteX117" fmla="*/ 8171641 w 8636594"/>
              <a:gd name="connsiteY117" fmla="*/ 432332 h 6488565"/>
              <a:gd name="connsiteX118" fmla="*/ 8205590 w 8636594"/>
              <a:gd name="connsiteY118" fmla="*/ 396920 h 6488565"/>
              <a:gd name="connsiteX119" fmla="*/ 8239820 w 8636594"/>
              <a:gd name="connsiteY119" fmla="*/ 361843 h 6488565"/>
              <a:gd name="connsiteX120" fmla="*/ 8274337 w 8636594"/>
              <a:gd name="connsiteY120" fmla="*/ 327107 h 6488565"/>
              <a:gd name="connsiteX121" fmla="*/ 8309147 w 8636594"/>
              <a:gd name="connsiteY121" fmla="*/ 292718 h 6488565"/>
              <a:gd name="connsiteX122" fmla="*/ 8344256 w 8636594"/>
              <a:gd name="connsiteY122" fmla="*/ 258685 h 6488565"/>
              <a:gd name="connsiteX123" fmla="*/ 8379669 w 8636594"/>
              <a:gd name="connsiteY123" fmla="*/ 225013 h 6488565"/>
              <a:gd name="connsiteX124" fmla="*/ 8415394 w 8636594"/>
              <a:gd name="connsiteY124" fmla="*/ 191709 h 6488565"/>
              <a:gd name="connsiteX125" fmla="*/ 8451434 w 8636594"/>
              <a:gd name="connsiteY125" fmla="*/ 158780 h 6488565"/>
              <a:gd name="connsiteX126" fmla="*/ 8487798 w 8636594"/>
              <a:gd name="connsiteY126" fmla="*/ 126233 h 6488565"/>
              <a:gd name="connsiteX127" fmla="*/ 8524489 w 8636594"/>
              <a:gd name="connsiteY127" fmla="*/ 94075 h 6488565"/>
              <a:gd name="connsiteX128" fmla="*/ 8561515 w 8636594"/>
              <a:gd name="connsiteY128" fmla="*/ 62312 h 6488565"/>
              <a:gd name="connsiteX129" fmla="*/ 8598881 w 8636594"/>
              <a:gd name="connsiteY129" fmla="*/ 30951 h 6488565"/>
              <a:gd name="connsiteX130" fmla="*/ 8636594 w 8636594"/>
              <a:gd name="connsiteY130" fmla="*/ 0 h 6488565"/>
              <a:gd name="connsiteX0" fmla="*/ 8636594 w 8636594"/>
              <a:gd name="connsiteY0" fmla="*/ 0 h 6473849"/>
              <a:gd name="connsiteX1" fmla="*/ 5293 w 8636594"/>
              <a:gd name="connsiteY1" fmla="*/ 0 h 6473849"/>
              <a:gd name="connsiteX2" fmla="*/ 0 w 8636594"/>
              <a:gd name="connsiteY2" fmla="*/ 5587843 h 6473849"/>
              <a:gd name="connsiteX3" fmla="*/ 1594033 w 8636594"/>
              <a:gd name="connsiteY3" fmla="*/ 5600057 h 6473849"/>
              <a:gd name="connsiteX4" fmla="*/ 1686068 w 8636594"/>
              <a:gd name="connsiteY4" fmla="*/ 5599745 h 6473849"/>
              <a:gd name="connsiteX5" fmla="*/ 2742629 w 8636594"/>
              <a:gd name="connsiteY5" fmla="*/ 6473849 h 6473849"/>
              <a:gd name="connsiteX6" fmla="*/ 2794848 w 8636594"/>
              <a:gd name="connsiteY6" fmla="*/ 6458731 h 6473849"/>
              <a:gd name="connsiteX7" fmla="*/ 2846466 w 8636594"/>
              <a:gd name="connsiteY7" fmla="*/ 6443216 h 6473849"/>
              <a:gd name="connsiteX8" fmla="*/ 2897488 w 8636594"/>
              <a:gd name="connsiteY8" fmla="*/ 6427305 h 6473849"/>
              <a:gd name="connsiteX9" fmla="*/ 2947923 w 8636594"/>
              <a:gd name="connsiteY9" fmla="*/ 6411004 h 6473849"/>
              <a:gd name="connsiteX10" fmla="*/ 2997775 w 8636594"/>
              <a:gd name="connsiteY10" fmla="*/ 6394316 h 6473849"/>
              <a:gd name="connsiteX11" fmla="*/ 3047052 w 8636594"/>
              <a:gd name="connsiteY11" fmla="*/ 6377243 h 6473849"/>
              <a:gd name="connsiteX12" fmla="*/ 3095759 w 8636594"/>
              <a:gd name="connsiteY12" fmla="*/ 6359791 h 6473849"/>
              <a:gd name="connsiteX13" fmla="*/ 3143903 w 8636594"/>
              <a:gd name="connsiteY13" fmla="*/ 6341961 h 6473849"/>
              <a:gd name="connsiteX14" fmla="*/ 3191491 w 8636594"/>
              <a:gd name="connsiteY14" fmla="*/ 6323757 h 6473849"/>
              <a:gd name="connsiteX15" fmla="*/ 3238528 w 8636594"/>
              <a:gd name="connsiteY15" fmla="*/ 6305184 h 6473849"/>
              <a:gd name="connsiteX16" fmla="*/ 3285021 w 8636594"/>
              <a:gd name="connsiteY16" fmla="*/ 6286245 h 6473849"/>
              <a:gd name="connsiteX17" fmla="*/ 3330977 w 8636594"/>
              <a:gd name="connsiteY17" fmla="*/ 6266942 h 6473849"/>
              <a:gd name="connsiteX18" fmla="*/ 3376401 w 8636594"/>
              <a:gd name="connsiteY18" fmla="*/ 6247281 h 6473849"/>
              <a:gd name="connsiteX19" fmla="*/ 3421300 w 8636594"/>
              <a:gd name="connsiteY19" fmla="*/ 6227263 h 6473849"/>
              <a:gd name="connsiteX20" fmla="*/ 3465680 w 8636594"/>
              <a:gd name="connsiteY20" fmla="*/ 6206893 h 6473849"/>
              <a:gd name="connsiteX21" fmla="*/ 3509548 w 8636594"/>
              <a:gd name="connsiteY21" fmla="*/ 6186174 h 6473849"/>
              <a:gd name="connsiteX22" fmla="*/ 3552910 w 8636594"/>
              <a:gd name="connsiteY22" fmla="*/ 6165110 h 6473849"/>
              <a:gd name="connsiteX23" fmla="*/ 3595773 w 8636594"/>
              <a:gd name="connsiteY23" fmla="*/ 6143704 h 6473849"/>
              <a:gd name="connsiteX24" fmla="*/ 3638142 w 8636594"/>
              <a:gd name="connsiteY24" fmla="*/ 6121960 h 6473849"/>
              <a:gd name="connsiteX25" fmla="*/ 3680024 w 8636594"/>
              <a:gd name="connsiteY25" fmla="*/ 6099881 h 6473849"/>
              <a:gd name="connsiteX26" fmla="*/ 3721426 w 8636594"/>
              <a:gd name="connsiteY26" fmla="*/ 6077471 h 6473849"/>
              <a:gd name="connsiteX27" fmla="*/ 3762353 w 8636594"/>
              <a:gd name="connsiteY27" fmla="*/ 6054733 h 6473849"/>
              <a:gd name="connsiteX28" fmla="*/ 3802812 w 8636594"/>
              <a:gd name="connsiteY28" fmla="*/ 6031671 h 6473849"/>
              <a:gd name="connsiteX29" fmla="*/ 3842810 w 8636594"/>
              <a:gd name="connsiteY29" fmla="*/ 6008288 h 6473849"/>
              <a:gd name="connsiteX30" fmla="*/ 3882352 w 8636594"/>
              <a:gd name="connsiteY30" fmla="*/ 5984588 h 6473849"/>
              <a:gd name="connsiteX31" fmla="*/ 3921445 w 8636594"/>
              <a:gd name="connsiteY31" fmla="*/ 5960574 h 6473849"/>
              <a:gd name="connsiteX32" fmla="*/ 3960096 w 8636594"/>
              <a:gd name="connsiteY32" fmla="*/ 5936250 h 6473849"/>
              <a:gd name="connsiteX33" fmla="*/ 3998311 w 8636594"/>
              <a:gd name="connsiteY33" fmla="*/ 5911619 h 6473849"/>
              <a:gd name="connsiteX34" fmla="*/ 4036095 w 8636594"/>
              <a:gd name="connsiteY34" fmla="*/ 5886685 h 6473849"/>
              <a:gd name="connsiteX35" fmla="*/ 4073456 w 8636594"/>
              <a:gd name="connsiteY35" fmla="*/ 5861452 h 6473849"/>
              <a:gd name="connsiteX36" fmla="*/ 4110400 w 8636594"/>
              <a:gd name="connsiteY36" fmla="*/ 5835922 h 6473849"/>
              <a:gd name="connsiteX37" fmla="*/ 4146933 w 8636594"/>
              <a:gd name="connsiteY37" fmla="*/ 5810100 h 6473849"/>
              <a:gd name="connsiteX38" fmla="*/ 4183061 w 8636594"/>
              <a:gd name="connsiteY38" fmla="*/ 5783988 h 6473849"/>
              <a:gd name="connsiteX39" fmla="*/ 4218791 w 8636594"/>
              <a:gd name="connsiteY39" fmla="*/ 5757591 h 6473849"/>
              <a:gd name="connsiteX40" fmla="*/ 4254129 w 8636594"/>
              <a:gd name="connsiteY40" fmla="*/ 5730912 h 6473849"/>
              <a:gd name="connsiteX41" fmla="*/ 4289081 w 8636594"/>
              <a:gd name="connsiteY41" fmla="*/ 5703955 h 6473849"/>
              <a:gd name="connsiteX42" fmla="*/ 4323654 w 8636594"/>
              <a:gd name="connsiteY42" fmla="*/ 5676722 h 6473849"/>
              <a:gd name="connsiteX43" fmla="*/ 4357854 w 8636594"/>
              <a:gd name="connsiteY43" fmla="*/ 5649218 h 6473849"/>
              <a:gd name="connsiteX44" fmla="*/ 4391688 w 8636594"/>
              <a:gd name="connsiteY44" fmla="*/ 5621446 h 6473849"/>
              <a:gd name="connsiteX45" fmla="*/ 4425162 w 8636594"/>
              <a:gd name="connsiteY45" fmla="*/ 5593409 h 6473849"/>
              <a:gd name="connsiteX46" fmla="*/ 4458281 w 8636594"/>
              <a:gd name="connsiteY46" fmla="*/ 5565111 h 6473849"/>
              <a:gd name="connsiteX47" fmla="*/ 4491053 w 8636594"/>
              <a:gd name="connsiteY47" fmla="*/ 5536556 h 6473849"/>
              <a:gd name="connsiteX48" fmla="*/ 4523484 w 8636594"/>
              <a:gd name="connsiteY48" fmla="*/ 5507747 h 6473849"/>
              <a:gd name="connsiteX49" fmla="*/ 4555580 w 8636594"/>
              <a:gd name="connsiteY49" fmla="*/ 5478687 h 6473849"/>
              <a:gd name="connsiteX50" fmla="*/ 4587347 w 8636594"/>
              <a:gd name="connsiteY50" fmla="*/ 5449380 h 6473849"/>
              <a:gd name="connsiteX51" fmla="*/ 4618793 w 8636594"/>
              <a:gd name="connsiteY51" fmla="*/ 5419830 h 6473849"/>
              <a:gd name="connsiteX52" fmla="*/ 4649922 w 8636594"/>
              <a:gd name="connsiteY52" fmla="*/ 5390040 h 6473849"/>
              <a:gd name="connsiteX53" fmla="*/ 4680742 w 8636594"/>
              <a:gd name="connsiteY53" fmla="*/ 5360014 h 6473849"/>
              <a:gd name="connsiteX54" fmla="*/ 4711259 w 8636594"/>
              <a:gd name="connsiteY54" fmla="*/ 5329755 h 6473849"/>
              <a:gd name="connsiteX55" fmla="*/ 4741478 w 8636594"/>
              <a:gd name="connsiteY55" fmla="*/ 5299266 h 6473849"/>
              <a:gd name="connsiteX56" fmla="*/ 4771408 w 8636594"/>
              <a:gd name="connsiteY56" fmla="*/ 5268551 h 6473849"/>
              <a:gd name="connsiteX57" fmla="*/ 4801053 w 8636594"/>
              <a:gd name="connsiteY57" fmla="*/ 5237614 h 6473849"/>
              <a:gd name="connsiteX58" fmla="*/ 4830420 w 8636594"/>
              <a:gd name="connsiteY58" fmla="*/ 5206458 h 6473849"/>
              <a:gd name="connsiteX59" fmla="*/ 4859516 w 8636594"/>
              <a:gd name="connsiteY59" fmla="*/ 5175087 h 6473849"/>
              <a:gd name="connsiteX60" fmla="*/ 4888347 w 8636594"/>
              <a:gd name="connsiteY60" fmla="*/ 5143504 h 6473849"/>
              <a:gd name="connsiteX61" fmla="*/ 4916919 w 8636594"/>
              <a:gd name="connsiteY61" fmla="*/ 5111713 h 6473849"/>
              <a:gd name="connsiteX62" fmla="*/ 4945238 w 8636594"/>
              <a:gd name="connsiteY62" fmla="*/ 5079717 h 6473849"/>
              <a:gd name="connsiteX63" fmla="*/ 4973311 w 8636594"/>
              <a:gd name="connsiteY63" fmla="*/ 5047519 h 6473849"/>
              <a:gd name="connsiteX64" fmla="*/ 5001145 w 8636594"/>
              <a:gd name="connsiteY64" fmla="*/ 5015124 h 6473849"/>
              <a:gd name="connsiteX65" fmla="*/ 5028745 w 8636594"/>
              <a:gd name="connsiteY65" fmla="*/ 4982535 h 6473849"/>
              <a:gd name="connsiteX66" fmla="*/ 5056117 w 8636594"/>
              <a:gd name="connsiteY66" fmla="*/ 4949755 h 6473849"/>
              <a:gd name="connsiteX67" fmla="*/ 5083269 w 8636594"/>
              <a:gd name="connsiteY67" fmla="*/ 4916787 h 6473849"/>
              <a:gd name="connsiteX68" fmla="*/ 5110207 w 8636594"/>
              <a:gd name="connsiteY68" fmla="*/ 4883636 h 6473849"/>
              <a:gd name="connsiteX69" fmla="*/ 5136937 w 8636594"/>
              <a:gd name="connsiteY69" fmla="*/ 4850305 h 6473849"/>
              <a:gd name="connsiteX70" fmla="*/ 5163464 w 8636594"/>
              <a:gd name="connsiteY70" fmla="*/ 4816797 h 6473849"/>
              <a:gd name="connsiteX71" fmla="*/ 5215940 w 8636594"/>
              <a:gd name="connsiteY71" fmla="*/ 4749265 h 6473849"/>
              <a:gd name="connsiteX72" fmla="*/ 5267684 w 8636594"/>
              <a:gd name="connsiteY72" fmla="*/ 4681068 h 6473849"/>
              <a:gd name="connsiteX73" fmla="*/ 5318748 w 8636594"/>
              <a:gd name="connsiteY73" fmla="*/ 4612234 h 6473849"/>
              <a:gd name="connsiteX74" fmla="*/ 5369182 w 8636594"/>
              <a:gd name="connsiteY74" fmla="*/ 4542793 h 6473849"/>
              <a:gd name="connsiteX75" fmla="*/ 5419038 w 8636594"/>
              <a:gd name="connsiteY75" fmla="*/ 4472771 h 6473849"/>
              <a:gd name="connsiteX76" fmla="*/ 5468365 w 8636594"/>
              <a:gd name="connsiteY76" fmla="*/ 4402196 h 6473849"/>
              <a:gd name="connsiteX77" fmla="*/ 5517215 w 8636594"/>
              <a:gd name="connsiteY77" fmla="*/ 4331098 h 6473849"/>
              <a:gd name="connsiteX78" fmla="*/ 5565637 w 8636594"/>
              <a:gd name="connsiteY78" fmla="*/ 4259503 h 6473849"/>
              <a:gd name="connsiteX79" fmla="*/ 5613684 w 8636594"/>
              <a:gd name="connsiteY79" fmla="*/ 4187441 h 6473849"/>
              <a:gd name="connsiteX80" fmla="*/ 5685160 w 8636594"/>
              <a:gd name="connsiteY80" fmla="*/ 4078531 h 6473849"/>
              <a:gd name="connsiteX81" fmla="*/ 5756074 w 8636594"/>
              <a:gd name="connsiteY81" fmla="*/ 3968727 h 6473849"/>
              <a:gd name="connsiteX82" fmla="*/ 5873483 w 8636594"/>
              <a:gd name="connsiteY82" fmla="*/ 3783989 h 6473849"/>
              <a:gd name="connsiteX83" fmla="*/ 6203209 w 8636594"/>
              <a:gd name="connsiteY83" fmla="*/ 3258640 h 6473849"/>
              <a:gd name="connsiteX84" fmla="*/ 6299430 w 8636594"/>
              <a:gd name="connsiteY84" fmla="*/ 3107321 h 6473849"/>
              <a:gd name="connsiteX85" fmla="*/ 6372650 w 8636594"/>
              <a:gd name="connsiteY85" fmla="*/ 2993735 h 6473849"/>
              <a:gd name="connsiteX86" fmla="*/ 6453197 w 8636594"/>
              <a:gd name="connsiteY86" fmla="*/ 2869788 h 6473849"/>
              <a:gd name="connsiteX87" fmla="*/ 6564167 w 8636594"/>
              <a:gd name="connsiteY87" fmla="*/ 2696807 h 6473849"/>
              <a:gd name="connsiteX88" fmla="*/ 6976233 w 8636594"/>
              <a:gd name="connsiteY88" fmla="*/ 2045274 h 6473849"/>
              <a:gd name="connsiteX89" fmla="*/ 7086755 w 8636594"/>
              <a:gd name="connsiteY89" fmla="*/ 1872743 h 6473849"/>
              <a:gd name="connsiteX90" fmla="*/ 7170279 w 8636594"/>
              <a:gd name="connsiteY90" fmla="*/ 1744202 h 6473849"/>
              <a:gd name="connsiteX91" fmla="*/ 7226351 w 8636594"/>
              <a:gd name="connsiteY91" fmla="*/ 1659017 h 6473849"/>
              <a:gd name="connsiteX92" fmla="*/ 7282789 w 8636594"/>
              <a:gd name="connsiteY92" fmla="*/ 1574303 h 6473849"/>
              <a:gd name="connsiteX93" fmla="*/ 7339643 w 8636594"/>
              <a:gd name="connsiteY93" fmla="*/ 1490113 h 6473849"/>
              <a:gd name="connsiteX94" fmla="*/ 7396957 w 8636594"/>
              <a:gd name="connsiteY94" fmla="*/ 1406503 h 6473849"/>
              <a:gd name="connsiteX95" fmla="*/ 7454781 w 8636594"/>
              <a:gd name="connsiteY95" fmla="*/ 1323526 h 6473849"/>
              <a:gd name="connsiteX96" fmla="*/ 7513161 w 8636594"/>
              <a:gd name="connsiteY96" fmla="*/ 1241237 h 6473849"/>
              <a:gd name="connsiteX97" fmla="*/ 7572144 w 8636594"/>
              <a:gd name="connsiteY97" fmla="*/ 1159689 h 6473849"/>
              <a:gd name="connsiteX98" fmla="*/ 7601877 w 8636594"/>
              <a:gd name="connsiteY98" fmla="*/ 1119210 h 6473849"/>
              <a:gd name="connsiteX99" fmla="*/ 7631779 w 8636594"/>
              <a:gd name="connsiteY99" fmla="*/ 1078937 h 6473849"/>
              <a:gd name="connsiteX100" fmla="*/ 7661855 w 8636594"/>
              <a:gd name="connsiteY100" fmla="*/ 1038876 h 6473849"/>
              <a:gd name="connsiteX101" fmla="*/ 7692111 w 8636594"/>
              <a:gd name="connsiteY101" fmla="*/ 999035 h 6473849"/>
              <a:gd name="connsiteX102" fmla="*/ 7722554 w 8636594"/>
              <a:gd name="connsiteY102" fmla="*/ 959419 h 6473849"/>
              <a:gd name="connsiteX103" fmla="*/ 7753190 w 8636594"/>
              <a:gd name="connsiteY103" fmla="*/ 920037 h 6473849"/>
              <a:gd name="connsiteX104" fmla="*/ 7784023 w 8636594"/>
              <a:gd name="connsiteY104" fmla="*/ 880894 h 6473849"/>
              <a:gd name="connsiteX105" fmla="*/ 7815061 w 8636594"/>
              <a:gd name="connsiteY105" fmla="*/ 841997 h 6473849"/>
              <a:gd name="connsiteX106" fmla="*/ 7846308 w 8636594"/>
              <a:gd name="connsiteY106" fmla="*/ 803354 h 6473849"/>
              <a:gd name="connsiteX107" fmla="*/ 7877772 w 8636594"/>
              <a:gd name="connsiteY107" fmla="*/ 764970 h 6473849"/>
              <a:gd name="connsiteX108" fmla="*/ 7909458 w 8636594"/>
              <a:gd name="connsiteY108" fmla="*/ 726853 h 6473849"/>
              <a:gd name="connsiteX109" fmla="*/ 7941371 w 8636594"/>
              <a:gd name="connsiteY109" fmla="*/ 689010 h 6473849"/>
              <a:gd name="connsiteX110" fmla="*/ 7973518 w 8636594"/>
              <a:gd name="connsiteY110" fmla="*/ 651447 h 6473849"/>
              <a:gd name="connsiteX111" fmla="*/ 8005905 w 8636594"/>
              <a:gd name="connsiteY111" fmla="*/ 614171 h 6473849"/>
              <a:gd name="connsiteX112" fmla="*/ 8038538 w 8636594"/>
              <a:gd name="connsiteY112" fmla="*/ 577189 h 6473849"/>
              <a:gd name="connsiteX113" fmla="*/ 8071421 w 8636594"/>
              <a:gd name="connsiteY113" fmla="*/ 540507 h 6473849"/>
              <a:gd name="connsiteX114" fmla="*/ 8104563 w 8636594"/>
              <a:gd name="connsiteY114" fmla="*/ 504132 h 6473849"/>
              <a:gd name="connsiteX115" fmla="*/ 8137967 w 8636594"/>
              <a:gd name="connsiteY115" fmla="*/ 468072 h 6473849"/>
              <a:gd name="connsiteX116" fmla="*/ 8171641 w 8636594"/>
              <a:gd name="connsiteY116" fmla="*/ 432332 h 6473849"/>
              <a:gd name="connsiteX117" fmla="*/ 8205590 w 8636594"/>
              <a:gd name="connsiteY117" fmla="*/ 396920 h 6473849"/>
              <a:gd name="connsiteX118" fmla="*/ 8239820 w 8636594"/>
              <a:gd name="connsiteY118" fmla="*/ 361843 h 6473849"/>
              <a:gd name="connsiteX119" fmla="*/ 8274337 w 8636594"/>
              <a:gd name="connsiteY119" fmla="*/ 327107 h 6473849"/>
              <a:gd name="connsiteX120" fmla="*/ 8309147 w 8636594"/>
              <a:gd name="connsiteY120" fmla="*/ 292718 h 6473849"/>
              <a:gd name="connsiteX121" fmla="*/ 8344256 w 8636594"/>
              <a:gd name="connsiteY121" fmla="*/ 258685 h 6473849"/>
              <a:gd name="connsiteX122" fmla="*/ 8379669 w 8636594"/>
              <a:gd name="connsiteY122" fmla="*/ 225013 h 6473849"/>
              <a:gd name="connsiteX123" fmla="*/ 8415394 w 8636594"/>
              <a:gd name="connsiteY123" fmla="*/ 191709 h 6473849"/>
              <a:gd name="connsiteX124" fmla="*/ 8451434 w 8636594"/>
              <a:gd name="connsiteY124" fmla="*/ 158780 h 6473849"/>
              <a:gd name="connsiteX125" fmla="*/ 8487798 w 8636594"/>
              <a:gd name="connsiteY125" fmla="*/ 126233 h 6473849"/>
              <a:gd name="connsiteX126" fmla="*/ 8524489 w 8636594"/>
              <a:gd name="connsiteY126" fmla="*/ 94075 h 6473849"/>
              <a:gd name="connsiteX127" fmla="*/ 8561515 w 8636594"/>
              <a:gd name="connsiteY127" fmla="*/ 62312 h 6473849"/>
              <a:gd name="connsiteX128" fmla="*/ 8598881 w 8636594"/>
              <a:gd name="connsiteY128" fmla="*/ 30951 h 6473849"/>
              <a:gd name="connsiteX129" fmla="*/ 8636594 w 8636594"/>
              <a:gd name="connsiteY129" fmla="*/ 0 h 6473849"/>
              <a:gd name="connsiteX0" fmla="*/ 8636594 w 8636594"/>
              <a:gd name="connsiteY0" fmla="*/ 0 h 6458731"/>
              <a:gd name="connsiteX1" fmla="*/ 5293 w 8636594"/>
              <a:gd name="connsiteY1" fmla="*/ 0 h 6458731"/>
              <a:gd name="connsiteX2" fmla="*/ 0 w 8636594"/>
              <a:gd name="connsiteY2" fmla="*/ 5587843 h 6458731"/>
              <a:gd name="connsiteX3" fmla="*/ 1594033 w 8636594"/>
              <a:gd name="connsiteY3" fmla="*/ 5600057 h 6458731"/>
              <a:gd name="connsiteX4" fmla="*/ 1686068 w 8636594"/>
              <a:gd name="connsiteY4" fmla="*/ 5599745 h 6458731"/>
              <a:gd name="connsiteX5" fmla="*/ 2794848 w 8636594"/>
              <a:gd name="connsiteY5" fmla="*/ 6458731 h 6458731"/>
              <a:gd name="connsiteX6" fmla="*/ 2846466 w 8636594"/>
              <a:gd name="connsiteY6" fmla="*/ 6443216 h 6458731"/>
              <a:gd name="connsiteX7" fmla="*/ 2897488 w 8636594"/>
              <a:gd name="connsiteY7" fmla="*/ 6427305 h 6458731"/>
              <a:gd name="connsiteX8" fmla="*/ 2947923 w 8636594"/>
              <a:gd name="connsiteY8" fmla="*/ 6411004 h 6458731"/>
              <a:gd name="connsiteX9" fmla="*/ 2997775 w 8636594"/>
              <a:gd name="connsiteY9" fmla="*/ 6394316 h 6458731"/>
              <a:gd name="connsiteX10" fmla="*/ 3047052 w 8636594"/>
              <a:gd name="connsiteY10" fmla="*/ 6377243 h 6458731"/>
              <a:gd name="connsiteX11" fmla="*/ 3095759 w 8636594"/>
              <a:gd name="connsiteY11" fmla="*/ 6359791 h 6458731"/>
              <a:gd name="connsiteX12" fmla="*/ 3143903 w 8636594"/>
              <a:gd name="connsiteY12" fmla="*/ 6341961 h 6458731"/>
              <a:gd name="connsiteX13" fmla="*/ 3191491 w 8636594"/>
              <a:gd name="connsiteY13" fmla="*/ 6323757 h 6458731"/>
              <a:gd name="connsiteX14" fmla="*/ 3238528 w 8636594"/>
              <a:gd name="connsiteY14" fmla="*/ 6305184 h 6458731"/>
              <a:gd name="connsiteX15" fmla="*/ 3285021 w 8636594"/>
              <a:gd name="connsiteY15" fmla="*/ 6286245 h 6458731"/>
              <a:gd name="connsiteX16" fmla="*/ 3330977 w 8636594"/>
              <a:gd name="connsiteY16" fmla="*/ 6266942 h 6458731"/>
              <a:gd name="connsiteX17" fmla="*/ 3376401 w 8636594"/>
              <a:gd name="connsiteY17" fmla="*/ 6247281 h 6458731"/>
              <a:gd name="connsiteX18" fmla="*/ 3421300 w 8636594"/>
              <a:gd name="connsiteY18" fmla="*/ 6227263 h 6458731"/>
              <a:gd name="connsiteX19" fmla="*/ 3465680 w 8636594"/>
              <a:gd name="connsiteY19" fmla="*/ 6206893 h 6458731"/>
              <a:gd name="connsiteX20" fmla="*/ 3509548 w 8636594"/>
              <a:gd name="connsiteY20" fmla="*/ 6186174 h 6458731"/>
              <a:gd name="connsiteX21" fmla="*/ 3552910 w 8636594"/>
              <a:gd name="connsiteY21" fmla="*/ 6165110 h 6458731"/>
              <a:gd name="connsiteX22" fmla="*/ 3595773 w 8636594"/>
              <a:gd name="connsiteY22" fmla="*/ 6143704 h 6458731"/>
              <a:gd name="connsiteX23" fmla="*/ 3638142 w 8636594"/>
              <a:gd name="connsiteY23" fmla="*/ 6121960 h 6458731"/>
              <a:gd name="connsiteX24" fmla="*/ 3680024 w 8636594"/>
              <a:gd name="connsiteY24" fmla="*/ 6099881 h 6458731"/>
              <a:gd name="connsiteX25" fmla="*/ 3721426 w 8636594"/>
              <a:gd name="connsiteY25" fmla="*/ 6077471 h 6458731"/>
              <a:gd name="connsiteX26" fmla="*/ 3762353 w 8636594"/>
              <a:gd name="connsiteY26" fmla="*/ 6054733 h 6458731"/>
              <a:gd name="connsiteX27" fmla="*/ 3802812 w 8636594"/>
              <a:gd name="connsiteY27" fmla="*/ 6031671 h 6458731"/>
              <a:gd name="connsiteX28" fmla="*/ 3842810 w 8636594"/>
              <a:gd name="connsiteY28" fmla="*/ 6008288 h 6458731"/>
              <a:gd name="connsiteX29" fmla="*/ 3882352 w 8636594"/>
              <a:gd name="connsiteY29" fmla="*/ 5984588 h 6458731"/>
              <a:gd name="connsiteX30" fmla="*/ 3921445 w 8636594"/>
              <a:gd name="connsiteY30" fmla="*/ 5960574 h 6458731"/>
              <a:gd name="connsiteX31" fmla="*/ 3960096 w 8636594"/>
              <a:gd name="connsiteY31" fmla="*/ 5936250 h 6458731"/>
              <a:gd name="connsiteX32" fmla="*/ 3998311 w 8636594"/>
              <a:gd name="connsiteY32" fmla="*/ 5911619 h 6458731"/>
              <a:gd name="connsiteX33" fmla="*/ 4036095 w 8636594"/>
              <a:gd name="connsiteY33" fmla="*/ 5886685 h 6458731"/>
              <a:gd name="connsiteX34" fmla="*/ 4073456 w 8636594"/>
              <a:gd name="connsiteY34" fmla="*/ 5861452 h 6458731"/>
              <a:gd name="connsiteX35" fmla="*/ 4110400 w 8636594"/>
              <a:gd name="connsiteY35" fmla="*/ 5835922 h 6458731"/>
              <a:gd name="connsiteX36" fmla="*/ 4146933 w 8636594"/>
              <a:gd name="connsiteY36" fmla="*/ 5810100 h 6458731"/>
              <a:gd name="connsiteX37" fmla="*/ 4183061 w 8636594"/>
              <a:gd name="connsiteY37" fmla="*/ 5783988 h 6458731"/>
              <a:gd name="connsiteX38" fmla="*/ 4218791 w 8636594"/>
              <a:gd name="connsiteY38" fmla="*/ 5757591 h 6458731"/>
              <a:gd name="connsiteX39" fmla="*/ 4254129 w 8636594"/>
              <a:gd name="connsiteY39" fmla="*/ 5730912 h 6458731"/>
              <a:gd name="connsiteX40" fmla="*/ 4289081 w 8636594"/>
              <a:gd name="connsiteY40" fmla="*/ 5703955 h 6458731"/>
              <a:gd name="connsiteX41" fmla="*/ 4323654 w 8636594"/>
              <a:gd name="connsiteY41" fmla="*/ 5676722 h 6458731"/>
              <a:gd name="connsiteX42" fmla="*/ 4357854 w 8636594"/>
              <a:gd name="connsiteY42" fmla="*/ 5649218 h 6458731"/>
              <a:gd name="connsiteX43" fmla="*/ 4391688 w 8636594"/>
              <a:gd name="connsiteY43" fmla="*/ 5621446 h 6458731"/>
              <a:gd name="connsiteX44" fmla="*/ 4425162 w 8636594"/>
              <a:gd name="connsiteY44" fmla="*/ 5593409 h 6458731"/>
              <a:gd name="connsiteX45" fmla="*/ 4458281 w 8636594"/>
              <a:gd name="connsiteY45" fmla="*/ 5565111 h 6458731"/>
              <a:gd name="connsiteX46" fmla="*/ 4491053 w 8636594"/>
              <a:gd name="connsiteY46" fmla="*/ 5536556 h 6458731"/>
              <a:gd name="connsiteX47" fmla="*/ 4523484 w 8636594"/>
              <a:gd name="connsiteY47" fmla="*/ 5507747 h 6458731"/>
              <a:gd name="connsiteX48" fmla="*/ 4555580 w 8636594"/>
              <a:gd name="connsiteY48" fmla="*/ 5478687 h 6458731"/>
              <a:gd name="connsiteX49" fmla="*/ 4587347 w 8636594"/>
              <a:gd name="connsiteY49" fmla="*/ 5449380 h 6458731"/>
              <a:gd name="connsiteX50" fmla="*/ 4618793 w 8636594"/>
              <a:gd name="connsiteY50" fmla="*/ 5419830 h 6458731"/>
              <a:gd name="connsiteX51" fmla="*/ 4649922 w 8636594"/>
              <a:gd name="connsiteY51" fmla="*/ 5390040 h 6458731"/>
              <a:gd name="connsiteX52" fmla="*/ 4680742 w 8636594"/>
              <a:gd name="connsiteY52" fmla="*/ 5360014 h 6458731"/>
              <a:gd name="connsiteX53" fmla="*/ 4711259 w 8636594"/>
              <a:gd name="connsiteY53" fmla="*/ 5329755 h 6458731"/>
              <a:gd name="connsiteX54" fmla="*/ 4741478 w 8636594"/>
              <a:gd name="connsiteY54" fmla="*/ 5299266 h 6458731"/>
              <a:gd name="connsiteX55" fmla="*/ 4771408 w 8636594"/>
              <a:gd name="connsiteY55" fmla="*/ 5268551 h 6458731"/>
              <a:gd name="connsiteX56" fmla="*/ 4801053 w 8636594"/>
              <a:gd name="connsiteY56" fmla="*/ 5237614 h 6458731"/>
              <a:gd name="connsiteX57" fmla="*/ 4830420 w 8636594"/>
              <a:gd name="connsiteY57" fmla="*/ 5206458 h 6458731"/>
              <a:gd name="connsiteX58" fmla="*/ 4859516 w 8636594"/>
              <a:gd name="connsiteY58" fmla="*/ 5175087 h 6458731"/>
              <a:gd name="connsiteX59" fmla="*/ 4888347 w 8636594"/>
              <a:gd name="connsiteY59" fmla="*/ 5143504 h 6458731"/>
              <a:gd name="connsiteX60" fmla="*/ 4916919 w 8636594"/>
              <a:gd name="connsiteY60" fmla="*/ 5111713 h 6458731"/>
              <a:gd name="connsiteX61" fmla="*/ 4945238 w 8636594"/>
              <a:gd name="connsiteY61" fmla="*/ 5079717 h 6458731"/>
              <a:gd name="connsiteX62" fmla="*/ 4973311 w 8636594"/>
              <a:gd name="connsiteY62" fmla="*/ 5047519 h 6458731"/>
              <a:gd name="connsiteX63" fmla="*/ 5001145 w 8636594"/>
              <a:gd name="connsiteY63" fmla="*/ 5015124 h 6458731"/>
              <a:gd name="connsiteX64" fmla="*/ 5028745 w 8636594"/>
              <a:gd name="connsiteY64" fmla="*/ 4982535 h 6458731"/>
              <a:gd name="connsiteX65" fmla="*/ 5056117 w 8636594"/>
              <a:gd name="connsiteY65" fmla="*/ 4949755 h 6458731"/>
              <a:gd name="connsiteX66" fmla="*/ 5083269 w 8636594"/>
              <a:gd name="connsiteY66" fmla="*/ 4916787 h 6458731"/>
              <a:gd name="connsiteX67" fmla="*/ 5110207 w 8636594"/>
              <a:gd name="connsiteY67" fmla="*/ 4883636 h 6458731"/>
              <a:gd name="connsiteX68" fmla="*/ 5136937 w 8636594"/>
              <a:gd name="connsiteY68" fmla="*/ 4850305 h 6458731"/>
              <a:gd name="connsiteX69" fmla="*/ 5163464 w 8636594"/>
              <a:gd name="connsiteY69" fmla="*/ 4816797 h 6458731"/>
              <a:gd name="connsiteX70" fmla="*/ 5215940 w 8636594"/>
              <a:gd name="connsiteY70" fmla="*/ 4749265 h 6458731"/>
              <a:gd name="connsiteX71" fmla="*/ 5267684 w 8636594"/>
              <a:gd name="connsiteY71" fmla="*/ 4681068 h 6458731"/>
              <a:gd name="connsiteX72" fmla="*/ 5318748 w 8636594"/>
              <a:gd name="connsiteY72" fmla="*/ 4612234 h 6458731"/>
              <a:gd name="connsiteX73" fmla="*/ 5369182 w 8636594"/>
              <a:gd name="connsiteY73" fmla="*/ 4542793 h 6458731"/>
              <a:gd name="connsiteX74" fmla="*/ 5419038 w 8636594"/>
              <a:gd name="connsiteY74" fmla="*/ 4472771 h 6458731"/>
              <a:gd name="connsiteX75" fmla="*/ 5468365 w 8636594"/>
              <a:gd name="connsiteY75" fmla="*/ 4402196 h 6458731"/>
              <a:gd name="connsiteX76" fmla="*/ 5517215 w 8636594"/>
              <a:gd name="connsiteY76" fmla="*/ 4331098 h 6458731"/>
              <a:gd name="connsiteX77" fmla="*/ 5565637 w 8636594"/>
              <a:gd name="connsiteY77" fmla="*/ 4259503 h 6458731"/>
              <a:gd name="connsiteX78" fmla="*/ 5613684 w 8636594"/>
              <a:gd name="connsiteY78" fmla="*/ 4187441 h 6458731"/>
              <a:gd name="connsiteX79" fmla="*/ 5685160 w 8636594"/>
              <a:gd name="connsiteY79" fmla="*/ 4078531 h 6458731"/>
              <a:gd name="connsiteX80" fmla="*/ 5756074 w 8636594"/>
              <a:gd name="connsiteY80" fmla="*/ 3968727 h 6458731"/>
              <a:gd name="connsiteX81" fmla="*/ 5873483 w 8636594"/>
              <a:gd name="connsiteY81" fmla="*/ 3783989 h 6458731"/>
              <a:gd name="connsiteX82" fmla="*/ 6203209 w 8636594"/>
              <a:gd name="connsiteY82" fmla="*/ 3258640 h 6458731"/>
              <a:gd name="connsiteX83" fmla="*/ 6299430 w 8636594"/>
              <a:gd name="connsiteY83" fmla="*/ 3107321 h 6458731"/>
              <a:gd name="connsiteX84" fmla="*/ 6372650 w 8636594"/>
              <a:gd name="connsiteY84" fmla="*/ 2993735 h 6458731"/>
              <a:gd name="connsiteX85" fmla="*/ 6453197 w 8636594"/>
              <a:gd name="connsiteY85" fmla="*/ 2869788 h 6458731"/>
              <a:gd name="connsiteX86" fmla="*/ 6564167 w 8636594"/>
              <a:gd name="connsiteY86" fmla="*/ 2696807 h 6458731"/>
              <a:gd name="connsiteX87" fmla="*/ 6976233 w 8636594"/>
              <a:gd name="connsiteY87" fmla="*/ 2045274 h 6458731"/>
              <a:gd name="connsiteX88" fmla="*/ 7086755 w 8636594"/>
              <a:gd name="connsiteY88" fmla="*/ 1872743 h 6458731"/>
              <a:gd name="connsiteX89" fmla="*/ 7170279 w 8636594"/>
              <a:gd name="connsiteY89" fmla="*/ 1744202 h 6458731"/>
              <a:gd name="connsiteX90" fmla="*/ 7226351 w 8636594"/>
              <a:gd name="connsiteY90" fmla="*/ 1659017 h 6458731"/>
              <a:gd name="connsiteX91" fmla="*/ 7282789 w 8636594"/>
              <a:gd name="connsiteY91" fmla="*/ 1574303 h 6458731"/>
              <a:gd name="connsiteX92" fmla="*/ 7339643 w 8636594"/>
              <a:gd name="connsiteY92" fmla="*/ 1490113 h 6458731"/>
              <a:gd name="connsiteX93" fmla="*/ 7396957 w 8636594"/>
              <a:gd name="connsiteY93" fmla="*/ 1406503 h 6458731"/>
              <a:gd name="connsiteX94" fmla="*/ 7454781 w 8636594"/>
              <a:gd name="connsiteY94" fmla="*/ 1323526 h 6458731"/>
              <a:gd name="connsiteX95" fmla="*/ 7513161 w 8636594"/>
              <a:gd name="connsiteY95" fmla="*/ 1241237 h 6458731"/>
              <a:gd name="connsiteX96" fmla="*/ 7572144 w 8636594"/>
              <a:gd name="connsiteY96" fmla="*/ 1159689 h 6458731"/>
              <a:gd name="connsiteX97" fmla="*/ 7601877 w 8636594"/>
              <a:gd name="connsiteY97" fmla="*/ 1119210 h 6458731"/>
              <a:gd name="connsiteX98" fmla="*/ 7631779 w 8636594"/>
              <a:gd name="connsiteY98" fmla="*/ 1078937 h 6458731"/>
              <a:gd name="connsiteX99" fmla="*/ 7661855 w 8636594"/>
              <a:gd name="connsiteY99" fmla="*/ 1038876 h 6458731"/>
              <a:gd name="connsiteX100" fmla="*/ 7692111 w 8636594"/>
              <a:gd name="connsiteY100" fmla="*/ 999035 h 6458731"/>
              <a:gd name="connsiteX101" fmla="*/ 7722554 w 8636594"/>
              <a:gd name="connsiteY101" fmla="*/ 959419 h 6458731"/>
              <a:gd name="connsiteX102" fmla="*/ 7753190 w 8636594"/>
              <a:gd name="connsiteY102" fmla="*/ 920037 h 6458731"/>
              <a:gd name="connsiteX103" fmla="*/ 7784023 w 8636594"/>
              <a:gd name="connsiteY103" fmla="*/ 880894 h 6458731"/>
              <a:gd name="connsiteX104" fmla="*/ 7815061 w 8636594"/>
              <a:gd name="connsiteY104" fmla="*/ 841997 h 6458731"/>
              <a:gd name="connsiteX105" fmla="*/ 7846308 w 8636594"/>
              <a:gd name="connsiteY105" fmla="*/ 803354 h 6458731"/>
              <a:gd name="connsiteX106" fmla="*/ 7877772 w 8636594"/>
              <a:gd name="connsiteY106" fmla="*/ 764970 h 6458731"/>
              <a:gd name="connsiteX107" fmla="*/ 7909458 w 8636594"/>
              <a:gd name="connsiteY107" fmla="*/ 726853 h 6458731"/>
              <a:gd name="connsiteX108" fmla="*/ 7941371 w 8636594"/>
              <a:gd name="connsiteY108" fmla="*/ 689010 h 6458731"/>
              <a:gd name="connsiteX109" fmla="*/ 7973518 w 8636594"/>
              <a:gd name="connsiteY109" fmla="*/ 651447 h 6458731"/>
              <a:gd name="connsiteX110" fmla="*/ 8005905 w 8636594"/>
              <a:gd name="connsiteY110" fmla="*/ 614171 h 6458731"/>
              <a:gd name="connsiteX111" fmla="*/ 8038538 w 8636594"/>
              <a:gd name="connsiteY111" fmla="*/ 577189 h 6458731"/>
              <a:gd name="connsiteX112" fmla="*/ 8071421 w 8636594"/>
              <a:gd name="connsiteY112" fmla="*/ 540507 h 6458731"/>
              <a:gd name="connsiteX113" fmla="*/ 8104563 w 8636594"/>
              <a:gd name="connsiteY113" fmla="*/ 504132 h 6458731"/>
              <a:gd name="connsiteX114" fmla="*/ 8137967 w 8636594"/>
              <a:gd name="connsiteY114" fmla="*/ 468072 h 6458731"/>
              <a:gd name="connsiteX115" fmla="*/ 8171641 w 8636594"/>
              <a:gd name="connsiteY115" fmla="*/ 432332 h 6458731"/>
              <a:gd name="connsiteX116" fmla="*/ 8205590 w 8636594"/>
              <a:gd name="connsiteY116" fmla="*/ 396920 h 6458731"/>
              <a:gd name="connsiteX117" fmla="*/ 8239820 w 8636594"/>
              <a:gd name="connsiteY117" fmla="*/ 361843 h 6458731"/>
              <a:gd name="connsiteX118" fmla="*/ 8274337 w 8636594"/>
              <a:gd name="connsiteY118" fmla="*/ 327107 h 6458731"/>
              <a:gd name="connsiteX119" fmla="*/ 8309147 w 8636594"/>
              <a:gd name="connsiteY119" fmla="*/ 292718 h 6458731"/>
              <a:gd name="connsiteX120" fmla="*/ 8344256 w 8636594"/>
              <a:gd name="connsiteY120" fmla="*/ 258685 h 6458731"/>
              <a:gd name="connsiteX121" fmla="*/ 8379669 w 8636594"/>
              <a:gd name="connsiteY121" fmla="*/ 225013 h 6458731"/>
              <a:gd name="connsiteX122" fmla="*/ 8415394 w 8636594"/>
              <a:gd name="connsiteY122" fmla="*/ 191709 h 6458731"/>
              <a:gd name="connsiteX123" fmla="*/ 8451434 w 8636594"/>
              <a:gd name="connsiteY123" fmla="*/ 158780 h 6458731"/>
              <a:gd name="connsiteX124" fmla="*/ 8487798 w 8636594"/>
              <a:gd name="connsiteY124" fmla="*/ 126233 h 6458731"/>
              <a:gd name="connsiteX125" fmla="*/ 8524489 w 8636594"/>
              <a:gd name="connsiteY125" fmla="*/ 94075 h 6458731"/>
              <a:gd name="connsiteX126" fmla="*/ 8561515 w 8636594"/>
              <a:gd name="connsiteY126" fmla="*/ 62312 h 6458731"/>
              <a:gd name="connsiteX127" fmla="*/ 8598881 w 8636594"/>
              <a:gd name="connsiteY127" fmla="*/ 30951 h 6458731"/>
              <a:gd name="connsiteX128" fmla="*/ 8636594 w 8636594"/>
              <a:gd name="connsiteY128" fmla="*/ 0 h 6458731"/>
              <a:gd name="connsiteX0" fmla="*/ 8636594 w 8636594"/>
              <a:gd name="connsiteY0" fmla="*/ 0 h 6443216"/>
              <a:gd name="connsiteX1" fmla="*/ 5293 w 8636594"/>
              <a:gd name="connsiteY1" fmla="*/ 0 h 6443216"/>
              <a:gd name="connsiteX2" fmla="*/ 0 w 8636594"/>
              <a:gd name="connsiteY2" fmla="*/ 5587843 h 6443216"/>
              <a:gd name="connsiteX3" fmla="*/ 1594033 w 8636594"/>
              <a:gd name="connsiteY3" fmla="*/ 5600057 h 6443216"/>
              <a:gd name="connsiteX4" fmla="*/ 1686068 w 8636594"/>
              <a:gd name="connsiteY4" fmla="*/ 5599745 h 6443216"/>
              <a:gd name="connsiteX5" fmla="*/ 2846466 w 8636594"/>
              <a:gd name="connsiteY5" fmla="*/ 6443216 h 6443216"/>
              <a:gd name="connsiteX6" fmla="*/ 2897488 w 8636594"/>
              <a:gd name="connsiteY6" fmla="*/ 6427305 h 6443216"/>
              <a:gd name="connsiteX7" fmla="*/ 2947923 w 8636594"/>
              <a:gd name="connsiteY7" fmla="*/ 6411004 h 6443216"/>
              <a:gd name="connsiteX8" fmla="*/ 2997775 w 8636594"/>
              <a:gd name="connsiteY8" fmla="*/ 6394316 h 6443216"/>
              <a:gd name="connsiteX9" fmla="*/ 3047052 w 8636594"/>
              <a:gd name="connsiteY9" fmla="*/ 6377243 h 6443216"/>
              <a:gd name="connsiteX10" fmla="*/ 3095759 w 8636594"/>
              <a:gd name="connsiteY10" fmla="*/ 6359791 h 6443216"/>
              <a:gd name="connsiteX11" fmla="*/ 3143903 w 8636594"/>
              <a:gd name="connsiteY11" fmla="*/ 6341961 h 6443216"/>
              <a:gd name="connsiteX12" fmla="*/ 3191491 w 8636594"/>
              <a:gd name="connsiteY12" fmla="*/ 6323757 h 6443216"/>
              <a:gd name="connsiteX13" fmla="*/ 3238528 w 8636594"/>
              <a:gd name="connsiteY13" fmla="*/ 6305184 h 6443216"/>
              <a:gd name="connsiteX14" fmla="*/ 3285021 w 8636594"/>
              <a:gd name="connsiteY14" fmla="*/ 6286245 h 6443216"/>
              <a:gd name="connsiteX15" fmla="*/ 3330977 w 8636594"/>
              <a:gd name="connsiteY15" fmla="*/ 6266942 h 6443216"/>
              <a:gd name="connsiteX16" fmla="*/ 3376401 w 8636594"/>
              <a:gd name="connsiteY16" fmla="*/ 6247281 h 6443216"/>
              <a:gd name="connsiteX17" fmla="*/ 3421300 w 8636594"/>
              <a:gd name="connsiteY17" fmla="*/ 6227263 h 6443216"/>
              <a:gd name="connsiteX18" fmla="*/ 3465680 w 8636594"/>
              <a:gd name="connsiteY18" fmla="*/ 6206893 h 6443216"/>
              <a:gd name="connsiteX19" fmla="*/ 3509548 w 8636594"/>
              <a:gd name="connsiteY19" fmla="*/ 6186174 h 6443216"/>
              <a:gd name="connsiteX20" fmla="*/ 3552910 w 8636594"/>
              <a:gd name="connsiteY20" fmla="*/ 6165110 h 6443216"/>
              <a:gd name="connsiteX21" fmla="*/ 3595773 w 8636594"/>
              <a:gd name="connsiteY21" fmla="*/ 6143704 h 6443216"/>
              <a:gd name="connsiteX22" fmla="*/ 3638142 w 8636594"/>
              <a:gd name="connsiteY22" fmla="*/ 6121960 h 6443216"/>
              <a:gd name="connsiteX23" fmla="*/ 3680024 w 8636594"/>
              <a:gd name="connsiteY23" fmla="*/ 6099881 h 6443216"/>
              <a:gd name="connsiteX24" fmla="*/ 3721426 w 8636594"/>
              <a:gd name="connsiteY24" fmla="*/ 6077471 h 6443216"/>
              <a:gd name="connsiteX25" fmla="*/ 3762353 w 8636594"/>
              <a:gd name="connsiteY25" fmla="*/ 6054733 h 6443216"/>
              <a:gd name="connsiteX26" fmla="*/ 3802812 w 8636594"/>
              <a:gd name="connsiteY26" fmla="*/ 6031671 h 6443216"/>
              <a:gd name="connsiteX27" fmla="*/ 3842810 w 8636594"/>
              <a:gd name="connsiteY27" fmla="*/ 6008288 h 6443216"/>
              <a:gd name="connsiteX28" fmla="*/ 3882352 w 8636594"/>
              <a:gd name="connsiteY28" fmla="*/ 5984588 h 6443216"/>
              <a:gd name="connsiteX29" fmla="*/ 3921445 w 8636594"/>
              <a:gd name="connsiteY29" fmla="*/ 5960574 h 6443216"/>
              <a:gd name="connsiteX30" fmla="*/ 3960096 w 8636594"/>
              <a:gd name="connsiteY30" fmla="*/ 5936250 h 6443216"/>
              <a:gd name="connsiteX31" fmla="*/ 3998311 w 8636594"/>
              <a:gd name="connsiteY31" fmla="*/ 5911619 h 6443216"/>
              <a:gd name="connsiteX32" fmla="*/ 4036095 w 8636594"/>
              <a:gd name="connsiteY32" fmla="*/ 5886685 h 6443216"/>
              <a:gd name="connsiteX33" fmla="*/ 4073456 w 8636594"/>
              <a:gd name="connsiteY33" fmla="*/ 5861452 h 6443216"/>
              <a:gd name="connsiteX34" fmla="*/ 4110400 w 8636594"/>
              <a:gd name="connsiteY34" fmla="*/ 5835922 h 6443216"/>
              <a:gd name="connsiteX35" fmla="*/ 4146933 w 8636594"/>
              <a:gd name="connsiteY35" fmla="*/ 5810100 h 6443216"/>
              <a:gd name="connsiteX36" fmla="*/ 4183061 w 8636594"/>
              <a:gd name="connsiteY36" fmla="*/ 5783988 h 6443216"/>
              <a:gd name="connsiteX37" fmla="*/ 4218791 w 8636594"/>
              <a:gd name="connsiteY37" fmla="*/ 5757591 h 6443216"/>
              <a:gd name="connsiteX38" fmla="*/ 4254129 w 8636594"/>
              <a:gd name="connsiteY38" fmla="*/ 5730912 h 6443216"/>
              <a:gd name="connsiteX39" fmla="*/ 4289081 w 8636594"/>
              <a:gd name="connsiteY39" fmla="*/ 5703955 h 6443216"/>
              <a:gd name="connsiteX40" fmla="*/ 4323654 w 8636594"/>
              <a:gd name="connsiteY40" fmla="*/ 5676722 h 6443216"/>
              <a:gd name="connsiteX41" fmla="*/ 4357854 w 8636594"/>
              <a:gd name="connsiteY41" fmla="*/ 5649218 h 6443216"/>
              <a:gd name="connsiteX42" fmla="*/ 4391688 w 8636594"/>
              <a:gd name="connsiteY42" fmla="*/ 5621446 h 6443216"/>
              <a:gd name="connsiteX43" fmla="*/ 4425162 w 8636594"/>
              <a:gd name="connsiteY43" fmla="*/ 5593409 h 6443216"/>
              <a:gd name="connsiteX44" fmla="*/ 4458281 w 8636594"/>
              <a:gd name="connsiteY44" fmla="*/ 5565111 h 6443216"/>
              <a:gd name="connsiteX45" fmla="*/ 4491053 w 8636594"/>
              <a:gd name="connsiteY45" fmla="*/ 5536556 h 6443216"/>
              <a:gd name="connsiteX46" fmla="*/ 4523484 w 8636594"/>
              <a:gd name="connsiteY46" fmla="*/ 5507747 h 6443216"/>
              <a:gd name="connsiteX47" fmla="*/ 4555580 w 8636594"/>
              <a:gd name="connsiteY47" fmla="*/ 5478687 h 6443216"/>
              <a:gd name="connsiteX48" fmla="*/ 4587347 w 8636594"/>
              <a:gd name="connsiteY48" fmla="*/ 5449380 h 6443216"/>
              <a:gd name="connsiteX49" fmla="*/ 4618793 w 8636594"/>
              <a:gd name="connsiteY49" fmla="*/ 5419830 h 6443216"/>
              <a:gd name="connsiteX50" fmla="*/ 4649922 w 8636594"/>
              <a:gd name="connsiteY50" fmla="*/ 5390040 h 6443216"/>
              <a:gd name="connsiteX51" fmla="*/ 4680742 w 8636594"/>
              <a:gd name="connsiteY51" fmla="*/ 5360014 h 6443216"/>
              <a:gd name="connsiteX52" fmla="*/ 4711259 w 8636594"/>
              <a:gd name="connsiteY52" fmla="*/ 5329755 h 6443216"/>
              <a:gd name="connsiteX53" fmla="*/ 4741478 w 8636594"/>
              <a:gd name="connsiteY53" fmla="*/ 5299266 h 6443216"/>
              <a:gd name="connsiteX54" fmla="*/ 4771408 w 8636594"/>
              <a:gd name="connsiteY54" fmla="*/ 5268551 h 6443216"/>
              <a:gd name="connsiteX55" fmla="*/ 4801053 w 8636594"/>
              <a:gd name="connsiteY55" fmla="*/ 5237614 h 6443216"/>
              <a:gd name="connsiteX56" fmla="*/ 4830420 w 8636594"/>
              <a:gd name="connsiteY56" fmla="*/ 5206458 h 6443216"/>
              <a:gd name="connsiteX57" fmla="*/ 4859516 w 8636594"/>
              <a:gd name="connsiteY57" fmla="*/ 5175087 h 6443216"/>
              <a:gd name="connsiteX58" fmla="*/ 4888347 w 8636594"/>
              <a:gd name="connsiteY58" fmla="*/ 5143504 h 6443216"/>
              <a:gd name="connsiteX59" fmla="*/ 4916919 w 8636594"/>
              <a:gd name="connsiteY59" fmla="*/ 5111713 h 6443216"/>
              <a:gd name="connsiteX60" fmla="*/ 4945238 w 8636594"/>
              <a:gd name="connsiteY60" fmla="*/ 5079717 h 6443216"/>
              <a:gd name="connsiteX61" fmla="*/ 4973311 w 8636594"/>
              <a:gd name="connsiteY61" fmla="*/ 5047519 h 6443216"/>
              <a:gd name="connsiteX62" fmla="*/ 5001145 w 8636594"/>
              <a:gd name="connsiteY62" fmla="*/ 5015124 h 6443216"/>
              <a:gd name="connsiteX63" fmla="*/ 5028745 w 8636594"/>
              <a:gd name="connsiteY63" fmla="*/ 4982535 h 6443216"/>
              <a:gd name="connsiteX64" fmla="*/ 5056117 w 8636594"/>
              <a:gd name="connsiteY64" fmla="*/ 4949755 h 6443216"/>
              <a:gd name="connsiteX65" fmla="*/ 5083269 w 8636594"/>
              <a:gd name="connsiteY65" fmla="*/ 4916787 h 6443216"/>
              <a:gd name="connsiteX66" fmla="*/ 5110207 w 8636594"/>
              <a:gd name="connsiteY66" fmla="*/ 4883636 h 6443216"/>
              <a:gd name="connsiteX67" fmla="*/ 5136937 w 8636594"/>
              <a:gd name="connsiteY67" fmla="*/ 4850305 h 6443216"/>
              <a:gd name="connsiteX68" fmla="*/ 5163464 w 8636594"/>
              <a:gd name="connsiteY68" fmla="*/ 4816797 h 6443216"/>
              <a:gd name="connsiteX69" fmla="*/ 5215940 w 8636594"/>
              <a:gd name="connsiteY69" fmla="*/ 4749265 h 6443216"/>
              <a:gd name="connsiteX70" fmla="*/ 5267684 w 8636594"/>
              <a:gd name="connsiteY70" fmla="*/ 4681068 h 6443216"/>
              <a:gd name="connsiteX71" fmla="*/ 5318748 w 8636594"/>
              <a:gd name="connsiteY71" fmla="*/ 4612234 h 6443216"/>
              <a:gd name="connsiteX72" fmla="*/ 5369182 w 8636594"/>
              <a:gd name="connsiteY72" fmla="*/ 4542793 h 6443216"/>
              <a:gd name="connsiteX73" fmla="*/ 5419038 w 8636594"/>
              <a:gd name="connsiteY73" fmla="*/ 4472771 h 6443216"/>
              <a:gd name="connsiteX74" fmla="*/ 5468365 w 8636594"/>
              <a:gd name="connsiteY74" fmla="*/ 4402196 h 6443216"/>
              <a:gd name="connsiteX75" fmla="*/ 5517215 w 8636594"/>
              <a:gd name="connsiteY75" fmla="*/ 4331098 h 6443216"/>
              <a:gd name="connsiteX76" fmla="*/ 5565637 w 8636594"/>
              <a:gd name="connsiteY76" fmla="*/ 4259503 h 6443216"/>
              <a:gd name="connsiteX77" fmla="*/ 5613684 w 8636594"/>
              <a:gd name="connsiteY77" fmla="*/ 4187441 h 6443216"/>
              <a:gd name="connsiteX78" fmla="*/ 5685160 w 8636594"/>
              <a:gd name="connsiteY78" fmla="*/ 4078531 h 6443216"/>
              <a:gd name="connsiteX79" fmla="*/ 5756074 w 8636594"/>
              <a:gd name="connsiteY79" fmla="*/ 3968727 h 6443216"/>
              <a:gd name="connsiteX80" fmla="*/ 5873483 w 8636594"/>
              <a:gd name="connsiteY80" fmla="*/ 3783989 h 6443216"/>
              <a:gd name="connsiteX81" fmla="*/ 6203209 w 8636594"/>
              <a:gd name="connsiteY81" fmla="*/ 3258640 h 6443216"/>
              <a:gd name="connsiteX82" fmla="*/ 6299430 w 8636594"/>
              <a:gd name="connsiteY82" fmla="*/ 3107321 h 6443216"/>
              <a:gd name="connsiteX83" fmla="*/ 6372650 w 8636594"/>
              <a:gd name="connsiteY83" fmla="*/ 2993735 h 6443216"/>
              <a:gd name="connsiteX84" fmla="*/ 6453197 w 8636594"/>
              <a:gd name="connsiteY84" fmla="*/ 2869788 h 6443216"/>
              <a:gd name="connsiteX85" fmla="*/ 6564167 w 8636594"/>
              <a:gd name="connsiteY85" fmla="*/ 2696807 h 6443216"/>
              <a:gd name="connsiteX86" fmla="*/ 6976233 w 8636594"/>
              <a:gd name="connsiteY86" fmla="*/ 2045274 h 6443216"/>
              <a:gd name="connsiteX87" fmla="*/ 7086755 w 8636594"/>
              <a:gd name="connsiteY87" fmla="*/ 1872743 h 6443216"/>
              <a:gd name="connsiteX88" fmla="*/ 7170279 w 8636594"/>
              <a:gd name="connsiteY88" fmla="*/ 1744202 h 6443216"/>
              <a:gd name="connsiteX89" fmla="*/ 7226351 w 8636594"/>
              <a:gd name="connsiteY89" fmla="*/ 1659017 h 6443216"/>
              <a:gd name="connsiteX90" fmla="*/ 7282789 w 8636594"/>
              <a:gd name="connsiteY90" fmla="*/ 1574303 h 6443216"/>
              <a:gd name="connsiteX91" fmla="*/ 7339643 w 8636594"/>
              <a:gd name="connsiteY91" fmla="*/ 1490113 h 6443216"/>
              <a:gd name="connsiteX92" fmla="*/ 7396957 w 8636594"/>
              <a:gd name="connsiteY92" fmla="*/ 1406503 h 6443216"/>
              <a:gd name="connsiteX93" fmla="*/ 7454781 w 8636594"/>
              <a:gd name="connsiteY93" fmla="*/ 1323526 h 6443216"/>
              <a:gd name="connsiteX94" fmla="*/ 7513161 w 8636594"/>
              <a:gd name="connsiteY94" fmla="*/ 1241237 h 6443216"/>
              <a:gd name="connsiteX95" fmla="*/ 7572144 w 8636594"/>
              <a:gd name="connsiteY95" fmla="*/ 1159689 h 6443216"/>
              <a:gd name="connsiteX96" fmla="*/ 7601877 w 8636594"/>
              <a:gd name="connsiteY96" fmla="*/ 1119210 h 6443216"/>
              <a:gd name="connsiteX97" fmla="*/ 7631779 w 8636594"/>
              <a:gd name="connsiteY97" fmla="*/ 1078937 h 6443216"/>
              <a:gd name="connsiteX98" fmla="*/ 7661855 w 8636594"/>
              <a:gd name="connsiteY98" fmla="*/ 1038876 h 6443216"/>
              <a:gd name="connsiteX99" fmla="*/ 7692111 w 8636594"/>
              <a:gd name="connsiteY99" fmla="*/ 999035 h 6443216"/>
              <a:gd name="connsiteX100" fmla="*/ 7722554 w 8636594"/>
              <a:gd name="connsiteY100" fmla="*/ 959419 h 6443216"/>
              <a:gd name="connsiteX101" fmla="*/ 7753190 w 8636594"/>
              <a:gd name="connsiteY101" fmla="*/ 920037 h 6443216"/>
              <a:gd name="connsiteX102" fmla="*/ 7784023 w 8636594"/>
              <a:gd name="connsiteY102" fmla="*/ 880894 h 6443216"/>
              <a:gd name="connsiteX103" fmla="*/ 7815061 w 8636594"/>
              <a:gd name="connsiteY103" fmla="*/ 841997 h 6443216"/>
              <a:gd name="connsiteX104" fmla="*/ 7846308 w 8636594"/>
              <a:gd name="connsiteY104" fmla="*/ 803354 h 6443216"/>
              <a:gd name="connsiteX105" fmla="*/ 7877772 w 8636594"/>
              <a:gd name="connsiteY105" fmla="*/ 764970 h 6443216"/>
              <a:gd name="connsiteX106" fmla="*/ 7909458 w 8636594"/>
              <a:gd name="connsiteY106" fmla="*/ 726853 h 6443216"/>
              <a:gd name="connsiteX107" fmla="*/ 7941371 w 8636594"/>
              <a:gd name="connsiteY107" fmla="*/ 689010 h 6443216"/>
              <a:gd name="connsiteX108" fmla="*/ 7973518 w 8636594"/>
              <a:gd name="connsiteY108" fmla="*/ 651447 h 6443216"/>
              <a:gd name="connsiteX109" fmla="*/ 8005905 w 8636594"/>
              <a:gd name="connsiteY109" fmla="*/ 614171 h 6443216"/>
              <a:gd name="connsiteX110" fmla="*/ 8038538 w 8636594"/>
              <a:gd name="connsiteY110" fmla="*/ 577189 h 6443216"/>
              <a:gd name="connsiteX111" fmla="*/ 8071421 w 8636594"/>
              <a:gd name="connsiteY111" fmla="*/ 540507 h 6443216"/>
              <a:gd name="connsiteX112" fmla="*/ 8104563 w 8636594"/>
              <a:gd name="connsiteY112" fmla="*/ 504132 h 6443216"/>
              <a:gd name="connsiteX113" fmla="*/ 8137967 w 8636594"/>
              <a:gd name="connsiteY113" fmla="*/ 468072 h 6443216"/>
              <a:gd name="connsiteX114" fmla="*/ 8171641 w 8636594"/>
              <a:gd name="connsiteY114" fmla="*/ 432332 h 6443216"/>
              <a:gd name="connsiteX115" fmla="*/ 8205590 w 8636594"/>
              <a:gd name="connsiteY115" fmla="*/ 396920 h 6443216"/>
              <a:gd name="connsiteX116" fmla="*/ 8239820 w 8636594"/>
              <a:gd name="connsiteY116" fmla="*/ 361843 h 6443216"/>
              <a:gd name="connsiteX117" fmla="*/ 8274337 w 8636594"/>
              <a:gd name="connsiteY117" fmla="*/ 327107 h 6443216"/>
              <a:gd name="connsiteX118" fmla="*/ 8309147 w 8636594"/>
              <a:gd name="connsiteY118" fmla="*/ 292718 h 6443216"/>
              <a:gd name="connsiteX119" fmla="*/ 8344256 w 8636594"/>
              <a:gd name="connsiteY119" fmla="*/ 258685 h 6443216"/>
              <a:gd name="connsiteX120" fmla="*/ 8379669 w 8636594"/>
              <a:gd name="connsiteY120" fmla="*/ 225013 h 6443216"/>
              <a:gd name="connsiteX121" fmla="*/ 8415394 w 8636594"/>
              <a:gd name="connsiteY121" fmla="*/ 191709 h 6443216"/>
              <a:gd name="connsiteX122" fmla="*/ 8451434 w 8636594"/>
              <a:gd name="connsiteY122" fmla="*/ 158780 h 6443216"/>
              <a:gd name="connsiteX123" fmla="*/ 8487798 w 8636594"/>
              <a:gd name="connsiteY123" fmla="*/ 126233 h 6443216"/>
              <a:gd name="connsiteX124" fmla="*/ 8524489 w 8636594"/>
              <a:gd name="connsiteY124" fmla="*/ 94075 h 6443216"/>
              <a:gd name="connsiteX125" fmla="*/ 8561515 w 8636594"/>
              <a:gd name="connsiteY125" fmla="*/ 62312 h 6443216"/>
              <a:gd name="connsiteX126" fmla="*/ 8598881 w 8636594"/>
              <a:gd name="connsiteY126" fmla="*/ 30951 h 6443216"/>
              <a:gd name="connsiteX127" fmla="*/ 8636594 w 8636594"/>
              <a:gd name="connsiteY127" fmla="*/ 0 h 6443216"/>
              <a:gd name="connsiteX0" fmla="*/ 8636594 w 8636594"/>
              <a:gd name="connsiteY0" fmla="*/ 0 h 6427305"/>
              <a:gd name="connsiteX1" fmla="*/ 5293 w 8636594"/>
              <a:gd name="connsiteY1" fmla="*/ 0 h 6427305"/>
              <a:gd name="connsiteX2" fmla="*/ 0 w 8636594"/>
              <a:gd name="connsiteY2" fmla="*/ 5587843 h 6427305"/>
              <a:gd name="connsiteX3" fmla="*/ 1594033 w 8636594"/>
              <a:gd name="connsiteY3" fmla="*/ 5600057 h 6427305"/>
              <a:gd name="connsiteX4" fmla="*/ 1686068 w 8636594"/>
              <a:gd name="connsiteY4" fmla="*/ 5599745 h 6427305"/>
              <a:gd name="connsiteX5" fmla="*/ 2897488 w 8636594"/>
              <a:gd name="connsiteY5" fmla="*/ 6427305 h 6427305"/>
              <a:gd name="connsiteX6" fmla="*/ 2947923 w 8636594"/>
              <a:gd name="connsiteY6" fmla="*/ 6411004 h 6427305"/>
              <a:gd name="connsiteX7" fmla="*/ 2997775 w 8636594"/>
              <a:gd name="connsiteY7" fmla="*/ 6394316 h 6427305"/>
              <a:gd name="connsiteX8" fmla="*/ 3047052 w 8636594"/>
              <a:gd name="connsiteY8" fmla="*/ 6377243 h 6427305"/>
              <a:gd name="connsiteX9" fmla="*/ 3095759 w 8636594"/>
              <a:gd name="connsiteY9" fmla="*/ 6359791 h 6427305"/>
              <a:gd name="connsiteX10" fmla="*/ 3143903 w 8636594"/>
              <a:gd name="connsiteY10" fmla="*/ 6341961 h 6427305"/>
              <a:gd name="connsiteX11" fmla="*/ 3191491 w 8636594"/>
              <a:gd name="connsiteY11" fmla="*/ 6323757 h 6427305"/>
              <a:gd name="connsiteX12" fmla="*/ 3238528 w 8636594"/>
              <a:gd name="connsiteY12" fmla="*/ 6305184 h 6427305"/>
              <a:gd name="connsiteX13" fmla="*/ 3285021 w 8636594"/>
              <a:gd name="connsiteY13" fmla="*/ 6286245 h 6427305"/>
              <a:gd name="connsiteX14" fmla="*/ 3330977 w 8636594"/>
              <a:gd name="connsiteY14" fmla="*/ 6266942 h 6427305"/>
              <a:gd name="connsiteX15" fmla="*/ 3376401 w 8636594"/>
              <a:gd name="connsiteY15" fmla="*/ 6247281 h 6427305"/>
              <a:gd name="connsiteX16" fmla="*/ 3421300 w 8636594"/>
              <a:gd name="connsiteY16" fmla="*/ 6227263 h 6427305"/>
              <a:gd name="connsiteX17" fmla="*/ 3465680 w 8636594"/>
              <a:gd name="connsiteY17" fmla="*/ 6206893 h 6427305"/>
              <a:gd name="connsiteX18" fmla="*/ 3509548 w 8636594"/>
              <a:gd name="connsiteY18" fmla="*/ 6186174 h 6427305"/>
              <a:gd name="connsiteX19" fmla="*/ 3552910 w 8636594"/>
              <a:gd name="connsiteY19" fmla="*/ 6165110 h 6427305"/>
              <a:gd name="connsiteX20" fmla="*/ 3595773 w 8636594"/>
              <a:gd name="connsiteY20" fmla="*/ 6143704 h 6427305"/>
              <a:gd name="connsiteX21" fmla="*/ 3638142 w 8636594"/>
              <a:gd name="connsiteY21" fmla="*/ 6121960 h 6427305"/>
              <a:gd name="connsiteX22" fmla="*/ 3680024 w 8636594"/>
              <a:gd name="connsiteY22" fmla="*/ 6099881 h 6427305"/>
              <a:gd name="connsiteX23" fmla="*/ 3721426 w 8636594"/>
              <a:gd name="connsiteY23" fmla="*/ 6077471 h 6427305"/>
              <a:gd name="connsiteX24" fmla="*/ 3762353 w 8636594"/>
              <a:gd name="connsiteY24" fmla="*/ 6054733 h 6427305"/>
              <a:gd name="connsiteX25" fmla="*/ 3802812 w 8636594"/>
              <a:gd name="connsiteY25" fmla="*/ 6031671 h 6427305"/>
              <a:gd name="connsiteX26" fmla="*/ 3842810 w 8636594"/>
              <a:gd name="connsiteY26" fmla="*/ 6008288 h 6427305"/>
              <a:gd name="connsiteX27" fmla="*/ 3882352 w 8636594"/>
              <a:gd name="connsiteY27" fmla="*/ 5984588 h 6427305"/>
              <a:gd name="connsiteX28" fmla="*/ 3921445 w 8636594"/>
              <a:gd name="connsiteY28" fmla="*/ 5960574 h 6427305"/>
              <a:gd name="connsiteX29" fmla="*/ 3960096 w 8636594"/>
              <a:gd name="connsiteY29" fmla="*/ 5936250 h 6427305"/>
              <a:gd name="connsiteX30" fmla="*/ 3998311 w 8636594"/>
              <a:gd name="connsiteY30" fmla="*/ 5911619 h 6427305"/>
              <a:gd name="connsiteX31" fmla="*/ 4036095 w 8636594"/>
              <a:gd name="connsiteY31" fmla="*/ 5886685 h 6427305"/>
              <a:gd name="connsiteX32" fmla="*/ 4073456 w 8636594"/>
              <a:gd name="connsiteY32" fmla="*/ 5861452 h 6427305"/>
              <a:gd name="connsiteX33" fmla="*/ 4110400 w 8636594"/>
              <a:gd name="connsiteY33" fmla="*/ 5835922 h 6427305"/>
              <a:gd name="connsiteX34" fmla="*/ 4146933 w 8636594"/>
              <a:gd name="connsiteY34" fmla="*/ 5810100 h 6427305"/>
              <a:gd name="connsiteX35" fmla="*/ 4183061 w 8636594"/>
              <a:gd name="connsiteY35" fmla="*/ 5783988 h 6427305"/>
              <a:gd name="connsiteX36" fmla="*/ 4218791 w 8636594"/>
              <a:gd name="connsiteY36" fmla="*/ 5757591 h 6427305"/>
              <a:gd name="connsiteX37" fmla="*/ 4254129 w 8636594"/>
              <a:gd name="connsiteY37" fmla="*/ 5730912 h 6427305"/>
              <a:gd name="connsiteX38" fmla="*/ 4289081 w 8636594"/>
              <a:gd name="connsiteY38" fmla="*/ 5703955 h 6427305"/>
              <a:gd name="connsiteX39" fmla="*/ 4323654 w 8636594"/>
              <a:gd name="connsiteY39" fmla="*/ 5676722 h 6427305"/>
              <a:gd name="connsiteX40" fmla="*/ 4357854 w 8636594"/>
              <a:gd name="connsiteY40" fmla="*/ 5649218 h 6427305"/>
              <a:gd name="connsiteX41" fmla="*/ 4391688 w 8636594"/>
              <a:gd name="connsiteY41" fmla="*/ 5621446 h 6427305"/>
              <a:gd name="connsiteX42" fmla="*/ 4425162 w 8636594"/>
              <a:gd name="connsiteY42" fmla="*/ 5593409 h 6427305"/>
              <a:gd name="connsiteX43" fmla="*/ 4458281 w 8636594"/>
              <a:gd name="connsiteY43" fmla="*/ 5565111 h 6427305"/>
              <a:gd name="connsiteX44" fmla="*/ 4491053 w 8636594"/>
              <a:gd name="connsiteY44" fmla="*/ 5536556 h 6427305"/>
              <a:gd name="connsiteX45" fmla="*/ 4523484 w 8636594"/>
              <a:gd name="connsiteY45" fmla="*/ 5507747 h 6427305"/>
              <a:gd name="connsiteX46" fmla="*/ 4555580 w 8636594"/>
              <a:gd name="connsiteY46" fmla="*/ 5478687 h 6427305"/>
              <a:gd name="connsiteX47" fmla="*/ 4587347 w 8636594"/>
              <a:gd name="connsiteY47" fmla="*/ 5449380 h 6427305"/>
              <a:gd name="connsiteX48" fmla="*/ 4618793 w 8636594"/>
              <a:gd name="connsiteY48" fmla="*/ 5419830 h 6427305"/>
              <a:gd name="connsiteX49" fmla="*/ 4649922 w 8636594"/>
              <a:gd name="connsiteY49" fmla="*/ 5390040 h 6427305"/>
              <a:gd name="connsiteX50" fmla="*/ 4680742 w 8636594"/>
              <a:gd name="connsiteY50" fmla="*/ 5360014 h 6427305"/>
              <a:gd name="connsiteX51" fmla="*/ 4711259 w 8636594"/>
              <a:gd name="connsiteY51" fmla="*/ 5329755 h 6427305"/>
              <a:gd name="connsiteX52" fmla="*/ 4741478 w 8636594"/>
              <a:gd name="connsiteY52" fmla="*/ 5299266 h 6427305"/>
              <a:gd name="connsiteX53" fmla="*/ 4771408 w 8636594"/>
              <a:gd name="connsiteY53" fmla="*/ 5268551 h 6427305"/>
              <a:gd name="connsiteX54" fmla="*/ 4801053 w 8636594"/>
              <a:gd name="connsiteY54" fmla="*/ 5237614 h 6427305"/>
              <a:gd name="connsiteX55" fmla="*/ 4830420 w 8636594"/>
              <a:gd name="connsiteY55" fmla="*/ 5206458 h 6427305"/>
              <a:gd name="connsiteX56" fmla="*/ 4859516 w 8636594"/>
              <a:gd name="connsiteY56" fmla="*/ 5175087 h 6427305"/>
              <a:gd name="connsiteX57" fmla="*/ 4888347 w 8636594"/>
              <a:gd name="connsiteY57" fmla="*/ 5143504 h 6427305"/>
              <a:gd name="connsiteX58" fmla="*/ 4916919 w 8636594"/>
              <a:gd name="connsiteY58" fmla="*/ 5111713 h 6427305"/>
              <a:gd name="connsiteX59" fmla="*/ 4945238 w 8636594"/>
              <a:gd name="connsiteY59" fmla="*/ 5079717 h 6427305"/>
              <a:gd name="connsiteX60" fmla="*/ 4973311 w 8636594"/>
              <a:gd name="connsiteY60" fmla="*/ 5047519 h 6427305"/>
              <a:gd name="connsiteX61" fmla="*/ 5001145 w 8636594"/>
              <a:gd name="connsiteY61" fmla="*/ 5015124 h 6427305"/>
              <a:gd name="connsiteX62" fmla="*/ 5028745 w 8636594"/>
              <a:gd name="connsiteY62" fmla="*/ 4982535 h 6427305"/>
              <a:gd name="connsiteX63" fmla="*/ 5056117 w 8636594"/>
              <a:gd name="connsiteY63" fmla="*/ 4949755 h 6427305"/>
              <a:gd name="connsiteX64" fmla="*/ 5083269 w 8636594"/>
              <a:gd name="connsiteY64" fmla="*/ 4916787 h 6427305"/>
              <a:gd name="connsiteX65" fmla="*/ 5110207 w 8636594"/>
              <a:gd name="connsiteY65" fmla="*/ 4883636 h 6427305"/>
              <a:gd name="connsiteX66" fmla="*/ 5136937 w 8636594"/>
              <a:gd name="connsiteY66" fmla="*/ 4850305 h 6427305"/>
              <a:gd name="connsiteX67" fmla="*/ 5163464 w 8636594"/>
              <a:gd name="connsiteY67" fmla="*/ 4816797 h 6427305"/>
              <a:gd name="connsiteX68" fmla="*/ 5215940 w 8636594"/>
              <a:gd name="connsiteY68" fmla="*/ 4749265 h 6427305"/>
              <a:gd name="connsiteX69" fmla="*/ 5267684 w 8636594"/>
              <a:gd name="connsiteY69" fmla="*/ 4681068 h 6427305"/>
              <a:gd name="connsiteX70" fmla="*/ 5318748 w 8636594"/>
              <a:gd name="connsiteY70" fmla="*/ 4612234 h 6427305"/>
              <a:gd name="connsiteX71" fmla="*/ 5369182 w 8636594"/>
              <a:gd name="connsiteY71" fmla="*/ 4542793 h 6427305"/>
              <a:gd name="connsiteX72" fmla="*/ 5419038 w 8636594"/>
              <a:gd name="connsiteY72" fmla="*/ 4472771 h 6427305"/>
              <a:gd name="connsiteX73" fmla="*/ 5468365 w 8636594"/>
              <a:gd name="connsiteY73" fmla="*/ 4402196 h 6427305"/>
              <a:gd name="connsiteX74" fmla="*/ 5517215 w 8636594"/>
              <a:gd name="connsiteY74" fmla="*/ 4331098 h 6427305"/>
              <a:gd name="connsiteX75" fmla="*/ 5565637 w 8636594"/>
              <a:gd name="connsiteY75" fmla="*/ 4259503 h 6427305"/>
              <a:gd name="connsiteX76" fmla="*/ 5613684 w 8636594"/>
              <a:gd name="connsiteY76" fmla="*/ 4187441 h 6427305"/>
              <a:gd name="connsiteX77" fmla="*/ 5685160 w 8636594"/>
              <a:gd name="connsiteY77" fmla="*/ 4078531 h 6427305"/>
              <a:gd name="connsiteX78" fmla="*/ 5756074 w 8636594"/>
              <a:gd name="connsiteY78" fmla="*/ 3968727 h 6427305"/>
              <a:gd name="connsiteX79" fmla="*/ 5873483 w 8636594"/>
              <a:gd name="connsiteY79" fmla="*/ 3783989 h 6427305"/>
              <a:gd name="connsiteX80" fmla="*/ 6203209 w 8636594"/>
              <a:gd name="connsiteY80" fmla="*/ 3258640 h 6427305"/>
              <a:gd name="connsiteX81" fmla="*/ 6299430 w 8636594"/>
              <a:gd name="connsiteY81" fmla="*/ 3107321 h 6427305"/>
              <a:gd name="connsiteX82" fmla="*/ 6372650 w 8636594"/>
              <a:gd name="connsiteY82" fmla="*/ 2993735 h 6427305"/>
              <a:gd name="connsiteX83" fmla="*/ 6453197 w 8636594"/>
              <a:gd name="connsiteY83" fmla="*/ 2869788 h 6427305"/>
              <a:gd name="connsiteX84" fmla="*/ 6564167 w 8636594"/>
              <a:gd name="connsiteY84" fmla="*/ 2696807 h 6427305"/>
              <a:gd name="connsiteX85" fmla="*/ 6976233 w 8636594"/>
              <a:gd name="connsiteY85" fmla="*/ 2045274 h 6427305"/>
              <a:gd name="connsiteX86" fmla="*/ 7086755 w 8636594"/>
              <a:gd name="connsiteY86" fmla="*/ 1872743 h 6427305"/>
              <a:gd name="connsiteX87" fmla="*/ 7170279 w 8636594"/>
              <a:gd name="connsiteY87" fmla="*/ 1744202 h 6427305"/>
              <a:gd name="connsiteX88" fmla="*/ 7226351 w 8636594"/>
              <a:gd name="connsiteY88" fmla="*/ 1659017 h 6427305"/>
              <a:gd name="connsiteX89" fmla="*/ 7282789 w 8636594"/>
              <a:gd name="connsiteY89" fmla="*/ 1574303 h 6427305"/>
              <a:gd name="connsiteX90" fmla="*/ 7339643 w 8636594"/>
              <a:gd name="connsiteY90" fmla="*/ 1490113 h 6427305"/>
              <a:gd name="connsiteX91" fmla="*/ 7396957 w 8636594"/>
              <a:gd name="connsiteY91" fmla="*/ 1406503 h 6427305"/>
              <a:gd name="connsiteX92" fmla="*/ 7454781 w 8636594"/>
              <a:gd name="connsiteY92" fmla="*/ 1323526 h 6427305"/>
              <a:gd name="connsiteX93" fmla="*/ 7513161 w 8636594"/>
              <a:gd name="connsiteY93" fmla="*/ 1241237 h 6427305"/>
              <a:gd name="connsiteX94" fmla="*/ 7572144 w 8636594"/>
              <a:gd name="connsiteY94" fmla="*/ 1159689 h 6427305"/>
              <a:gd name="connsiteX95" fmla="*/ 7601877 w 8636594"/>
              <a:gd name="connsiteY95" fmla="*/ 1119210 h 6427305"/>
              <a:gd name="connsiteX96" fmla="*/ 7631779 w 8636594"/>
              <a:gd name="connsiteY96" fmla="*/ 1078937 h 6427305"/>
              <a:gd name="connsiteX97" fmla="*/ 7661855 w 8636594"/>
              <a:gd name="connsiteY97" fmla="*/ 1038876 h 6427305"/>
              <a:gd name="connsiteX98" fmla="*/ 7692111 w 8636594"/>
              <a:gd name="connsiteY98" fmla="*/ 999035 h 6427305"/>
              <a:gd name="connsiteX99" fmla="*/ 7722554 w 8636594"/>
              <a:gd name="connsiteY99" fmla="*/ 959419 h 6427305"/>
              <a:gd name="connsiteX100" fmla="*/ 7753190 w 8636594"/>
              <a:gd name="connsiteY100" fmla="*/ 920037 h 6427305"/>
              <a:gd name="connsiteX101" fmla="*/ 7784023 w 8636594"/>
              <a:gd name="connsiteY101" fmla="*/ 880894 h 6427305"/>
              <a:gd name="connsiteX102" fmla="*/ 7815061 w 8636594"/>
              <a:gd name="connsiteY102" fmla="*/ 841997 h 6427305"/>
              <a:gd name="connsiteX103" fmla="*/ 7846308 w 8636594"/>
              <a:gd name="connsiteY103" fmla="*/ 803354 h 6427305"/>
              <a:gd name="connsiteX104" fmla="*/ 7877772 w 8636594"/>
              <a:gd name="connsiteY104" fmla="*/ 764970 h 6427305"/>
              <a:gd name="connsiteX105" fmla="*/ 7909458 w 8636594"/>
              <a:gd name="connsiteY105" fmla="*/ 726853 h 6427305"/>
              <a:gd name="connsiteX106" fmla="*/ 7941371 w 8636594"/>
              <a:gd name="connsiteY106" fmla="*/ 689010 h 6427305"/>
              <a:gd name="connsiteX107" fmla="*/ 7973518 w 8636594"/>
              <a:gd name="connsiteY107" fmla="*/ 651447 h 6427305"/>
              <a:gd name="connsiteX108" fmla="*/ 8005905 w 8636594"/>
              <a:gd name="connsiteY108" fmla="*/ 614171 h 6427305"/>
              <a:gd name="connsiteX109" fmla="*/ 8038538 w 8636594"/>
              <a:gd name="connsiteY109" fmla="*/ 577189 h 6427305"/>
              <a:gd name="connsiteX110" fmla="*/ 8071421 w 8636594"/>
              <a:gd name="connsiteY110" fmla="*/ 540507 h 6427305"/>
              <a:gd name="connsiteX111" fmla="*/ 8104563 w 8636594"/>
              <a:gd name="connsiteY111" fmla="*/ 504132 h 6427305"/>
              <a:gd name="connsiteX112" fmla="*/ 8137967 w 8636594"/>
              <a:gd name="connsiteY112" fmla="*/ 468072 h 6427305"/>
              <a:gd name="connsiteX113" fmla="*/ 8171641 w 8636594"/>
              <a:gd name="connsiteY113" fmla="*/ 432332 h 6427305"/>
              <a:gd name="connsiteX114" fmla="*/ 8205590 w 8636594"/>
              <a:gd name="connsiteY114" fmla="*/ 396920 h 6427305"/>
              <a:gd name="connsiteX115" fmla="*/ 8239820 w 8636594"/>
              <a:gd name="connsiteY115" fmla="*/ 361843 h 6427305"/>
              <a:gd name="connsiteX116" fmla="*/ 8274337 w 8636594"/>
              <a:gd name="connsiteY116" fmla="*/ 327107 h 6427305"/>
              <a:gd name="connsiteX117" fmla="*/ 8309147 w 8636594"/>
              <a:gd name="connsiteY117" fmla="*/ 292718 h 6427305"/>
              <a:gd name="connsiteX118" fmla="*/ 8344256 w 8636594"/>
              <a:gd name="connsiteY118" fmla="*/ 258685 h 6427305"/>
              <a:gd name="connsiteX119" fmla="*/ 8379669 w 8636594"/>
              <a:gd name="connsiteY119" fmla="*/ 225013 h 6427305"/>
              <a:gd name="connsiteX120" fmla="*/ 8415394 w 8636594"/>
              <a:gd name="connsiteY120" fmla="*/ 191709 h 6427305"/>
              <a:gd name="connsiteX121" fmla="*/ 8451434 w 8636594"/>
              <a:gd name="connsiteY121" fmla="*/ 158780 h 6427305"/>
              <a:gd name="connsiteX122" fmla="*/ 8487798 w 8636594"/>
              <a:gd name="connsiteY122" fmla="*/ 126233 h 6427305"/>
              <a:gd name="connsiteX123" fmla="*/ 8524489 w 8636594"/>
              <a:gd name="connsiteY123" fmla="*/ 94075 h 6427305"/>
              <a:gd name="connsiteX124" fmla="*/ 8561515 w 8636594"/>
              <a:gd name="connsiteY124" fmla="*/ 62312 h 6427305"/>
              <a:gd name="connsiteX125" fmla="*/ 8598881 w 8636594"/>
              <a:gd name="connsiteY125" fmla="*/ 30951 h 6427305"/>
              <a:gd name="connsiteX126" fmla="*/ 8636594 w 8636594"/>
              <a:gd name="connsiteY126" fmla="*/ 0 h 6427305"/>
              <a:gd name="connsiteX0" fmla="*/ 8636594 w 8636594"/>
              <a:gd name="connsiteY0" fmla="*/ 0 h 6411004"/>
              <a:gd name="connsiteX1" fmla="*/ 5293 w 8636594"/>
              <a:gd name="connsiteY1" fmla="*/ 0 h 6411004"/>
              <a:gd name="connsiteX2" fmla="*/ 0 w 8636594"/>
              <a:gd name="connsiteY2" fmla="*/ 5587843 h 6411004"/>
              <a:gd name="connsiteX3" fmla="*/ 1594033 w 8636594"/>
              <a:gd name="connsiteY3" fmla="*/ 5600057 h 6411004"/>
              <a:gd name="connsiteX4" fmla="*/ 1686068 w 8636594"/>
              <a:gd name="connsiteY4" fmla="*/ 5599745 h 6411004"/>
              <a:gd name="connsiteX5" fmla="*/ 2947923 w 8636594"/>
              <a:gd name="connsiteY5" fmla="*/ 6411004 h 6411004"/>
              <a:gd name="connsiteX6" fmla="*/ 2997775 w 8636594"/>
              <a:gd name="connsiteY6" fmla="*/ 6394316 h 6411004"/>
              <a:gd name="connsiteX7" fmla="*/ 3047052 w 8636594"/>
              <a:gd name="connsiteY7" fmla="*/ 6377243 h 6411004"/>
              <a:gd name="connsiteX8" fmla="*/ 3095759 w 8636594"/>
              <a:gd name="connsiteY8" fmla="*/ 6359791 h 6411004"/>
              <a:gd name="connsiteX9" fmla="*/ 3143903 w 8636594"/>
              <a:gd name="connsiteY9" fmla="*/ 6341961 h 6411004"/>
              <a:gd name="connsiteX10" fmla="*/ 3191491 w 8636594"/>
              <a:gd name="connsiteY10" fmla="*/ 6323757 h 6411004"/>
              <a:gd name="connsiteX11" fmla="*/ 3238528 w 8636594"/>
              <a:gd name="connsiteY11" fmla="*/ 6305184 h 6411004"/>
              <a:gd name="connsiteX12" fmla="*/ 3285021 w 8636594"/>
              <a:gd name="connsiteY12" fmla="*/ 6286245 h 6411004"/>
              <a:gd name="connsiteX13" fmla="*/ 3330977 w 8636594"/>
              <a:gd name="connsiteY13" fmla="*/ 6266942 h 6411004"/>
              <a:gd name="connsiteX14" fmla="*/ 3376401 w 8636594"/>
              <a:gd name="connsiteY14" fmla="*/ 6247281 h 6411004"/>
              <a:gd name="connsiteX15" fmla="*/ 3421300 w 8636594"/>
              <a:gd name="connsiteY15" fmla="*/ 6227263 h 6411004"/>
              <a:gd name="connsiteX16" fmla="*/ 3465680 w 8636594"/>
              <a:gd name="connsiteY16" fmla="*/ 6206893 h 6411004"/>
              <a:gd name="connsiteX17" fmla="*/ 3509548 w 8636594"/>
              <a:gd name="connsiteY17" fmla="*/ 6186174 h 6411004"/>
              <a:gd name="connsiteX18" fmla="*/ 3552910 w 8636594"/>
              <a:gd name="connsiteY18" fmla="*/ 6165110 h 6411004"/>
              <a:gd name="connsiteX19" fmla="*/ 3595773 w 8636594"/>
              <a:gd name="connsiteY19" fmla="*/ 6143704 h 6411004"/>
              <a:gd name="connsiteX20" fmla="*/ 3638142 w 8636594"/>
              <a:gd name="connsiteY20" fmla="*/ 6121960 h 6411004"/>
              <a:gd name="connsiteX21" fmla="*/ 3680024 w 8636594"/>
              <a:gd name="connsiteY21" fmla="*/ 6099881 h 6411004"/>
              <a:gd name="connsiteX22" fmla="*/ 3721426 w 8636594"/>
              <a:gd name="connsiteY22" fmla="*/ 6077471 h 6411004"/>
              <a:gd name="connsiteX23" fmla="*/ 3762353 w 8636594"/>
              <a:gd name="connsiteY23" fmla="*/ 6054733 h 6411004"/>
              <a:gd name="connsiteX24" fmla="*/ 3802812 w 8636594"/>
              <a:gd name="connsiteY24" fmla="*/ 6031671 h 6411004"/>
              <a:gd name="connsiteX25" fmla="*/ 3842810 w 8636594"/>
              <a:gd name="connsiteY25" fmla="*/ 6008288 h 6411004"/>
              <a:gd name="connsiteX26" fmla="*/ 3882352 w 8636594"/>
              <a:gd name="connsiteY26" fmla="*/ 5984588 h 6411004"/>
              <a:gd name="connsiteX27" fmla="*/ 3921445 w 8636594"/>
              <a:gd name="connsiteY27" fmla="*/ 5960574 h 6411004"/>
              <a:gd name="connsiteX28" fmla="*/ 3960096 w 8636594"/>
              <a:gd name="connsiteY28" fmla="*/ 5936250 h 6411004"/>
              <a:gd name="connsiteX29" fmla="*/ 3998311 w 8636594"/>
              <a:gd name="connsiteY29" fmla="*/ 5911619 h 6411004"/>
              <a:gd name="connsiteX30" fmla="*/ 4036095 w 8636594"/>
              <a:gd name="connsiteY30" fmla="*/ 5886685 h 6411004"/>
              <a:gd name="connsiteX31" fmla="*/ 4073456 w 8636594"/>
              <a:gd name="connsiteY31" fmla="*/ 5861452 h 6411004"/>
              <a:gd name="connsiteX32" fmla="*/ 4110400 w 8636594"/>
              <a:gd name="connsiteY32" fmla="*/ 5835922 h 6411004"/>
              <a:gd name="connsiteX33" fmla="*/ 4146933 w 8636594"/>
              <a:gd name="connsiteY33" fmla="*/ 5810100 h 6411004"/>
              <a:gd name="connsiteX34" fmla="*/ 4183061 w 8636594"/>
              <a:gd name="connsiteY34" fmla="*/ 5783988 h 6411004"/>
              <a:gd name="connsiteX35" fmla="*/ 4218791 w 8636594"/>
              <a:gd name="connsiteY35" fmla="*/ 5757591 h 6411004"/>
              <a:gd name="connsiteX36" fmla="*/ 4254129 w 8636594"/>
              <a:gd name="connsiteY36" fmla="*/ 5730912 h 6411004"/>
              <a:gd name="connsiteX37" fmla="*/ 4289081 w 8636594"/>
              <a:gd name="connsiteY37" fmla="*/ 5703955 h 6411004"/>
              <a:gd name="connsiteX38" fmla="*/ 4323654 w 8636594"/>
              <a:gd name="connsiteY38" fmla="*/ 5676722 h 6411004"/>
              <a:gd name="connsiteX39" fmla="*/ 4357854 w 8636594"/>
              <a:gd name="connsiteY39" fmla="*/ 5649218 h 6411004"/>
              <a:gd name="connsiteX40" fmla="*/ 4391688 w 8636594"/>
              <a:gd name="connsiteY40" fmla="*/ 5621446 h 6411004"/>
              <a:gd name="connsiteX41" fmla="*/ 4425162 w 8636594"/>
              <a:gd name="connsiteY41" fmla="*/ 5593409 h 6411004"/>
              <a:gd name="connsiteX42" fmla="*/ 4458281 w 8636594"/>
              <a:gd name="connsiteY42" fmla="*/ 5565111 h 6411004"/>
              <a:gd name="connsiteX43" fmla="*/ 4491053 w 8636594"/>
              <a:gd name="connsiteY43" fmla="*/ 5536556 h 6411004"/>
              <a:gd name="connsiteX44" fmla="*/ 4523484 w 8636594"/>
              <a:gd name="connsiteY44" fmla="*/ 5507747 h 6411004"/>
              <a:gd name="connsiteX45" fmla="*/ 4555580 w 8636594"/>
              <a:gd name="connsiteY45" fmla="*/ 5478687 h 6411004"/>
              <a:gd name="connsiteX46" fmla="*/ 4587347 w 8636594"/>
              <a:gd name="connsiteY46" fmla="*/ 5449380 h 6411004"/>
              <a:gd name="connsiteX47" fmla="*/ 4618793 w 8636594"/>
              <a:gd name="connsiteY47" fmla="*/ 5419830 h 6411004"/>
              <a:gd name="connsiteX48" fmla="*/ 4649922 w 8636594"/>
              <a:gd name="connsiteY48" fmla="*/ 5390040 h 6411004"/>
              <a:gd name="connsiteX49" fmla="*/ 4680742 w 8636594"/>
              <a:gd name="connsiteY49" fmla="*/ 5360014 h 6411004"/>
              <a:gd name="connsiteX50" fmla="*/ 4711259 w 8636594"/>
              <a:gd name="connsiteY50" fmla="*/ 5329755 h 6411004"/>
              <a:gd name="connsiteX51" fmla="*/ 4741478 w 8636594"/>
              <a:gd name="connsiteY51" fmla="*/ 5299266 h 6411004"/>
              <a:gd name="connsiteX52" fmla="*/ 4771408 w 8636594"/>
              <a:gd name="connsiteY52" fmla="*/ 5268551 h 6411004"/>
              <a:gd name="connsiteX53" fmla="*/ 4801053 w 8636594"/>
              <a:gd name="connsiteY53" fmla="*/ 5237614 h 6411004"/>
              <a:gd name="connsiteX54" fmla="*/ 4830420 w 8636594"/>
              <a:gd name="connsiteY54" fmla="*/ 5206458 h 6411004"/>
              <a:gd name="connsiteX55" fmla="*/ 4859516 w 8636594"/>
              <a:gd name="connsiteY55" fmla="*/ 5175087 h 6411004"/>
              <a:gd name="connsiteX56" fmla="*/ 4888347 w 8636594"/>
              <a:gd name="connsiteY56" fmla="*/ 5143504 h 6411004"/>
              <a:gd name="connsiteX57" fmla="*/ 4916919 w 8636594"/>
              <a:gd name="connsiteY57" fmla="*/ 5111713 h 6411004"/>
              <a:gd name="connsiteX58" fmla="*/ 4945238 w 8636594"/>
              <a:gd name="connsiteY58" fmla="*/ 5079717 h 6411004"/>
              <a:gd name="connsiteX59" fmla="*/ 4973311 w 8636594"/>
              <a:gd name="connsiteY59" fmla="*/ 5047519 h 6411004"/>
              <a:gd name="connsiteX60" fmla="*/ 5001145 w 8636594"/>
              <a:gd name="connsiteY60" fmla="*/ 5015124 h 6411004"/>
              <a:gd name="connsiteX61" fmla="*/ 5028745 w 8636594"/>
              <a:gd name="connsiteY61" fmla="*/ 4982535 h 6411004"/>
              <a:gd name="connsiteX62" fmla="*/ 5056117 w 8636594"/>
              <a:gd name="connsiteY62" fmla="*/ 4949755 h 6411004"/>
              <a:gd name="connsiteX63" fmla="*/ 5083269 w 8636594"/>
              <a:gd name="connsiteY63" fmla="*/ 4916787 h 6411004"/>
              <a:gd name="connsiteX64" fmla="*/ 5110207 w 8636594"/>
              <a:gd name="connsiteY64" fmla="*/ 4883636 h 6411004"/>
              <a:gd name="connsiteX65" fmla="*/ 5136937 w 8636594"/>
              <a:gd name="connsiteY65" fmla="*/ 4850305 h 6411004"/>
              <a:gd name="connsiteX66" fmla="*/ 5163464 w 8636594"/>
              <a:gd name="connsiteY66" fmla="*/ 4816797 h 6411004"/>
              <a:gd name="connsiteX67" fmla="*/ 5215940 w 8636594"/>
              <a:gd name="connsiteY67" fmla="*/ 4749265 h 6411004"/>
              <a:gd name="connsiteX68" fmla="*/ 5267684 w 8636594"/>
              <a:gd name="connsiteY68" fmla="*/ 4681068 h 6411004"/>
              <a:gd name="connsiteX69" fmla="*/ 5318748 w 8636594"/>
              <a:gd name="connsiteY69" fmla="*/ 4612234 h 6411004"/>
              <a:gd name="connsiteX70" fmla="*/ 5369182 w 8636594"/>
              <a:gd name="connsiteY70" fmla="*/ 4542793 h 6411004"/>
              <a:gd name="connsiteX71" fmla="*/ 5419038 w 8636594"/>
              <a:gd name="connsiteY71" fmla="*/ 4472771 h 6411004"/>
              <a:gd name="connsiteX72" fmla="*/ 5468365 w 8636594"/>
              <a:gd name="connsiteY72" fmla="*/ 4402196 h 6411004"/>
              <a:gd name="connsiteX73" fmla="*/ 5517215 w 8636594"/>
              <a:gd name="connsiteY73" fmla="*/ 4331098 h 6411004"/>
              <a:gd name="connsiteX74" fmla="*/ 5565637 w 8636594"/>
              <a:gd name="connsiteY74" fmla="*/ 4259503 h 6411004"/>
              <a:gd name="connsiteX75" fmla="*/ 5613684 w 8636594"/>
              <a:gd name="connsiteY75" fmla="*/ 4187441 h 6411004"/>
              <a:gd name="connsiteX76" fmla="*/ 5685160 w 8636594"/>
              <a:gd name="connsiteY76" fmla="*/ 4078531 h 6411004"/>
              <a:gd name="connsiteX77" fmla="*/ 5756074 w 8636594"/>
              <a:gd name="connsiteY77" fmla="*/ 3968727 h 6411004"/>
              <a:gd name="connsiteX78" fmla="*/ 5873483 w 8636594"/>
              <a:gd name="connsiteY78" fmla="*/ 3783989 h 6411004"/>
              <a:gd name="connsiteX79" fmla="*/ 6203209 w 8636594"/>
              <a:gd name="connsiteY79" fmla="*/ 3258640 h 6411004"/>
              <a:gd name="connsiteX80" fmla="*/ 6299430 w 8636594"/>
              <a:gd name="connsiteY80" fmla="*/ 3107321 h 6411004"/>
              <a:gd name="connsiteX81" fmla="*/ 6372650 w 8636594"/>
              <a:gd name="connsiteY81" fmla="*/ 2993735 h 6411004"/>
              <a:gd name="connsiteX82" fmla="*/ 6453197 w 8636594"/>
              <a:gd name="connsiteY82" fmla="*/ 2869788 h 6411004"/>
              <a:gd name="connsiteX83" fmla="*/ 6564167 w 8636594"/>
              <a:gd name="connsiteY83" fmla="*/ 2696807 h 6411004"/>
              <a:gd name="connsiteX84" fmla="*/ 6976233 w 8636594"/>
              <a:gd name="connsiteY84" fmla="*/ 2045274 h 6411004"/>
              <a:gd name="connsiteX85" fmla="*/ 7086755 w 8636594"/>
              <a:gd name="connsiteY85" fmla="*/ 1872743 h 6411004"/>
              <a:gd name="connsiteX86" fmla="*/ 7170279 w 8636594"/>
              <a:gd name="connsiteY86" fmla="*/ 1744202 h 6411004"/>
              <a:gd name="connsiteX87" fmla="*/ 7226351 w 8636594"/>
              <a:gd name="connsiteY87" fmla="*/ 1659017 h 6411004"/>
              <a:gd name="connsiteX88" fmla="*/ 7282789 w 8636594"/>
              <a:gd name="connsiteY88" fmla="*/ 1574303 h 6411004"/>
              <a:gd name="connsiteX89" fmla="*/ 7339643 w 8636594"/>
              <a:gd name="connsiteY89" fmla="*/ 1490113 h 6411004"/>
              <a:gd name="connsiteX90" fmla="*/ 7396957 w 8636594"/>
              <a:gd name="connsiteY90" fmla="*/ 1406503 h 6411004"/>
              <a:gd name="connsiteX91" fmla="*/ 7454781 w 8636594"/>
              <a:gd name="connsiteY91" fmla="*/ 1323526 h 6411004"/>
              <a:gd name="connsiteX92" fmla="*/ 7513161 w 8636594"/>
              <a:gd name="connsiteY92" fmla="*/ 1241237 h 6411004"/>
              <a:gd name="connsiteX93" fmla="*/ 7572144 w 8636594"/>
              <a:gd name="connsiteY93" fmla="*/ 1159689 h 6411004"/>
              <a:gd name="connsiteX94" fmla="*/ 7601877 w 8636594"/>
              <a:gd name="connsiteY94" fmla="*/ 1119210 h 6411004"/>
              <a:gd name="connsiteX95" fmla="*/ 7631779 w 8636594"/>
              <a:gd name="connsiteY95" fmla="*/ 1078937 h 6411004"/>
              <a:gd name="connsiteX96" fmla="*/ 7661855 w 8636594"/>
              <a:gd name="connsiteY96" fmla="*/ 1038876 h 6411004"/>
              <a:gd name="connsiteX97" fmla="*/ 7692111 w 8636594"/>
              <a:gd name="connsiteY97" fmla="*/ 999035 h 6411004"/>
              <a:gd name="connsiteX98" fmla="*/ 7722554 w 8636594"/>
              <a:gd name="connsiteY98" fmla="*/ 959419 h 6411004"/>
              <a:gd name="connsiteX99" fmla="*/ 7753190 w 8636594"/>
              <a:gd name="connsiteY99" fmla="*/ 920037 h 6411004"/>
              <a:gd name="connsiteX100" fmla="*/ 7784023 w 8636594"/>
              <a:gd name="connsiteY100" fmla="*/ 880894 h 6411004"/>
              <a:gd name="connsiteX101" fmla="*/ 7815061 w 8636594"/>
              <a:gd name="connsiteY101" fmla="*/ 841997 h 6411004"/>
              <a:gd name="connsiteX102" fmla="*/ 7846308 w 8636594"/>
              <a:gd name="connsiteY102" fmla="*/ 803354 h 6411004"/>
              <a:gd name="connsiteX103" fmla="*/ 7877772 w 8636594"/>
              <a:gd name="connsiteY103" fmla="*/ 764970 h 6411004"/>
              <a:gd name="connsiteX104" fmla="*/ 7909458 w 8636594"/>
              <a:gd name="connsiteY104" fmla="*/ 726853 h 6411004"/>
              <a:gd name="connsiteX105" fmla="*/ 7941371 w 8636594"/>
              <a:gd name="connsiteY105" fmla="*/ 689010 h 6411004"/>
              <a:gd name="connsiteX106" fmla="*/ 7973518 w 8636594"/>
              <a:gd name="connsiteY106" fmla="*/ 651447 h 6411004"/>
              <a:gd name="connsiteX107" fmla="*/ 8005905 w 8636594"/>
              <a:gd name="connsiteY107" fmla="*/ 614171 h 6411004"/>
              <a:gd name="connsiteX108" fmla="*/ 8038538 w 8636594"/>
              <a:gd name="connsiteY108" fmla="*/ 577189 h 6411004"/>
              <a:gd name="connsiteX109" fmla="*/ 8071421 w 8636594"/>
              <a:gd name="connsiteY109" fmla="*/ 540507 h 6411004"/>
              <a:gd name="connsiteX110" fmla="*/ 8104563 w 8636594"/>
              <a:gd name="connsiteY110" fmla="*/ 504132 h 6411004"/>
              <a:gd name="connsiteX111" fmla="*/ 8137967 w 8636594"/>
              <a:gd name="connsiteY111" fmla="*/ 468072 h 6411004"/>
              <a:gd name="connsiteX112" fmla="*/ 8171641 w 8636594"/>
              <a:gd name="connsiteY112" fmla="*/ 432332 h 6411004"/>
              <a:gd name="connsiteX113" fmla="*/ 8205590 w 8636594"/>
              <a:gd name="connsiteY113" fmla="*/ 396920 h 6411004"/>
              <a:gd name="connsiteX114" fmla="*/ 8239820 w 8636594"/>
              <a:gd name="connsiteY114" fmla="*/ 361843 h 6411004"/>
              <a:gd name="connsiteX115" fmla="*/ 8274337 w 8636594"/>
              <a:gd name="connsiteY115" fmla="*/ 327107 h 6411004"/>
              <a:gd name="connsiteX116" fmla="*/ 8309147 w 8636594"/>
              <a:gd name="connsiteY116" fmla="*/ 292718 h 6411004"/>
              <a:gd name="connsiteX117" fmla="*/ 8344256 w 8636594"/>
              <a:gd name="connsiteY117" fmla="*/ 258685 h 6411004"/>
              <a:gd name="connsiteX118" fmla="*/ 8379669 w 8636594"/>
              <a:gd name="connsiteY118" fmla="*/ 225013 h 6411004"/>
              <a:gd name="connsiteX119" fmla="*/ 8415394 w 8636594"/>
              <a:gd name="connsiteY119" fmla="*/ 191709 h 6411004"/>
              <a:gd name="connsiteX120" fmla="*/ 8451434 w 8636594"/>
              <a:gd name="connsiteY120" fmla="*/ 158780 h 6411004"/>
              <a:gd name="connsiteX121" fmla="*/ 8487798 w 8636594"/>
              <a:gd name="connsiteY121" fmla="*/ 126233 h 6411004"/>
              <a:gd name="connsiteX122" fmla="*/ 8524489 w 8636594"/>
              <a:gd name="connsiteY122" fmla="*/ 94075 h 6411004"/>
              <a:gd name="connsiteX123" fmla="*/ 8561515 w 8636594"/>
              <a:gd name="connsiteY123" fmla="*/ 62312 h 6411004"/>
              <a:gd name="connsiteX124" fmla="*/ 8598881 w 8636594"/>
              <a:gd name="connsiteY124" fmla="*/ 30951 h 6411004"/>
              <a:gd name="connsiteX125" fmla="*/ 8636594 w 8636594"/>
              <a:gd name="connsiteY125" fmla="*/ 0 h 6411004"/>
              <a:gd name="connsiteX0" fmla="*/ 8636594 w 8636594"/>
              <a:gd name="connsiteY0" fmla="*/ 0 h 6394316"/>
              <a:gd name="connsiteX1" fmla="*/ 5293 w 8636594"/>
              <a:gd name="connsiteY1" fmla="*/ 0 h 6394316"/>
              <a:gd name="connsiteX2" fmla="*/ 0 w 8636594"/>
              <a:gd name="connsiteY2" fmla="*/ 5587843 h 6394316"/>
              <a:gd name="connsiteX3" fmla="*/ 1594033 w 8636594"/>
              <a:gd name="connsiteY3" fmla="*/ 5600057 h 6394316"/>
              <a:gd name="connsiteX4" fmla="*/ 1686068 w 8636594"/>
              <a:gd name="connsiteY4" fmla="*/ 5599745 h 6394316"/>
              <a:gd name="connsiteX5" fmla="*/ 2997775 w 8636594"/>
              <a:gd name="connsiteY5" fmla="*/ 6394316 h 6394316"/>
              <a:gd name="connsiteX6" fmla="*/ 3047052 w 8636594"/>
              <a:gd name="connsiteY6" fmla="*/ 6377243 h 6394316"/>
              <a:gd name="connsiteX7" fmla="*/ 3095759 w 8636594"/>
              <a:gd name="connsiteY7" fmla="*/ 6359791 h 6394316"/>
              <a:gd name="connsiteX8" fmla="*/ 3143903 w 8636594"/>
              <a:gd name="connsiteY8" fmla="*/ 6341961 h 6394316"/>
              <a:gd name="connsiteX9" fmla="*/ 3191491 w 8636594"/>
              <a:gd name="connsiteY9" fmla="*/ 6323757 h 6394316"/>
              <a:gd name="connsiteX10" fmla="*/ 3238528 w 8636594"/>
              <a:gd name="connsiteY10" fmla="*/ 6305184 h 6394316"/>
              <a:gd name="connsiteX11" fmla="*/ 3285021 w 8636594"/>
              <a:gd name="connsiteY11" fmla="*/ 6286245 h 6394316"/>
              <a:gd name="connsiteX12" fmla="*/ 3330977 w 8636594"/>
              <a:gd name="connsiteY12" fmla="*/ 6266942 h 6394316"/>
              <a:gd name="connsiteX13" fmla="*/ 3376401 w 8636594"/>
              <a:gd name="connsiteY13" fmla="*/ 6247281 h 6394316"/>
              <a:gd name="connsiteX14" fmla="*/ 3421300 w 8636594"/>
              <a:gd name="connsiteY14" fmla="*/ 6227263 h 6394316"/>
              <a:gd name="connsiteX15" fmla="*/ 3465680 w 8636594"/>
              <a:gd name="connsiteY15" fmla="*/ 6206893 h 6394316"/>
              <a:gd name="connsiteX16" fmla="*/ 3509548 w 8636594"/>
              <a:gd name="connsiteY16" fmla="*/ 6186174 h 6394316"/>
              <a:gd name="connsiteX17" fmla="*/ 3552910 w 8636594"/>
              <a:gd name="connsiteY17" fmla="*/ 6165110 h 6394316"/>
              <a:gd name="connsiteX18" fmla="*/ 3595773 w 8636594"/>
              <a:gd name="connsiteY18" fmla="*/ 6143704 h 6394316"/>
              <a:gd name="connsiteX19" fmla="*/ 3638142 w 8636594"/>
              <a:gd name="connsiteY19" fmla="*/ 6121960 h 6394316"/>
              <a:gd name="connsiteX20" fmla="*/ 3680024 w 8636594"/>
              <a:gd name="connsiteY20" fmla="*/ 6099881 h 6394316"/>
              <a:gd name="connsiteX21" fmla="*/ 3721426 w 8636594"/>
              <a:gd name="connsiteY21" fmla="*/ 6077471 h 6394316"/>
              <a:gd name="connsiteX22" fmla="*/ 3762353 w 8636594"/>
              <a:gd name="connsiteY22" fmla="*/ 6054733 h 6394316"/>
              <a:gd name="connsiteX23" fmla="*/ 3802812 w 8636594"/>
              <a:gd name="connsiteY23" fmla="*/ 6031671 h 6394316"/>
              <a:gd name="connsiteX24" fmla="*/ 3842810 w 8636594"/>
              <a:gd name="connsiteY24" fmla="*/ 6008288 h 6394316"/>
              <a:gd name="connsiteX25" fmla="*/ 3882352 w 8636594"/>
              <a:gd name="connsiteY25" fmla="*/ 5984588 h 6394316"/>
              <a:gd name="connsiteX26" fmla="*/ 3921445 w 8636594"/>
              <a:gd name="connsiteY26" fmla="*/ 5960574 h 6394316"/>
              <a:gd name="connsiteX27" fmla="*/ 3960096 w 8636594"/>
              <a:gd name="connsiteY27" fmla="*/ 5936250 h 6394316"/>
              <a:gd name="connsiteX28" fmla="*/ 3998311 w 8636594"/>
              <a:gd name="connsiteY28" fmla="*/ 5911619 h 6394316"/>
              <a:gd name="connsiteX29" fmla="*/ 4036095 w 8636594"/>
              <a:gd name="connsiteY29" fmla="*/ 5886685 h 6394316"/>
              <a:gd name="connsiteX30" fmla="*/ 4073456 w 8636594"/>
              <a:gd name="connsiteY30" fmla="*/ 5861452 h 6394316"/>
              <a:gd name="connsiteX31" fmla="*/ 4110400 w 8636594"/>
              <a:gd name="connsiteY31" fmla="*/ 5835922 h 6394316"/>
              <a:gd name="connsiteX32" fmla="*/ 4146933 w 8636594"/>
              <a:gd name="connsiteY32" fmla="*/ 5810100 h 6394316"/>
              <a:gd name="connsiteX33" fmla="*/ 4183061 w 8636594"/>
              <a:gd name="connsiteY33" fmla="*/ 5783988 h 6394316"/>
              <a:gd name="connsiteX34" fmla="*/ 4218791 w 8636594"/>
              <a:gd name="connsiteY34" fmla="*/ 5757591 h 6394316"/>
              <a:gd name="connsiteX35" fmla="*/ 4254129 w 8636594"/>
              <a:gd name="connsiteY35" fmla="*/ 5730912 h 6394316"/>
              <a:gd name="connsiteX36" fmla="*/ 4289081 w 8636594"/>
              <a:gd name="connsiteY36" fmla="*/ 5703955 h 6394316"/>
              <a:gd name="connsiteX37" fmla="*/ 4323654 w 8636594"/>
              <a:gd name="connsiteY37" fmla="*/ 5676722 h 6394316"/>
              <a:gd name="connsiteX38" fmla="*/ 4357854 w 8636594"/>
              <a:gd name="connsiteY38" fmla="*/ 5649218 h 6394316"/>
              <a:gd name="connsiteX39" fmla="*/ 4391688 w 8636594"/>
              <a:gd name="connsiteY39" fmla="*/ 5621446 h 6394316"/>
              <a:gd name="connsiteX40" fmla="*/ 4425162 w 8636594"/>
              <a:gd name="connsiteY40" fmla="*/ 5593409 h 6394316"/>
              <a:gd name="connsiteX41" fmla="*/ 4458281 w 8636594"/>
              <a:gd name="connsiteY41" fmla="*/ 5565111 h 6394316"/>
              <a:gd name="connsiteX42" fmla="*/ 4491053 w 8636594"/>
              <a:gd name="connsiteY42" fmla="*/ 5536556 h 6394316"/>
              <a:gd name="connsiteX43" fmla="*/ 4523484 w 8636594"/>
              <a:gd name="connsiteY43" fmla="*/ 5507747 h 6394316"/>
              <a:gd name="connsiteX44" fmla="*/ 4555580 w 8636594"/>
              <a:gd name="connsiteY44" fmla="*/ 5478687 h 6394316"/>
              <a:gd name="connsiteX45" fmla="*/ 4587347 w 8636594"/>
              <a:gd name="connsiteY45" fmla="*/ 5449380 h 6394316"/>
              <a:gd name="connsiteX46" fmla="*/ 4618793 w 8636594"/>
              <a:gd name="connsiteY46" fmla="*/ 5419830 h 6394316"/>
              <a:gd name="connsiteX47" fmla="*/ 4649922 w 8636594"/>
              <a:gd name="connsiteY47" fmla="*/ 5390040 h 6394316"/>
              <a:gd name="connsiteX48" fmla="*/ 4680742 w 8636594"/>
              <a:gd name="connsiteY48" fmla="*/ 5360014 h 6394316"/>
              <a:gd name="connsiteX49" fmla="*/ 4711259 w 8636594"/>
              <a:gd name="connsiteY49" fmla="*/ 5329755 h 6394316"/>
              <a:gd name="connsiteX50" fmla="*/ 4741478 w 8636594"/>
              <a:gd name="connsiteY50" fmla="*/ 5299266 h 6394316"/>
              <a:gd name="connsiteX51" fmla="*/ 4771408 w 8636594"/>
              <a:gd name="connsiteY51" fmla="*/ 5268551 h 6394316"/>
              <a:gd name="connsiteX52" fmla="*/ 4801053 w 8636594"/>
              <a:gd name="connsiteY52" fmla="*/ 5237614 h 6394316"/>
              <a:gd name="connsiteX53" fmla="*/ 4830420 w 8636594"/>
              <a:gd name="connsiteY53" fmla="*/ 5206458 h 6394316"/>
              <a:gd name="connsiteX54" fmla="*/ 4859516 w 8636594"/>
              <a:gd name="connsiteY54" fmla="*/ 5175087 h 6394316"/>
              <a:gd name="connsiteX55" fmla="*/ 4888347 w 8636594"/>
              <a:gd name="connsiteY55" fmla="*/ 5143504 h 6394316"/>
              <a:gd name="connsiteX56" fmla="*/ 4916919 w 8636594"/>
              <a:gd name="connsiteY56" fmla="*/ 5111713 h 6394316"/>
              <a:gd name="connsiteX57" fmla="*/ 4945238 w 8636594"/>
              <a:gd name="connsiteY57" fmla="*/ 5079717 h 6394316"/>
              <a:gd name="connsiteX58" fmla="*/ 4973311 w 8636594"/>
              <a:gd name="connsiteY58" fmla="*/ 5047519 h 6394316"/>
              <a:gd name="connsiteX59" fmla="*/ 5001145 w 8636594"/>
              <a:gd name="connsiteY59" fmla="*/ 5015124 h 6394316"/>
              <a:gd name="connsiteX60" fmla="*/ 5028745 w 8636594"/>
              <a:gd name="connsiteY60" fmla="*/ 4982535 h 6394316"/>
              <a:gd name="connsiteX61" fmla="*/ 5056117 w 8636594"/>
              <a:gd name="connsiteY61" fmla="*/ 4949755 h 6394316"/>
              <a:gd name="connsiteX62" fmla="*/ 5083269 w 8636594"/>
              <a:gd name="connsiteY62" fmla="*/ 4916787 h 6394316"/>
              <a:gd name="connsiteX63" fmla="*/ 5110207 w 8636594"/>
              <a:gd name="connsiteY63" fmla="*/ 4883636 h 6394316"/>
              <a:gd name="connsiteX64" fmla="*/ 5136937 w 8636594"/>
              <a:gd name="connsiteY64" fmla="*/ 4850305 h 6394316"/>
              <a:gd name="connsiteX65" fmla="*/ 5163464 w 8636594"/>
              <a:gd name="connsiteY65" fmla="*/ 4816797 h 6394316"/>
              <a:gd name="connsiteX66" fmla="*/ 5215940 w 8636594"/>
              <a:gd name="connsiteY66" fmla="*/ 4749265 h 6394316"/>
              <a:gd name="connsiteX67" fmla="*/ 5267684 w 8636594"/>
              <a:gd name="connsiteY67" fmla="*/ 4681068 h 6394316"/>
              <a:gd name="connsiteX68" fmla="*/ 5318748 w 8636594"/>
              <a:gd name="connsiteY68" fmla="*/ 4612234 h 6394316"/>
              <a:gd name="connsiteX69" fmla="*/ 5369182 w 8636594"/>
              <a:gd name="connsiteY69" fmla="*/ 4542793 h 6394316"/>
              <a:gd name="connsiteX70" fmla="*/ 5419038 w 8636594"/>
              <a:gd name="connsiteY70" fmla="*/ 4472771 h 6394316"/>
              <a:gd name="connsiteX71" fmla="*/ 5468365 w 8636594"/>
              <a:gd name="connsiteY71" fmla="*/ 4402196 h 6394316"/>
              <a:gd name="connsiteX72" fmla="*/ 5517215 w 8636594"/>
              <a:gd name="connsiteY72" fmla="*/ 4331098 h 6394316"/>
              <a:gd name="connsiteX73" fmla="*/ 5565637 w 8636594"/>
              <a:gd name="connsiteY73" fmla="*/ 4259503 h 6394316"/>
              <a:gd name="connsiteX74" fmla="*/ 5613684 w 8636594"/>
              <a:gd name="connsiteY74" fmla="*/ 4187441 h 6394316"/>
              <a:gd name="connsiteX75" fmla="*/ 5685160 w 8636594"/>
              <a:gd name="connsiteY75" fmla="*/ 4078531 h 6394316"/>
              <a:gd name="connsiteX76" fmla="*/ 5756074 w 8636594"/>
              <a:gd name="connsiteY76" fmla="*/ 3968727 h 6394316"/>
              <a:gd name="connsiteX77" fmla="*/ 5873483 w 8636594"/>
              <a:gd name="connsiteY77" fmla="*/ 3783989 h 6394316"/>
              <a:gd name="connsiteX78" fmla="*/ 6203209 w 8636594"/>
              <a:gd name="connsiteY78" fmla="*/ 3258640 h 6394316"/>
              <a:gd name="connsiteX79" fmla="*/ 6299430 w 8636594"/>
              <a:gd name="connsiteY79" fmla="*/ 3107321 h 6394316"/>
              <a:gd name="connsiteX80" fmla="*/ 6372650 w 8636594"/>
              <a:gd name="connsiteY80" fmla="*/ 2993735 h 6394316"/>
              <a:gd name="connsiteX81" fmla="*/ 6453197 w 8636594"/>
              <a:gd name="connsiteY81" fmla="*/ 2869788 h 6394316"/>
              <a:gd name="connsiteX82" fmla="*/ 6564167 w 8636594"/>
              <a:gd name="connsiteY82" fmla="*/ 2696807 h 6394316"/>
              <a:gd name="connsiteX83" fmla="*/ 6976233 w 8636594"/>
              <a:gd name="connsiteY83" fmla="*/ 2045274 h 6394316"/>
              <a:gd name="connsiteX84" fmla="*/ 7086755 w 8636594"/>
              <a:gd name="connsiteY84" fmla="*/ 1872743 h 6394316"/>
              <a:gd name="connsiteX85" fmla="*/ 7170279 w 8636594"/>
              <a:gd name="connsiteY85" fmla="*/ 1744202 h 6394316"/>
              <a:gd name="connsiteX86" fmla="*/ 7226351 w 8636594"/>
              <a:gd name="connsiteY86" fmla="*/ 1659017 h 6394316"/>
              <a:gd name="connsiteX87" fmla="*/ 7282789 w 8636594"/>
              <a:gd name="connsiteY87" fmla="*/ 1574303 h 6394316"/>
              <a:gd name="connsiteX88" fmla="*/ 7339643 w 8636594"/>
              <a:gd name="connsiteY88" fmla="*/ 1490113 h 6394316"/>
              <a:gd name="connsiteX89" fmla="*/ 7396957 w 8636594"/>
              <a:gd name="connsiteY89" fmla="*/ 1406503 h 6394316"/>
              <a:gd name="connsiteX90" fmla="*/ 7454781 w 8636594"/>
              <a:gd name="connsiteY90" fmla="*/ 1323526 h 6394316"/>
              <a:gd name="connsiteX91" fmla="*/ 7513161 w 8636594"/>
              <a:gd name="connsiteY91" fmla="*/ 1241237 h 6394316"/>
              <a:gd name="connsiteX92" fmla="*/ 7572144 w 8636594"/>
              <a:gd name="connsiteY92" fmla="*/ 1159689 h 6394316"/>
              <a:gd name="connsiteX93" fmla="*/ 7601877 w 8636594"/>
              <a:gd name="connsiteY93" fmla="*/ 1119210 h 6394316"/>
              <a:gd name="connsiteX94" fmla="*/ 7631779 w 8636594"/>
              <a:gd name="connsiteY94" fmla="*/ 1078937 h 6394316"/>
              <a:gd name="connsiteX95" fmla="*/ 7661855 w 8636594"/>
              <a:gd name="connsiteY95" fmla="*/ 1038876 h 6394316"/>
              <a:gd name="connsiteX96" fmla="*/ 7692111 w 8636594"/>
              <a:gd name="connsiteY96" fmla="*/ 999035 h 6394316"/>
              <a:gd name="connsiteX97" fmla="*/ 7722554 w 8636594"/>
              <a:gd name="connsiteY97" fmla="*/ 959419 h 6394316"/>
              <a:gd name="connsiteX98" fmla="*/ 7753190 w 8636594"/>
              <a:gd name="connsiteY98" fmla="*/ 920037 h 6394316"/>
              <a:gd name="connsiteX99" fmla="*/ 7784023 w 8636594"/>
              <a:gd name="connsiteY99" fmla="*/ 880894 h 6394316"/>
              <a:gd name="connsiteX100" fmla="*/ 7815061 w 8636594"/>
              <a:gd name="connsiteY100" fmla="*/ 841997 h 6394316"/>
              <a:gd name="connsiteX101" fmla="*/ 7846308 w 8636594"/>
              <a:gd name="connsiteY101" fmla="*/ 803354 h 6394316"/>
              <a:gd name="connsiteX102" fmla="*/ 7877772 w 8636594"/>
              <a:gd name="connsiteY102" fmla="*/ 764970 h 6394316"/>
              <a:gd name="connsiteX103" fmla="*/ 7909458 w 8636594"/>
              <a:gd name="connsiteY103" fmla="*/ 726853 h 6394316"/>
              <a:gd name="connsiteX104" fmla="*/ 7941371 w 8636594"/>
              <a:gd name="connsiteY104" fmla="*/ 689010 h 6394316"/>
              <a:gd name="connsiteX105" fmla="*/ 7973518 w 8636594"/>
              <a:gd name="connsiteY105" fmla="*/ 651447 h 6394316"/>
              <a:gd name="connsiteX106" fmla="*/ 8005905 w 8636594"/>
              <a:gd name="connsiteY106" fmla="*/ 614171 h 6394316"/>
              <a:gd name="connsiteX107" fmla="*/ 8038538 w 8636594"/>
              <a:gd name="connsiteY107" fmla="*/ 577189 h 6394316"/>
              <a:gd name="connsiteX108" fmla="*/ 8071421 w 8636594"/>
              <a:gd name="connsiteY108" fmla="*/ 540507 h 6394316"/>
              <a:gd name="connsiteX109" fmla="*/ 8104563 w 8636594"/>
              <a:gd name="connsiteY109" fmla="*/ 504132 h 6394316"/>
              <a:gd name="connsiteX110" fmla="*/ 8137967 w 8636594"/>
              <a:gd name="connsiteY110" fmla="*/ 468072 h 6394316"/>
              <a:gd name="connsiteX111" fmla="*/ 8171641 w 8636594"/>
              <a:gd name="connsiteY111" fmla="*/ 432332 h 6394316"/>
              <a:gd name="connsiteX112" fmla="*/ 8205590 w 8636594"/>
              <a:gd name="connsiteY112" fmla="*/ 396920 h 6394316"/>
              <a:gd name="connsiteX113" fmla="*/ 8239820 w 8636594"/>
              <a:gd name="connsiteY113" fmla="*/ 361843 h 6394316"/>
              <a:gd name="connsiteX114" fmla="*/ 8274337 w 8636594"/>
              <a:gd name="connsiteY114" fmla="*/ 327107 h 6394316"/>
              <a:gd name="connsiteX115" fmla="*/ 8309147 w 8636594"/>
              <a:gd name="connsiteY115" fmla="*/ 292718 h 6394316"/>
              <a:gd name="connsiteX116" fmla="*/ 8344256 w 8636594"/>
              <a:gd name="connsiteY116" fmla="*/ 258685 h 6394316"/>
              <a:gd name="connsiteX117" fmla="*/ 8379669 w 8636594"/>
              <a:gd name="connsiteY117" fmla="*/ 225013 h 6394316"/>
              <a:gd name="connsiteX118" fmla="*/ 8415394 w 8636594"/>
              <a:gd name="connsiteY118" fmla="*/ 191709 h 6394316"/>
              <a:gd name="connsiteX119" fmla="*/ 8451434 w 8636594"/>
              <a:gd name="connsiteY119" fmla="*/ 158780 h 6394316"/>
              <a:gd name="connsiteX120" fmla="*/ 8487798 w 8636594"/>
              <a:gd name="connsiteY120" fmla="*/ 126233 h 6394316"/>
              <a:gd name="connsiteX121" fmla="*/ 8524489 w 8636594"/>
              <a:gd name="connsiteY121" fmla="*/ 94075 h 6394316"/>
              <a:gd name="connsiteX122" fmla="*/ 8561515 w 8636594"/>
              <a:gd name="connsiteY122" fmla="*/ 62312 h 6394316"/>
              <a:gd name="connsiteX123" fmla="*/ 8598881 w 8636594"/>
              <a:gd name="connsiteY123" fmla="*/ 30951 h 6394316"/>
              <a:gd name="connsiteX124" fmla="*/ 8636594 w 8636594"/>
              <a:gd name="connsiteY124" fmla="*/ 0 h 6394316"/>
              <a:gd name="connsiteX0" fmla="*/ 8636594 w 8636594"/>
              <a:gd name="connsiteY0" fmla="*/ 0 h 6377243"/>
              <a:gd name="connsiteX1" fmla="*/ 5293 w 8636594"/>
              <a:gd name="connsiteY1" fmla="*/ 0 h 6377243"/>
              <a:gd name="connsiteX2" fmla="*/ 0 w 8636594"/>
              <a:gd name="connsiteY2" fmla="*/ 5587843 h 6377243"/>
              <a:gd name="connsiteX3" fmla="*/ 1594033 w 8636594"/>
              <a:gd name="connsiteY3" fmla="*/ 5600057 h 6377243"/>
              <a:gd name="connsiteX4" fmla="*/ 1686068 w 8636594"/>
              <a:gd name="connsiteY4" fmla="*/ 5599745 h 6377243"/>
              <a:gd name="connsiteX5" fmla="*/ 3047052 w 8636594"/>
              <a:gd name="connsiteY5" fmla="*/ 6377243 h 6377243"/>
              <a:gd name="connsiteX6" fmla="*/ 3095759 w 8636594"/>
              <a:gd name="connsiteY6" fmla="*/ 6359791 h 6377243"/>
              <a:gd name="connsiteX7" fmla="*/ 3143903 w 8636594"/>
              <a:gd name="connsiteY7" fmla="*/ 6341961 h 6377243"/>
              <a:gd name="connsiteX8" fmla="*/ 3191491 w 8636594"/>
              <a:gd name="connsiteY8" fmla="*/ 6323757 h 6377243"/>
              <a:gd name="connsiteX9" fmla="*/ 3238528 w 8636594"/>
              <a:gd name="connsiteY9" fmla="*/ 6305184 h 6377243"/>
              <a:gd name="connsiteX10" fmla="*/ 3285021 w 8636594"/>
              <a:gd name="connsiteY10" fmla="*/ 6286245 h 6377243"/>
              <a:gd name="connsiteX11" fmla="*/ 3330977 w 8636594"/>
              <a:gd name="connsiteY11" fmla="*/ 6266942 h 6377243"/>
              <a:gd name="connsiteX12" fmla="*/ 3376401 w 8636594"/>
              <a:gd name="connsiteY12" fmla="*/ 6247281 h 6377243"/>
              <a:gd name="connsiteX13" fmla="*/ 3421300 w 8636594"/>
              <a:gd name="connsiteY13" fmla="*/ 6227263 h 6377243"/>
              <a:gd name="connsiteX14" fmla="*/ 3465680 w 8636594"/>
              <a:gd name="connsiteY14" fmla="*/ 6206893 h 6377243"/>
              <a:gd name="connsiteX15" fmla="*/ 3509548 w 8636594"/>
              <a:gd name="connsiteY15" fmla="*/ 6186174 h 6377243"/>
              <a:gd name="connsiteX16" fmla="*/ 3552910 w 8636594"/>
              <a:gd name="connsiteY16" fmla="*/ 6165110 h 6377243"/>
              <a:gd name="connsiteX17" fmla="*/ 3595773 w 8636594"/>
              <a:gd name="connsiteY17" fmla="*/ 6143704 h 6377243"/>
              <a:gd name="connsiteX18" fmla="*/ 3638142 w 8636594"/>
              <a:gd name="connsiteY18" fmla="*/ 6121960 h 6377243"/>
              <a:gd name="connsiteX19" fmla="*/ 3680024 w 8636594"/>
              <a:gd name="connsiteY19" fmla="*/ 6099881 h 6377243"/>
              <a:gd name="connsiteX20" fmla="*/ 3721426 w 8636594"/>
              <a:gd name="connsiteY20" fmla="*/ 6077471 h 6377243"/>
              <a:gd name="connsiteX21" fmla="*/ 3762353 w 8636594"/>
              <a:gd name="connsiteY21" fmla="*/ 6054733 h 6377243"/>
              <a:gd name="connsiteX22" fmla="*/ 3802812 w 8636594"/>
              <a:gd name="connsiteY22" fmla="*/ 6031671 h 6377243"/>
              <a:gd name="connsiteX23" fmla="*/ 3842810 w 8636594"/>
              <a:gd name="connsiteY23" fmla="*/ 6008288 h 6377243"/>
              <a:gd name="connsiteX24" fmla="*/ 3882352 w 8636594"/>
              <a:gd name="connsiteY24" fmla="*/ 5984588 h 6377243"/>
              <a:gd name="connsiteX25" fmla="*/ 3921445 w 8636594"/>
              <a:gd name="connsiteY25" fmla="*/ 5960574 h 6377243"/>
              <a:gd name="connsiteX26" fmla="*/ 3960096 w 8636594"/>
              <a:gd name="connsiteY26" fmla="*/ 5936250 h 6377243"/>
              <a:gd name="connsiteX27" fmla="*/ 3998311 w 8636594"/>
              <a:gd name="connsiteY27" fmla="*/ 5911619 h 6377243"/>
              <a:gd name="connsiteX28" fmla="*/ 4036095 w 8636594"/>
              <a:gd name="connsiteY28" fmla="*/ 5886685 h 6377243"/>
              <a:gd name="connsiteX29" fmla="*/ 4073456 w 8636594"/>
              <a:gd name="connsiteY29" fmla="*/ 5861452 h 6377243"/>
              <a:gd name="connsiteX30" fmla="*/ 4110400 w 8636594"/>
              <a:gd name="connsiteY30" fmla="*/ 5835922 h 6377243"/>
              <a:gd name="connsiteX31" fmla="*/ 4146933 w 8636594"/>
              <a:gd name="connsiteY31" fmla="*/ 5810100 h 6377243"/>
              <a:gd name="connsiteX32" fmla="*/ 4183061 w 8636594"/>
              <a:gd name="connsiteY32" fmla="*/ 5783988 h 6377243"/>
              <a:gd name="connsiteX33" fmla="*/ 4218791 w 8636594"/>
              <a:gd name="connsiteY33" fmla="*/ 5757591 h 6377243"/>
              <a:gd name="connsiteX34" fmla="*/ 4254129 w 8636594"/>
              <a:gd name="connsiteY34" fmla="*/ 5730912 h 6377243"/>
              <a:gd name="connsiteX35" fmla="*/ 4289081 w 8636594"/>
              <a:gd name="connsiteY35" fmla="*/ 5703955 h 6377243"/>
              <a:gd name="connsiteX36" fmla="*/ 4323654 w 8636594"/>
              <a:gd name="connsiteY36" fmla="*/ 5676722 h 6377243"/>
              <a:gd name="connsiteX37" fmla="*/ 4357854 w 8636594"/>
              <a:gd name="connsiteY37" fmla="*/ 5649218 h 6377243"/>
              <a:gd name="connsiteX38" fmla="*/ 4391688 w 8636594"/>
              <a:gd name="connsiteY38" fmla="*/ 5621446 h 6377243"/>
              <a:gd name="connsiteX39" fmla="*/ 4425162 w 8636594"/>
              <a:gd name="connsiteY39" fmla="*/ 5593409 h 6377243"/>
              <a:gd name="connsiteX40" fmla="*/ 4458281 w 8636594"/>
              <a:gd name="connsiteY40" fmla="*/ 5565111 h 6377243"/>
              <a:gd name="connsiteX41" fmla="*/ 4491053 w 8636594"/>
              <a:gd name="connsiteY41" fmla="*/ 5536556 h 6377243"/>
              <a:gd name="connsiteX42" fmla="*/ 4523484 w 8636594"/>
              <a:gd name="connsiteY42" fmla="*/ 5507747 h 6377243"/>
              <a:gd name="connsiteX43" fmla="*/ 4555580 w 8636594"/>
              <a:gd name="connsiteY43" fmla="*/ 5478687 h 6377243"/>
              <a:gd name="connsiteX44" fmla="*/ 4587347 w 8636594"/>
              <a:gd name="connsiteY44" fmla="*/ 5449380 h 6377243"/>
              <a:gd name="connsiteX45" fmla="*/ 4618793 w 8636594"/>
              <a:gd name="connsiteY45" fmla="*/ 5419830 h 6377243"/>
              <a:gd name="connsiteX46" fmla="*/ 4649922 w 8636594"/>
              <a:gd name="connsiteY46" fmla="*/ 5390040 h 6377243"/>
              <a:gd name="connsiteX47" fmla="*/ 4680742 w 8636594"/>
              <a:gd name="connsiteY47" fmla="*/ 5360014 h 6377243"/>
              <a:gd name="connsiteX48" fmla="*/ 4711259 w 8636594"/>
              <a:gd name="connsiteY48" fmla="*/ 5329755 h 6377243"/>
              <a:gd name="connsiteX49" fmla="*/ 4741478 w 8636594"/>
              <a:gd name="connsiteY49" fmla="*/ 5299266 h 6377243"/>
              <a:gd name="connsiteX50" fmla="*/ 4771408 w 8636594"/>
              <a:gd name="connsiteY50" fmla="*/ 5268551 h 6377243"/>
              <a:gd name="connsiteX51" fmla="*/ 4801053 w 8636594"/>
              <a:gd name="connsiteY51" fmla="*/ 5237614 h 6377243"/>
              <a:gd name="connsiteX52" fmla="*/ 4830420 w 8636594"/>
              <a:gd name="connsiteY52" fmla="*/ 5206458 h 6377243"/>
              <a:gd name="connsiteX53" fmla="*/ 4859516 w 8636594"/>
              <a:gd name="connsiteY53" fmla="*/ 5175087 h 6377243"/>
              <a:gd name="connsiteX54" fmla="*/ 4888347 w 8636594"/>
              <a:gd name="connsiteY54" fmla="*/ 5143504 h 6377243"/>
              <a:gd name="connsiteX55" fmla="*/ 4916919 w 8636594"/>
              <a:gd name="connsiteY55" fmla="*/ 5111713 h 6377243"/>
              <a:gd name="connsiteX56" fmla="*/ 4945238 w 8636594"/>
              <a:gd name="connsiteY56" fmla="*/ 5079717 h 6377243"/>
              <a:gd name="connsiteX57" fmla="*/ 4973311 w 8636594"/>
              <a:gd name="connsiteY57" fmla="*/ 5047519 h 6377243"/>
              <a:gd name="connsiteX58" fmla="*/ 5001145 w 8636594"/>
              <a:gd name="connsiteY58" fmla="*/ 5015124 h 6377243"/>
              <a:gd name="connsiteX59" fmla="*/ 5028745 w 8636594"/>
              <a:gd name="connsiteY59" fmla="*/ 4982535 h 6377243"/>
              <a:gd name="connsiteX60" fmla="*/ 5056117 w 8636594"/>
              <a:gd name="connsiteY60" fmla="*/ 4949755 h 6377243"/>
              <a:gd name="connsiteX61" fmla="*/ 5083269 w 8636594"/>
              <a:gd name="connsiteY61" fmla="*/ 4916787 h 6377243"/>
              <a:gd name="connsiteX62" fmla="*/ 5110207 w 8636594"/>
              <a:gd name="connsiteY62" fmla="*/ 4883636 h 6377243"/>
              <a:gd name="connsiteX63" fmla="*/ 5136937 w 8636594"/>
              <a:gd name="connsiteY63" fmla="*/ 4850305 h 6377243"/>
              <a:gd name="connsiteX64" fmla="*/ 5163464 w 8636594"/>
              <a:gd name="connsiteY64" fmla="*/ 4816797 h 6377243"/>
              <a:gd name="connsiteX65" fmla="*/ 5215940 w 8636594"/>
              <a:gd name="connsiteY65" fmla="*/ 4749265 h 6377243"/>
              <a:gd name="connsiteX66" fmla="*/ 5267684 w 8636594"/>
              <a:gd name="connsiteY66" fmla="*/ 4681068 h 6377243"/>
              <a:gd name="connsiteX67" fmla="*/ 5318748 w 8636594"/>
              <a:gd name="connsiteY67" fmla="*/ 4612234 h 6377243"/>
              <a:gd name="connsiteX68" fmla="*/ 5369182 w 8636594"/>
              <a:gd name="connsiteY68" fmla="*/ 4542793 h 6377243"/>
              <a:gd name="connsiteX69" fmla="*/ 5419038 w 8636594"/>
              <a:gd name="connsiteY69" fmla="*/ 4472771 h 6377243"/>
              <a:gd name="connsiteX70" fmla="*/ 5468365 w 8636594"/>
              <a:gd name="connsiteY70" fmla="*/ 4402196 h 6377243"/>
              <a:gd name="connsiteX71" fmla="*/ 5517215 w 8636594"/>
              <a:gd name="connsiteY71" fmla="*/ 4331098 h 6377243"/>
              <a:gd name="connsiteX72" fmla="*/ 5565637 w 8636594"/>
              <a:gd name="connsiteY72" fmla="*/ 4259503 h 6377243"/>
              <a:gd name="connsiteX73" fmla="*/ 5613684 w 8636594"/>
              <a:gd name="connsiteY73" fmla="*/ 4187441 h 6377243"/>
              <a:gd name="connsiteX74" fmla="*/ 5685160 w 8636594"/>
              <a:gd name="connsiteY74" fmla="*/ 4078531 h 6377243"/>
              <a:gd name="connsiteX75" fmla="*/ 5756074 w 8636594"/>
              <a:gd name="connsiteY75" fmla="*/ 3968727 h 6377243"/>
              <a:gd name="connsiteX76" fmla="*/ 5873483 w 8636594"/>
              <a:gd name="connsiteY76" fmla="*/ 3783989 h 6377243"/>
              <a:gd name="connsiteX77" fmla="*/ 6203209 w 8636594"/>
              <a:gd name="connsiteY77" fmla="*/ 3258640 h 6377243"/>
              <a:gd name="connsiteX78" fmla="*/ 6299430 w 8636594"/>
              <a:gd name="connsiteY78" fmla="*/ 3107321 h 6377243"/>
              <a:gd name="connsiteX79" fmla="*/ 6372650 w 8636594"/>
              <a:gd name="connsiteY79" fmla="*/ 2993735 h 6377243"/>
              <a:gd name="connsiteX80" fmla="*/ 6453197 w 8636594"/>
              <a:gd name="connsiteY80" fmla="*/ 2869788 h 6377243"/>
              <a:gd name="connsiteX81" fmla="*/ 6564167 w 8636594"/>
              <a:gd name="connsiteY81" fmla="*/ 2696807 h 6377243"/>
              <a:gd name="connsiteX82" fmla="*/ 6976233 w 8636594"/>
              <a:gd name="connsiteY82" fmla="*/ 2045274 h 6377243"/>
              <a:gd name="connsiteX83" fmla="*/ 7086755 w 8636594"/>
              <a:gd name="connsiteY83" fmla="*/ 1872743 h 6377243"/>
              <a:gd name="connsiteX84" fmla="*/ 7170279 w 8636594"/>
              <a:gd name="connsiteY84" fmla="*/ 1744202 h 6377243"/>
              <a:gd name="connsiteX85" fmla="*/ 7226351 w 8636594"/>
              <a:gd name="connsiteY85" fmla="*/ 1659017 h 6377243"/>
              <a:gd name="connsiteX86" fmla="*/ 7282789 w 8636594"/>
              <a:gd name="connsiteY86" fmla="*/ 1574303 h 6377243"/>
              <a:gd name="connsiteX87" fmla="*/ 7339643 w 8636594"/>
              <a:gd name="connsiteY87" fmla="*/ 1490113 h 6377243"/>
              <a:gd name="connsiteX88" fmla="*/ 7396957 w 8636594"/>
              <a:gd name="connsiteY88" fmla="*/ 1406503 h 6377243"/>
              <a:gd name="connsiteX89" fmla="*/ 7454781 w 8636594"/>
              <a:gd name="connsiteY89" fmla="*/ 1323526 h 6377243"/>
              <a:gd name="connsiteX90" fmla="*/ 7513161 w 8636594"/>
              <a:gd name="connsiteY90" fmla="*/ 1241237 h 6377243"/>
              <a:gd name="connsiteX91" fmla="*/ 7572144 w 8636594"/>
              <a:gd name="connsiteY91" fmla="*/ 1159689 h 6377243"/>
              <a:gd name="connsiteX92" fmla="*/ 7601877 w 8636594"/>
              <a:gd name="connsiteY92" fmla="*/ 1119210 h 6377243"/>
              <a:gd name="connsiteX93" fmla="*/ 7631779 w 8636594"/>
              <a:gd name="connsiteY93" fmla="*/ 1078937 h 6377243"/>
              <a:gd name="connsiteX94" fmla="*/ 7661855 w 8636594"/>
              <a:gd name="connsiteY94" fmla="*/ 1038876 h 6377243"/>
              <a:gd name="connsiteX95" fmla="*/ 7692111 w 8636594"/>
              <a:gd name="connsiteY95" fmla="*/ 999035 h 6377243"/>
              <a:gd name="connsiteX96" fmla="*/ 7722554 w 8636594"/>
              <a:gd name="connsiteY96" fmla="*/ 959419 h 6377243"/>
              <a:gd name="connsiteX97" fmla="*/ 7753190 w 8636594"/>
              <a:gd name="connsiteY97" fmla="*/ 920037 h 6377243"/>
              <a:gd name="connsiteX98" fmla="*/ 7784023 w 8636594"/>
              <a:gd name="connsiteY98" fmla="*/ 880894 h 6377243"/>
              <a:gd name="connsiteX99" fmla="*/ 7815061 w 8636594"/>
              <a:gd name="connsiteY99" fmla="*/ 841997 h 6377243"/>
              <a:gd name="connsiteX100" fmla="*/ 7846308 w 8636594"/>
              <a:gd name="connsiteY100" fmla="*/ 803354 h 6377243"/>
              <a:gd name="connsiteX101" fmla="*/ 7877772 w 8636594"/>
              <a:gd name="connsiteY101" fmla="*/ 764970 h 6377243"/>
              <a:gd name="connsiteX102" fmla="*/ 7909458 w 8636594"/>
              <a:gd name="connsiteY102" fmla="*/ 726853 h 6377243"/>
              <a:gd name="connsiteX103" fmla="*/ 7941371 w 8636594"/>
              <a:gd name="connsiteY103" fmla="*/ 689010 h 6377243"/>
              <a:gd name="connsiteX104" fmla="*/ 7973518 w 8636594"/>
              <a:gd name="connsiteY104" fmla="*/ 651447 h 6377243"/>
              <a:gd name="connsiteX105" fmla="*/ 8005905 w 8636594"/>
              <a:gd name="connsiteY105" fmla="*/ 614171 h 6377243"/>
              <a:gd name="connsiteX106" fmla="*/ 8038538 w 8636594"/>
              <a:gd name="connsiteY106" fmla="*/ 577189 h 6377243"/>
              <a:gd name="connsiteX107" fmla="*/ 8071421 w 8636594"/>
              <a:gd name="connsiteY107" fmla="*/ 540507 h 6377243"/>
              <a:gd name="connsiteX108" fmla="*/ 8104563 w 8636594"/>
              <a:gd name="connsiteY108" fmla="*/ 504132 h 6377243"/>
              <a:gd name="connsiteX109" fmla="*/ 8137967 w 8636594"/>
              <a:gd name="connsiteY109" fmla="*/ 468072 h 6377243"/>
              <a:gd name="connsiteX110" fmla="*/ 8171641 w 8636594"/>
              <a:gd name="connsiteY110" fmla="*/ 432332 h 6377243"/>
              <a:gd name="connsiteX111" fmla="*/ 8205590 w 8636594"/>
              <a:gd name="connsiteY111" fmla="*/ 396920 h 6377243"/>
              <a:gd name="connsiteX112" fmla="*/ 8239820 w 8636594"/>
              <a:gd name="connsiteY112" fmla="*/ 361843 h 6377243"/>
              <a:gd name="connsiteX113" fmla="*/ 8274337 w 8636594"/>
              <a:gd name="connsiteY113" fmla="*/ 327107 h 6377243"/>
              <a:gd name="connsiteX114" fmla="*/ 8309147 w 8636594"/>
              <a:gd name="connsiteY114" fmla="*/ 292718 h 6377243"/>
              <a:gd name="connsiteX115" fmla="*/ 8344256 w 8636594"/>
              <a:gd name="connsiteY115" fmla="*/ 258685 h 6377243"/>
              <a:gd name="connsiteX116" fmla="*/ 8379669 w 8636594"/>
              <a:gd name="connsiteY116" fmla="*/ 225013 h 6377243"/>
              <a:gd name="connsiteX117" fmla="*/ 8415394 w 8636594"/>
              <a:gd name="connsiteY117" fmla="*/ 191709 h 6377243"/>
              <a:gd name="connsiteX118" fmla="*/ 8451434 w 8636594"/>
              <a:gd name="connsiteY118" fmla="*/ 158780 h 6377243"/>
              <a:gd name="connsiteX119" fmla="*/ 8487798 w 8636594"/>
              <a:gd name="connsiteY119" fmla="*/ 126233 h 6377243"/>
              <a:gd name="connsiteX120" fmla="*/ 8524489 w 8636594"/>
              <a:gd name="connsiteY120" fmla="*/ 94075 h 6377243"/>
              <a:gd name="connsiteX121" fmla="*/ 8561515 w 8636594"/>
              <a:gd name="connsiteY121" fmla="*/ 62312 h 6377243"/>
              <a:gd name="connsiteX122" fmla="*/ 8598881 w 8636594"/>
              <a:gd name="connsiteY122" fmla="*/ 30951 h 6377243"/>
              <a:gd name="connsiteX123" fmla="*/ 8636594 w 8636594"/>
              <a:gd name="connsiteY123" fmla="*/ 0 h 6377243"/>
              <a:gd name="connsiteX0" fmla="*/ 8636594 w 8636594"/>
              <a:gd name="connsiteY0" fmla="*/ 0 h 6359791"/>
              <a:gd name="connsiteX1" fmla="*/ 5293 w 8636594"/>
              <a:gd name="connsiteY1" fmla="*/ 0 h 6359791"/>
              <a:gd name="connsiteX2" fmla="*/ 0 w 8636594"/>
              <a:gd name="connsiteY2" fmla="*/ 5587843 h 6359791"/>
              <a:gd name="connsiteX3" fmla="*/ 1594033 w 8636594"/>
              <a:gd name="connsiteY3" fmla="*/ 5600057 h 6359791"/>
              <a:gd name="connsiteX4" fmla="*/ 1686068 w 8636594"/>
              <a:gd name="connsiteY4" fmla="*/ 5599745 h 6359791"/>
              <a:gd name="connsiteX5" fmla="*/ 3095759 w 8636594"/>
              <a:gd name="connsiteY5" fmla="*/ 6359791 h 6359791"/>
              <a:gd name="connsiteX6" fmla="*/ 3143903 w 8636594"/>
              <a:gd name="connsiteY6" fmla="*/ 6341961 h 6359791"/>
              <a:gd name="connsiteX7" fmla="*/ 3191491 w 8636594"/>
              <a:gd name="connsiteY7" fmla="*/ 6323757 h 6359791"/>
              <a:gd name="connsiteX8" fmla="*/ 3238528 w 8636594"/>
              <a:gd name="connsiteY8" fmla="*/ 6305184 h 6359791"/>
              <a:gd name="connsiteX9" fmla="*/ 3285021 w 8636594"/>
              <a:gd name="connsiteY9" fmla="*/ 6286245 h 6359791"/>
              <a:gd name="connsiteX10" fmla="*/ 3330977 w 8636594"/>
              <a:gd name="connsiteY10" fmla="*/ 6266942 h 6359791"/>
              <a:gd name="connsiteX11" fmla="*/ 3376401 w 8636594"/>
              <a:gd name="connsiteY11" fmla="*/ 6247281 h 6359791"/>
              <a:gd name="connsiteX12" fmla="*/ 3421300 w 8636594"/>
              <a:gd name="connsiteY12" fmla="*/ 6227263 h 6359791"/>
              <a:gd name="connsiteX13" fmla="*/ 3465680 w 8636594"/>
              <a:gd name="connsiteY13" fmla="*/ 6206893 h 6359791"/>
              <a:gd name="connsiteX14" fmla="*/ 3509548 w 8636594"/>
              <a:gd name="connsiteY14" fmla="*/ 6186174 h 6359791"/>
              <a:gd name="connsiteX15" fmla="*/ 3552910 w 8636594"/>
              <a:gd name="connsiteY15" fmla="*/ 6165110 h 6359791"/>
              <a:gd name="connsiteX16" fmla="*/ 3595773 w 8636594"/>
              <a:gd name="connsiteY16" fmla="*/ 6143704 h 6359791"/>
              <a:gd name="connsiteX17" fmla="*/ 3638142 w 8636594"/>
              <a:gd name="connsiteY17" fmla="*/ 6121960 h 6359791"/>
              <a:gd name="connsiteX18" fmla="*/ 3680024 w 8636594"/>
              <a:gd name="connsiteY18" fmla="*/ 6099881 h 6359791"/>
              <a:gd name="connsiteX19" fmla="*/ 3721426 w 8636594"/>
              <a:gd name="connsiteY19" fmla="*/ 6077471 h 6359791"/>
              <a:gd name="connsiteX20" fmla="*/ 3762353 w 8636594"/>
              <a:gd name="connsiteY20" fmla="*/ 6054733 h 6359791"/>
              <a:gd name="connsiteX21" fmla="*/ 3802812 w 8636594"/>
              <a:gd name="connsiteY21" fmla="*/ 6031671 h 6359791"/>
              <a:gd name="connsiteX22" fmla="*/ 3842810 w 8636594"/>
              <a:gd name="connsiteY22" fmla="*/ 6008288 h 6359791"/>
              <a:gd name="connsiteX23" fmla="*/ 3882352 w 8636594"/>
              <a:gd name="connsiteY23" fmla="*/ 5984588 h 6359791"/>
              <a:gd name="connsiteX24" fmla="*/ 3921445 w 8636594"/>
              <a:gd name="connsiteY24" fmla="*/ 5960574 h 6359791"/>
              <a:gd name="connsiteX25" fmla="*/ 3960096 w 8636594"/>
              <a:gd name="connsiteY25" fmla="*/ 5936250 h 6359791"/>
              <a:gd name="connsiteX26" fmla="*/ 3998311 w 8636594"/>
              <a:gd name="connsiteY26" fmla="*/ 5911619 h 6359791"/>
              <a:gd name="connsiteX27" fmla="*/ 4036095 w 8636594"/>
              <a:gd name="connsiteY27" fmla="*/ 5886685 h 6359791"/>
              <a:gd name="connsiteX28" fmla="*/ 4073456 w 8636594"/>
              <a:gd name="connsiteY28" fmla="*/ 5861452 h 6359791"/>
              <a:gd name="connsiteX29" fmla="*/ 4110400 w 8636594"/>
              <a:gd name="connsiteY29" fmla="*/ 5835922 h 6359791"/>
              <a:gd name="connsiteX30" fmla="*/ 4146933 w 8636594"/>
              <a:gd name="connsiteY30" fmla="*/ 5810100 h 6359791"/>
              <a:gd name="connsiteX31" fmla="*/ 4183061 w 8636594"/>
              <a:gd name="connsiteY31" fmla="*/ 5783988 h 6359791"/>
              <a:gd name="connsiteX32" fmla="*/ 4218791 w 8636594"/>
              <a:gd name="connsiteY32" fmla="*/ 5757591 h 6359791"/>
              <a:gd name="connsiteX33" fmla="*/ 4254129 w 8636594"/>
              <a:gd name="connsiteY33" fmla="*/ 5730912 h 6359791"/>
              <a:gd name="connsiteX34" fmla="*/ 4289081 w 8636594"/>
              <a:gd name="connsiteY34" fmla="*/ 5703955 h 6359791"/>
              <a:gd name="connsiteX35" fmla="*/ 4323654 w 8636594"/>
              <a:gd name="connsiteY35" fmla="*/ 5676722 h 6359791"/>
              <a:gd name="connsiteX36" fmla="*/ 4357854 w 8636594"/>
              <a:gd name="connsiteY36" fmla="*/ 5649218 h 6359791"/>
              <a:gd name="connsiteX37" fmla="*/ 4391688 w 8636594"/>
              <a:gd name="connsiteY37" fmla="*/ 5621446 h 6359791"/>
              <a:gd name="connsiteX38" fmla="*/ 4425162 w 8636594"/>
              <a:gd name="connsiteY38" fmla="*/ 5593409 h 6359791"/>
              <a:gd name="connsiteX39" fmla="*/ 4458281 w 8636594"/>
              <a:gd name="connsiteY39" fmla="*/ 5565111 h 6359791"/>
              <a:gd name="connsiteX40" fmla="*/ 4491053 w 8636594"/>
              <a:gd name="connsiteY40" fmla="*/ 5536556 h 6359791"/>
              <a:gd name="connsiteX41" fmla="*/ 4523484 w 8636594"/>
              <a:gd name="connsiteY41" fmla="*/ 5507747 h 6359791"/>
              <a:gd name="connsiteX42" fmla="*/ 4555580 w 8636594"/>
              <a:gd name="connsiteY42" fmla="*/ 5478687 h 6359791"/>
              <a:gd name="connsiteX43" fmla="*/ 4587347 w 8636594"/>
              <a:gd name="connsiteY43" fmla="*/ 5449380 h 6359791"/>
              <a:gd name="connsiteX44" fmla="*/ 4618793 w 8636594"/>
              <a:gd name="connsiteY44" fmla="*/ 5419830 h 6359791"/>
              <a:gd name="connsiteX45" fmla="*/ 4649922 w 8636594"/>
              <a:gd name="connsiteY45" fmla="*/ 5390040 h 6359791"/>
              <a:gd name="connsiteX46" fmla="*/ 4680742 w 8636594"/>
              <a:gd name="connsiteY46" fmla="*/ 5360014 h 6359791"/>
              <a:gd name="connsiteX47" fmla="*/ 4711259 w 8636594"/>
              <a:gd name="connsiteY47" fmla="*/ 5329755 h 6359791"/>
              <a:gd name="connsiteX48" fmla="*/ 4741478 w 8636594"/>
              <a:gd name="connsiteY48" fmla="*/ 5299266 h 6359791"/>
              <a:gd name="connsiteX49" fmla="*/ 4771408 w 8636594"/>
              <a:gd name="connsiteY49" fmla="*/ 5268551 h 6359791"/>
              <a:gd name="connsiteX50" fmla="*/ 4801053 w 8636594"/>
              <a:gd name="connsiteY50" fmla="*/ 5237614 h 6359791"/>
              <a:gd name="connsiteX51" fmla="*/ 4830420 w 8636594"/>
              <a:gd name="connsiteY51" fmla="*/ 5206458 h 6359791"/>
              <a:gd name="connsiteX52" fmla="*/ 4859516 w 8636594"/>
              <a:gd name="connsiteY52" fmla="*/ 5175087 h 6359791"/>
              <a:gd name="connsiteX53" fmla="*/ 4888347 w 8636594"/>
              <a:gd name="connsiteY53" fmla="*/ 5143504 h 6359791"/>
              <a:gd name="connsiteX54" fmla="*/ 4916919 w 8636594"/>
              <a:gd name="connsiteY54" fmla="*/ 5111713 h 6359791"/>
              <a:gd name="connsiteX55" fmla="*/ 4945238 w 8636594"/>
              <a:gd name="connsiteY55" fmla="*/ 5079717 h 6359791"/>
              <a:gd name="connsiteX56" fmla="*/ 4973311 w 8636594"/>
              <a:gd name="connsiteY56" fmla="*/ 5047519 h 6359791"/>
              <a:gd name="connsiteX57" fmla="*/ 5001145 w 8636594"/>
              <a:gd name="connsiteY57" fmla="*/ 5015124 h 6359791"/>
              <a:gd name="connsiteX58" fmla="*/ 5028745 w 8636594"/>
              <a:gd name="connsiteY58" fmla="*/ 4982535 h 6359791"/>
              <a:gd name="connsiteX59" fmla="*/ 5056117 w 8636594"/>
              <a:gd name="connsiteY59" fmla="*/ 4949755 h 6359791"/>
              <a:gd name="connsiteX60" fmla="*/ 5083269 w 8636594"/>
              <a:gd name="connsiteY60" fmla="*/ 4916787 h 6359791"/>
              <a:gd name="connsiteX61" fmla="*/ 5110207 w 8636594"/>
              <a:gd name="connsiteY61" fmla="*/ 4883636 h 6359791"/>
              <a:gd name="connsiteX62" fmla="*/ 5136937 w 8636594"/>
              <a:gd name="connsiteY62" fmla="*/ 4850305 h 6359791"/>
              <a:gd name="connsiteX63" fmla="*/ 5163464 w 8636594"/>
              <a:gd name="connsiteY63" fmla="*/ 4816797 h 6359791"/>
              <a:gd name="connsiteX64" fmla="*/ 5215940 w 8636594"/>
              <a:gd name="connsiteY64" fmla="*/ 4749265 h 6359791"/>
              <a:gd name="connsiteX65" fmla="*/ 5267684 w 8636594"/>
              <a:gd name="connsiteY65" fmla="*/ 4681068 h 6359791"/>
              <a:gd name="connsiteX66" fmla="*/ 5318748 w 8636594"/>
              <a:gd name="connsiteY66" fmla="*/ 4612234 h 6359791"/>
              <a:gd name="connsiteX67" fmla="*/ 5369182 w 8636594"/>
              <a:gd name="connsiteY67" fmla="*/ 4542793 h 6359791"/>
              <a:gd name="connsiteX68" fmla="*/ 5419038 w 8636594"/>
              <a:gd name="connsiteY68" fmla="*/ 4472771 h 6359791"/>
              <a:gd name="connsiteX69" fmla="*/ 5468365 w 8636594"/>
              <a:gd name="connsiteY69" fmla="*/ 4402196 h 6359791"/>
              <a:gd name="connsiteX70" fmla="*/ 5517215 w 8636594"/>
              <a:gd name="connsiteY70" fmla="*/ 4331098 h 6359791"/>
              <a:gd name="connsiteX71" fmla="*/ 5565637 w 8636594"/>
              <a:gd name="connsiteY71" fmla="*/ 4259503 h 6359791"/>
              <a:gd name="connsiteX72" fmla="*/ 5613684 w 8636594"/>
              <a:gd name="connsiteY72" fmla="*/ 4187441 h 6359791"/>
              <a:gd name="connsiteX73" fmla="*/ 5685160 w 8636594"/>
              <a:gd name="connsiteY73" fmla="*/ 4078531 h 6359791"/>
              <a:gd name="connsiteX74" fmla="*/ 5756074 w 8636594"/>
              <a:gd name="connsiteY74" fmla="*/ 3968727 h 6359791"/>
              <a:gd name="connsiteX75" fmla="*/ 5873483 w 8636594"/>
              <a:gd name="connsiteY75" fmla="*/ 3783989 h 6359791"/>
              <a:gd name="connsiteX76" fmla="*/ 6203209 w 8636594"/>
              <a:gd name="connsiteY76" fmla="*/ 3258640 h 6359791"/>
              <a:gd name="connsiteX77" fmla="*/ 6299430 w 8636594"/>
              <a:gd name="connsiteY77" fmla="*/ 3107321 h 6359791"/>
              <a:gd name="connsiteX78" fmla="*/ 6372650 w 8636594"/>
              <a:gd name="connsiteY78" fmla="*/ 2993735 h 6359791"/>
              <a:gd name="connsiteX79" fmla="*/ 6453197 w 8636594"/>
              <a:gd name="connsiteY79" fmla="*/ 2869788 h 6359791"/>
              <a:gd name="connsiteX80" fmla="*/ 6564167 w 8636594"/>
              <a:gd name="connsiteY80" fmla="*/ 2696807 h 6359791"/>
              <a:gd name="connsiteX81" fmla="*/ 6976233 w 8636594"/>
              <a:gd name="connsiteY81" fmla="*/ 2045274 h 6359791"/>
              <a:gd name="connsiteX82" fmla="*/ 7086755 w 8636594"/>
              <a:gd name="connsiteY82" fmla="*/ 1872743 h 6359791"/>
              <a:gd name="connsiteX83" fmla="*/ 7170279 w 8636594"/>
              <a:gd name="connsiteY83" fmla="*/ 1744202 h 6359791"/>
              <a:gd name="connsiteX84" fmla="*/ 7226351 w 8636594"/>
              <a:gd name="connsiteY84" fmla="*/ 1659017 h 6359791"/>
              <a:gd name="connsiteX85" fmla="*/ 7282789 w 8636594"/>
              <a:gd name="connsiteY85" fmla="*/ 1574303 h 6359791"/>
              <a:gd name="connsiteX86" fmla="*/ 7339643 w 8636594"/>
              <a:gd name="connsiteY86" fmla="*/ 1490113 h 6359791"/>
              <a:gd name="connsiteX87" fmla="*/ 7396957 w 8636594"/>
              <a:gd name="connsiteY87" fmla="*/ 1406503 h 6359791"/>
              <a:gd name="connsiteX88" fmla="*/ 7454781 w 8636594"/>
              <a:gd name="connsiteY88" fmla="*/ 1323526 h 6359791"/>
              <a:gd name="connsiteX89" fmla="*/ 7513161 w 8636594"/>
              <a:gd name="connsiteY89" fmla="*/ 1241237 h 6359791"/>
              <a:gd name="connsiteX90" fmla="*/ 7572144 w 8636594"/>
              <a:gd name="connsiteY90" fmla="*/ 1159689 h 6359791"/>
              <a:gd name="connsiteX91" fmla="*/ 7601877 w 8636594"/>
              <a:gd name="connsiteY91" fmla="*/ 1119210 h 6359791"/>
              <a:gd name="connsiteX92" fmla="*/ 7631779 w 8636594"/>
              <a:gd name="connsiteY92" fmla="*/ 1078937 h 6359791"/>
              <a:gd name="connsiteX93" fmla="*/ 7661855 w 8636594"/>
              <a:gd name="connsiteY93" fmla="*/ 1038876 h 6359791"/>
              <a:gd name="connsiteX94" fmla="*/ 7692111 w 8636594"/>
              <a:gd name="connsiteY94" fmla="*/ 999035 h 6359791"/>
              <a:gd name="connsiteX95" fmla="*/ 7722554 w 8636594"/>
              <a:gd name="connsiteY95" fmla="*/ 959419 h 6359791"/>
              <a:gd name="connsiteX96" fmla="*/ 7753190 w 8636594"/>
              <a:gd name="connsiteY96" fmla="*/ 920037 h 6359791"/>
              <a:gd name="connsiteX97" fmla="*/ 7784023 w 8636594"/>
              <a:gd name="connsiteY97" fmla="*/ 880894 h 6359791"/>
              <a:gd name="connsiteX98" fmla="*/ 7815061 w 8636594"/>
              <a:gd name="connsiteY98" fmla="*/ 841997 h 6359791"/>
              <a:gd name="connsiteX99" fmla="*/ 7846308 w 8636594"/>
              <a:gd name="connsiteY99" fmla="*/ 803354 h 6359791"/>
              <a:gd name="connsiteX100" fmla="*/ 7877772 w 8636594"/>
              <a:gd name="connsiteY100" fmla="*/ 764970 h 6359791"/>
              <a:gd name="connsiteX101" fmla="*/ 7909458 w 8636594"/>
              <a:gd name="connsiteY101" fmla="*/ 726853 h 6359791"/>
              <a:gd name="connsiteX102" fmla="*/ 7941371 w 8636594"/>
              <a:gd name="connsiteY102" fmla="*/ 689010 h 6359791"/>
              <a:gd name="connsiteX103" fmla="*/ 7973518 w 8636594"/>
              <a:gd name="connsiteY103" fmla="*/ 651447 h 6359791"/>
              <a:gd name="connsiteX104" fmla="*/ 8005905 w 8636594"/>
              <a:gd name="connsiteY104" fmla="*/ 614171 h 6359791"/>
              <a:gd name="connsiteX105" fmla="*/ 8038538 w 8636594"/>
              <a:gd name="connsiteY105" fmla="*/ 577189 h 6359791"/>
              <a:gd name="connsiteX106" fmla="*/ 8071421 w 8636594"/>
              <a:gd name="connsiteY106" fmla="*/ 540507 h 6359791"/>
              <a:gd name="connsiteX107" fmla="*/ 8104563 w 8636594"/>
              <a:gd name="connsiteY107" fmla="*/ 504132 h 6359791"/>
              <a:gd name="connsiteX108" fmla="*/ 8137967 w 8636594"/>
              <a:gd name="connsiteY108" fmla="*/ 468072 h 6359791"/>
              <a:gd name="connsiteX109" fmla="*/ 8171641 w 8636594"/>
              <a:gd name="connsiteY109" fmla="*/ 432332 h 6359791"/>
              <a:gd name="connsiteX110" fmla="*/ 8205590 w 8636594"/>
              <a:gd name="connsiteY110" fmla="*/ 396920 h 6359791"/>
              <a:gd name="connsiteX111" fmla="*/ 8239820 w 8636594"/>
              <a:gd name="connsiteY111" fmla="*/ 361843 h 6359791"/>
              <a:gd name="connsiteX112" fmla="*/ 8274337 w 8636594"/>
              <a:gd name="connsiteY112" fmla="*/ 327107 h 6359791"/>
              <a:gd name="connsiteX113" fmla="*/ 8309147 w 8636594"/>
              <a:gd name="connsiteY113" fmla="*/ 292718 h 6359791"/>
              <a:gd name="connsiteX114" fmla="*/ 8344256 w 8636594"/>
              <a:gd name="connsiteY114" fmla="*/ 258685 h 6359791"/>
              <a:gd name="connsiteX115" fmla="*/ 8379669 w 8636594"/>
              <a:gd name="connsiteY115" fmla="*/ 225013 h 6359791"/>
              <a:gd name="connsiteX116" fmla="*/ 8415394 w 8636594"/>
              <a:gd name="connsiteY116" fmla="*/ 191709 h 6359791"/>
              <a:gd name="connsiteX117" fmla="*/ 8451434 w 8636594"/>
              <a:gd name="connsiteY117" fmla="*/ 158780 h 6359791"/>
              <a:gd name="connsiteX118" fmla="*/ 8487798 w 8636594"/>
              <a:gd name="connsiteY118" fmla="*/ 126233 h 6359791"/>
              <a:gd name="connsiteX119" fmla="*/ 8524489 w 8636594"/>
              <a:gd name="connsiteY119" fmla="*/ 94075 h 6359791"/>
              <a:gd name="connsiteX120" fmla="*/ 8561515 w 8636594"/>
              <a:gd name="connsiteY120" fmla="*/ 62312 h 6359791"/>
              <a:gd name="connsiteX121" fmla="*/ 8598881 w 8636594"/>
              <a:gd name="connsiteY121" fmla="*/ 30951 h 6359791"/>
              <a:gd name="connsiteX122" fmla="*/ 8636594 w 8636594"/>
              <a:gd name="connsiteY122" fmla="*/ 0 h 6359791"/>
              <a:gd name="connsiteX0" fmla="*/ 8636594 w 8636594"/>
              <a:gd name="connsiteY0" fmla="*/ 0 h 6341961"/>
              <a:gd name="connsiteX1" fmla="*/ 5293 w 8636594"/>
              <a:gd name="connsiteY1" fmla="*/ 0 h 6341961"/>
              <a:gd name="connsiteX2" fmla="*/ 0 w 8636594"/>
              <a:gd name="connsiteY2" fmla="*/ 5587843 h 6341961"/>
              <a:gd name="connsiteX3" fmla="*/ 1594033 w 8636594"/>
              <a:gd name="connsiteY3" fmla="*/ 5600057 h 6341961"/>
              <a:gd name="connsiteX4" fmla="*/ 1686068 w 8636594"/>
              <a:gd name="connsiteY4" fmla="*/ 5599745 h 6341961"/>
              <a:gd name="connsiteX5" fmla="*/ 3143903 w 8636594"/>
              <a:gd name="connsiteY5" fmla="*/ 6341961 h 6341961"/>
              <a:gd name="connsiteX6" fmla="*/ 3191491 w 8636594"/>
              <a:gd name="connsiteY6" fmla="*/ 6323757 h 6341961"/>
              <a:gd name="connsiteX7" fmla="*/ 3238528 w 8636594"/>
              <a:gd name="connsiteY7" fmla="*/ 6305184 h 6341961"/>
              <a:gd name="connsiteX8" fmla="*/ 3285021 w 8636594"/>
              <a:gd name="connsiteY8" fmla="*/ 6286245 h 6341961"/>
              <a:gd name="connsiteX9" fmla="*/ 3330977 w 8636594"/>
              <a:gd name="connsiteY9" fmla="*/ 6266942 h 6341961"/>
              <a:gd name="connsiteX10" fmla="*/ 3376401 w 8636594"/>
              <a:gd name="connsiteY10" fmla="*/ 6247281 h 6341961"/>
              <a:gd name="connsiteX11" fmla="*/ 3421300 w 8636594"/>
              <a:gd name="connsiteY11" fmla="*/ 6227263 h 6341961"/>
              <a:gd name="connsiteX12" fmla="*/ 3465680 w 8636594"/>
              <a:gd name="connsiteY12" fmla="*/ 6206893 h 6341961"/>
              <a:gd name="connsiteX13" fmla="*/ 3509548 w 8636594"/>
              <a:gd name="connsiteY13" fmla="*/ 6186174 h 6341961"/>
              <a:gd name="connsiteX14" fmla="*/ 3552910 w 8636594"/>
              <a:gd name="connsiteY14" fmla="*/ 6165110 h 6341961"/>
              <a:gd name="connsiteX15" fmla="*/ 3595773 w 8636594"/>
              <a:gd name="connsiteY15" fmla="*/ 6143704 h 6341961"/>
              <a:gd name="connsiteX16" fmla="*/ 3638142 w 8636594"/>
              <a:gd name="connsiteY16" fmla="*/ 6121960 h 6341961"/>
              <a:gd name="connsiteX17" fmla="*/ 3680024 w 8636594"/>
              <a:gd name="connsiteY17" fmla="*/ 6099881 h 6341961"/>
              <a:gd name="connsiteX18" fmla="*/ 3721426 w 8636594"/>
              <a:gd name="connsiteY18" fmla="*/ 6077471 h 6341961"/>
              <a:gd name="connsiteX19" fmla="*/ 3762353 w 8636594"/>
              <a:gd name="connsiteY19" fmla="*/ 6054733 h 6341961"/>
              <a:gd name="connsiteX20" fmla="*/ 3802812 w 8636594"/>
              <a:gd name="connsiteY20" fmla="*/ 6031671 h 6341961"/>
              <a:gd name="connsiteX21" fmla="*/ 3842810 w 8636594"/>
              <a:gd name="connsiteY21" fmla="*/ 6008288 h 6341961"/>
              <a:gd name="connsiteX22" fmla="*/ 3882352 w 8636594"/>
              <a:gd name="connsiteY22" fmla="*/ 5984588 h 6341961"/>
              <a:gd name="connsiteX23" fmla="*/ 3921445 w 8636594"/>
              <a:gd name="connsiteY23" fmla="*/ 5960574 h 6341961"/>
              <a:gd name="connsiteX24" fmla="*/ 3960096 w 8636594"/>
              <a:gd name="connsiteY24" fmla="*/ 5936250 h 6341961"/>
              <a:gd name="connsiteX25" fmla="*/ 3998311 w 8636594"/>
              <a:gd name="connsiteY25" fmla="*/ 5911619 h 6341961"/>
              <a:gd name="connsiteX26" fmla="*/ 4036095 w 8636594"/>
              <a:gd name="connsiteY26" fmla="*/ 5886685 h 6341961"/>
              <a:gd name="connsiteX27" fmla="*/ 4073456 w 8636594"/>
              <a:gd name="connsiteY27" fmla="*/ 5861452 h 6341961"/>
              <a:gd name="connsiteX28" fmla="*/ 4110400 w 8636594"/>
              <a:gd name="connsiteY28" fmla="*/ 5835922 h 6341961"/>
              <a:gd name="connsiteX29" fmla="*/ 4146933 w 8636594"/>
              <a:gd name="connsiteY29" fmla="*/ 5810100 h 6341961"/>
              <a:gd name="connsiteX30" fmla="*/ 4183061 w 8636594"/>
              <a:gd name="connsiteY30" fmla="*/ 5783988 h 6341961"/>
              <a:gd name="connsiteX31" fmla="*/ 4218791 w 8636594"/>
              <a:gd name="connsiteY31" fmla="*/ 5757591 h 6341961"/>
              <a:gd name="connsiteX32" fmla="*/ 4254129 w 8636594"/>
              <a:gd name="connsiteY32" fmla="*/ 5730912 h 6341961"/>
              <a:gd name="connsiteX33" fmla="*/ 4289081 w 8636594"/>
              <a:gd name="connsiteY33" fmla="*/ 5703955 h 6341961"/>
              <a:gd name="connsiteX34" fmla="*/ 4323654 w 8636594"/>
              <a:gd name="connsiteY34" fmla="*/ 5676722 h 6341961"/>
              <a:gd name="connsiteX35" fmla="*/ 4357854 w 8636594"/>
              <a:gd name="connsiteY35" fmla="*/ 5649218 h 6341961"/>
              <a:gd name="connsiteX36" fmla="*/ 4391688 w 8636594"/>
              <a:gd name="connsiteY36" fmla="*/ 5621446 h 6341961"/>
              <a:gd name="connsiteX37" fmla="*/ 4425162 w 8636594"/>
              <a:gd name="connsiteY37" fmla="*/ 5593409 h 6341961"/>
              <a:gd name="connsiteX38" fmla="*/ 4458281 w 8636594"/>
              <a:gd name="connsiteY38" fmla="*/ 5565111 h 6341961"/>
              <a:gd name="connsiteX39" fmla="*/ 4491053 w 8636594"/>
              <a:gd name="connsiteY39" fmla="*/ 5536556 h 6341961"/>
              <a:gd name="connsiteX40" fmla="*/ 4523484 w 8636594"/>
              <a:gd name="connsiteY40" fmla="*/ 5507747 h 6341961"/>
              <a:gd name="connsiteX41" fmla="*/ 4555580 w 8636594"/>
              <a:gd name="connsiteY41" fmla="*/ 5478687 h 6341961"/>
              <a:gd name="connsiteX42" fmla="*/ 4587347 w 8636594"/>
              <a:gd name="connsiteY42" fmla="*/ 5449380 h 6341961"/>
              <a:gd name="connsiteX43" fmla="*/ 4618793 w 8636594"/>
              <a:gd name="connsiteY43" fmla="*/ 5419830 h 6341961"/>
              <a:gd name="connsiteX44" fmla="*/ 4649922 w 8636594"/>
              <a:gd name="connsiteY44" fmla="*/ 5390040 h 6341961"/>
              <a:gd name="connsiteX45" fmla="*/ 4680742 w 8636594"/>
              <a:gd name="connsiteY45" fmla="*/ 5360014 h 6341961"/>
              <a:gd name="connsiteX46" fmla="*/ 4711259 w 8636594"/>
              <a:gd name="connsiteY46" fmla="*/ 5329755 h 6341961"/>
              <a:gd name="connsiteX47" fmla="*/ 4741478 w 8636594"/>
              <a:gd name="connsiteY47" fmla="*/ 5299266 h 6341961"/>
              <a:gd name="connsiteX48" fmla="*/ 4771408 w 8636594"/>
              <a:gd name="connsiteY48" fmla="*/ 5268551 h 6341961"/>
              <a:gd name="connsiteX49" fmla="*/ 4801053 w 8636594"/>
              <a:gd name="connsiteY49" fmla="*/ 5237614 h 6341961"/>
              <a:gd name="connsiteX50" fmla="*/ 4830420 w 8636594"/>
              <a:gd name="connsiteY50" fmla="*/ 5206458 h 6341961"/>
              <a:gd name="connsiteX51" fmla="*/ 4859516 w 8636594"/>
              <a:gd name="connsiteY51" fmla="*/ 5175087 h 6341961"/>
              <a:gd name="connsiteX52" fmla="*/ 4888347 w 8636594"/>
              <a:gd name="connsiteY52" fmla="*/ 5143504 h 6341961"/>
              <a:gd name="connsiteX53" fmla="*/ 4916919 w 8636594"/>
              <a:gd name="connsiteY53" fmla="*/ 5111713 h 6341961"/>
              <a:gd name="connsiteX54" fmla="*/ 4945238 w 8636594"/>
              <a:gd name="connsiteY54" fmla="*/ 5079717 h 6341961"/>
              <a:gd name="connsiteX55" fmla="*/ 4973311 w 8636594"/>
              <a:gd name="connsiteY55" fmla="*/ 5047519 h 6341961"/>
              <a:gd name="connsiteX56" fmla="*/ 5001145 w 8636594"/>
              <a:gd name="connsiteY56" fmla="*/ 5015124 h 6341961"/>
              <a:gd name="connsiteX57" fmla="*/ 5028745 w 8636594"/>
              <a:gd name="connsiteY57" fmla="*/ 4982535 h 6341961"/>
              <a:gd name="connsiteX58" fmla="*/ 5056117 w 8636594"/>
              <a:gd name="connsiteY58" fmla="*/ 4949755 h 6341961"/>
              <a:gd name="connsiteX59" fmla="*/ 5083269 w 8636594"/>
              <a:gd name="connsiteY59" fmla="*/ 4916787 h 6341961"/>
              <a:gd name="connsiteX60" fmla="*/ 5110207 w 8636594"/>
              <a:gd name="connsiteY60" fmla="*/ 4883636 h 6341961"/>
              <a:gd name="connsiteX61" fmla="*/ 5136937 w 8636594"/>
              <a:gd name="connsiteY61" fmla="*/ 4850305 h 6341961"/>
              <a:gd name="connsiteX62" fmla="*/ 5163464 w 8636594"/>
              <a:gd name="connsiteY62" fmla="*/ 4816797 h 6341961"/>
              <a:gd name="connsiteX63" fmla="*/ 5215940 w 8636594"/>
              <a:gd name="connsiteY63" fmla="*/ 4749265 h 6341961"/>
              <a:gd name="connsiteX64" fmla="*/ 5267684 w 8636594"/>
              <a:gd name="connsiteY64" fmla="*/ 4681068 h 6341961"/>
              <a:gd name="connsiteX65" fmla="*/ 5318748 w 8636594"/>
              <a:gd name="connsiteY65" fmla="*/ 4612234 h 6341961"/>
              <a:gd name="connsiteX66" fmla="*/ 5369182 w 8636594"/>
              <a:gd name="connsiteY66" fmla="*/ 4542793 h 6341961"/>
              <a:gd name="connsiteX67" fmla="*/ 5419038 w 8636594"/>
              <a:gd name="connsiteY67" fmla="*/ 4472771 h 6341961"/>
              <a:gd name="connsiteX68" fmla="*/ 5468365 w 8636594"/>
              <a:gd name="connsiteY68" fmla="*/ 4402196 h 6341961"/>
              <a:gd name="connsiteX69" fmla="*/ 5517215 w 8636594"/>
              <a:gd name="connsiteY69" fmla="*/ 4331098 h 6341961"/>
              <a:gd name="connsiteX70" fmla="*/ 5565637 w 8636594"/>
              <a:gd name="connsiteY70" fmla="*/ 4259503 h 6341961"/>
              <a:gd name="connsiteX71" fmla="*/ 5613684 w 8636594"/>
              <a:gd name="connsiteY71" fmla="*/ 4187441 h 6341961"/>
              <a:gd name="connsiteX72" fmla="*/ 5685160 w 8636594"/>
              <a:gd name="connsiteY72" fmla="*/ 4078531 h 6341961"/>
              <a:gd name="connsiteX73" fmla="*/ 5756074 w 8636594"/>
              <a:gd name="connsiteY73" fmla="*/ 3968727 h 6341961"/>
              <a:gd name="connsiteX74" fmla="*/ 5873483 w 8636594"/>
              <a:gd name="connsiteY74" fmla="*/ 3783989 h 6341961"/>
              <a:gd name="connsiteX75" fmla="*/ 6203209 w 8636594"/>
              <a:gd name="connsiteY75" fmla="*/ 3258640 h 6341961"/>
              <a:gd name="connsiteX76" fmla="*/ 6299430 w 8636594"/>
              <a:gd name="connsiteY76" fmla="*/ 3107321 h 6341961"/>
              <a:gd name="connsiteX77" fmla="*/ 6372650 w 8636594"/>
              <a:gd name="connsiteY77" fmla="*/ 2993735 h 6341961"/>
              <a:gd name="connsiteX78" fmla="*/ 6453197 w 8636594"/>
              <a:gd name="connsiteY78" fmla="*/ 2869788 h 6341961"/>
              <a:gd name="connsiteX79" fmla="*/ 6564167 w 8636594"/>
              <a:gd name="connsiteY79" fmla="*/ 2696807 h 6341961"/>
              <a:gd name="connsiteX80" fmla="*/ 6976233 w 8636594"/>
              <a:gd name="connsiteY80" fmla="*/ 2045274 h 6341961"/>
              <a:gd name="connsiteX81" fmla="*/ 7086755 w 8636594"/>
              <a:gd name="connsiteY81" fmla="*/ 1872743 h 6341961"/>
              <a:gd name="connsiteX82" fmla="*/ 7170279 w 8636594"/>
              <a:gd name="connsiteY82" fmla="*/ 1744202 h 6341961"/>
              <a:gd name="connsiteX83" fmla="*/ 7226351 w 8636594"/>
              <a:gd name="connsiteY83" fmla="*/ 1659017 h 6341961"/>
              <a:gd name="connsiteX84" fmla="*/ 7282789 w 8636594"/>
              <a:gd name="connsiteY84" fmla="*/ 1574303 h 6341961"/>
              <a:gd name="connsiteX85" fmla="*/ 7339643 w 8636594"/>
              <a:gd name="connsiteY85" fmla="*/ 1490113 h 6341961"/>
              <a:gd name="connsiteX86" fmla="*/ 7396957 w 8636594"/>
              <a:gd name="connsiteY86" fmla="*/ 1406503 h 6341961"/>
              <a:gd name="connsiteX87" fmla="*/ 7454781 w 8636594"/>
              <a:gd name="connsiteY87" fmla="*/ 1323526 h 6341961"/>
              <a:gd name="connsiteX88" fmla="*/ 7513161 w 8636594"/>
              <a:gd name="connsiteY88" fmla="*/ 1241237 h 6341961"/>
              <a:gd name="connsiteX89" fmla="*/ 7572144 w 8636594"/>
              <a:gd name="connsiteY89" fmla="*/ 1159689 h 6341961"/>
              <a:gd name="connsiteX90" fmla="*/ 7601877 w 8636594"/>
              <a:gd name="connsiteY90" fmla="*/ 1119210 h 6341961"/>
              <a:gd name="connsiteX91" fmla="*/ 7631779 w 8636594"/>
              <a:gd name="connsiteY91" fmla="*/ 1078937 h 6341961"/>
              <a:gd name="connsiteX92" fmla="*/ 7661855 w 8636594"/>
              <a:gd name="connsiteY92" fmla="*/ 1038876 h 6341961"/>
              <a:gd name="connsiteX93" fmla="*/ 7692111 w 8636594"/>
              <a:gd name="connsiteY93" fmla="*/ 999035 h 6341961"/>
              <a:gd name="connsiteX94" fmla="*/ 7722554 w 8636594"/>
              <a:gd name="connsiteY94" fmla="*/ 959419 h 6341961"/>
              <a:gd name="connsiteX95" fmla="*/ 7753190 w 8636594"/>
              <a:gd name="connsiteY95" fmla="*/ 920037 h 6341961"/>
              <a:gd name="connsiteX96" fmla="*/ 7784023 w 8636594"/>
              <a:gd name="connsiteY96" fmla="*/ 880894 h 6341961"/>
              <a:gd name="connsiteX97" fmla="*/ 7815061 w 8636594"/>
              <a:gd name="connsiteY97" fmla="*/ 841997 h 6341961"/>
              <a:gd name="connsiteX98" fmla="*/ 7846308 w 8636594"/>
              <a:gd name="connsiteY98" fmla="*/ 803354 h 6341961"/>
              <a:gd name="connsiteX99" fmla="*/ 7877772 w 8636594"/>
              <a:gd name="connsiteY99" fmla="*/ 764970 h 6341961"/>
              <a:gd name="connsiteX100" fmla="*/ 7909458 w 8636594"/>
              <a:gd name="connsiteY100" fmla="*/ 726853 h 6341961"/>
              <a:gd name="connsiteX101" fmla="*/ 7941371 w 8636594"/>
              <a:gd name="connsiteY101" fmla="*/ 689010 h 6341961"/>
              <a:gd name="connsiteX102" fmla="*/ 7973518 w 8636594"/>
              <a:gd name="connsiteY102" fmla="*/ 651447 h 6341961"/>
              <a:gd name="connsiteX103" fmla="*/ 8005905 w 8636594"/>
              <a:gd name="connsiteY103" fmla="*/ 614171 h 6341961"/>
              <a:gd name="connsiteX104" fmla="*/ 8038538 w 8636594"/>
              <a:gd name="connsiteY104" fmla="*/ 577189 h 6341961"/>
              <a:gd name="connsiteX105" fmla="*/ 8071421 w 8636594"/>
              <a:gd name="connsiteY105" fmla="*/ 540507 h 6341961"/>
              <a:gd name="connsiteX106" fmla="*/ 8104563 w 8636594"/>
              <a:gd name="connsiteY106" fmla="*/ 504132 h 6341961"/>
              <a:gd name="connsiteX107" fmla="*/ 8137967 w 8636594"/>
              <a:gd name="connsiteY107" fmla="*/ 468072 h 6341961"/>
              <a:gd name="connsiteX108" fmla="*/ 8171641 w 8636594"/>
              <a:gd name="connsiteY108" fmla="*/ 432332 h 6341961"/>
              <a:gd name="connsiteX109" fmla="*/ 8205590 w 8636594"/>
              <a:gd name="connsiteY109" fmla="*/ 396920 h 6341961"/>
              <a:gd name="connsiteX110" fmla="*/ 8239820 w 8636594"/>
              <a:gd name="connsiteY110" fmla="*/ 361843 h 6341961"/>
              <a:gd name="connsiteX111" fmla="*/ 8274337 w 8636594"/>
              <a:gd name="connsiteY111" fmla="*/ 327107 h 6341961"/>
              <a:gd name="connsiteX112" fmla="*/ 8309147 w 8636594"/>
              <a:gd name="connsiteY112" fmla="*/ 292718 h 6341961"/>
              <a:gd name="connsiteX113" fmla="*/ 8344256 w 8636594"/>
              <a:gd name="connsiteY113" fmla="*/ 258685 h 6341961"/>
              <a:gd name="connsiteX114" fmla="*/ 8379669 w 8636594"/>
              <a:gd name="connsiteY114" fmla="*/ 225013 h 6341961"/>
              <a:gd name="connsiteX115" fmla="*/ 8415394 w 8636594"/>
              <a:gd name="connsiteY115" fmla="*/ 191709 h 6341961"/>
              <a:gd name="connsiteX116" fmla="*/ 8451434 w 8636594"/>
              <a:gd name="connsiteY116" fmla="*/ 158780 h 6341961"/>
              <a:gd name="connsiteX117" fmla="*/ 8487798 w 8636594"/>
              <a:gd name="connsiteY117" fmla="*/ 126233 h 6341961"/>
              <a:gd name="connsiteX118" fmla="*/ 8524489 w 8636594"/>
              <a:gd name="connsiteY118" fmla="*/ 94075 h 6341961"/>
              <a:gd name="connsiteX119" fmla="*/ 8561515 w 8636594"/>
              <a:gd name="connsiteY119" fmla="*/ 62312 h 6341961"/>
              <a:gd name="connsiteX120" fmla="*/ 8598881 w 8636594"/>
              <a:gd name="connsiteY120" fmla="*/ 30951 h 6341961"/>
              <a:gd name="connsiteX121" fmla="*/ 8636594 w 8636594"/>
              <a:gd name="connsiteY121" fmla="*/ 0 h 6341961"/>
              <a:gd name="connsiteX0" fmla="*/ 8636594 w 8636594"/>
              <a:gd name="connsiteY0" fmla="*/ 0 h 6323757"/>
              <a:gd name="connsiteX1" fmla="*/ 5293 w 8636594"/>
              <a:gd name="connsiteY1" fmla="*/ 0 h 6323757"/>
              <a:gd name="connsiteX2" fmla="*/ 0 w 8636594"/>
              <a:gd name="connsiteY2" fmla="*/ 5587843 h 6323757"/>
              <a:gd name="connsiteX3" fmla="*/ 1594033 w 8636594"/>
              <a:gd name="connsiteY3" fmla="*/ 5600057 h 6323757"/>
              <a:gd name="connsiteX4" fmla="*/ 1686068 w 8636594"/>
              <a:gd name="connsiteY4" fmla="*/ 5599745 h 6323757"/>
              <a:gd name="connsiteX5" fmla="*/ 3191491 w 8636594"/>
              <a:gd name="connsiteY5" fmla="*/ 6323757 h 6323757"/>
              <a:gd name="connsiteX6" fmla="*/ 3238528 w 8636594"/>
              <a:gd name="connsiteY6" fmla="*/ 6305184 h 6323757"/>
              <a:gd name="connsiteX7" fmla="*/ 3285021 w 8636594"/>
              <a:gd name="connsiteY7" fmla="*/ 6286245 h 6323757"/>
              <a:gd name="connsiteX8" fmla="*/ 3330977 w 8636594"/>
              <a:gd name="connsiteY8" fmla="*/ 6266942 h 6323757"/>
              <a:gd name="connsiteX9" fmla="*/ 3376401 w 8636594"/>
              <a:gd name="connsiteY9" fmla="*/ 6247281 h 6323757"/>
              <a:gd name="connsiteX10" fmla="*/ 3421300 w 8636594"/>
              <a:gd name="connsiteY10" fmla="*/ 6227263 h 6323757"/>
              <a:gd name="connsiteX11" fmla="*/ 3465680 w 8636594"/>
              <a:gd name="connsiteY11" fmla="*/ 6206893 h 6323757"/>
              <a:gd name="connsiteX12" fmla="*/ 3509548 w 8636594"/>
              <a:gd name="connsiteY12" fmla="*/ 6186174 h 6323757"/>
              <a:gd name="connsiteX13" fmla="*/ 3552910 w 8636594"/>
              <a:gd name="connsiteY13" fmla="*/ 6165110 h 6323757"/>
              <a:gd name="connsiteX14" fmla="*/ 3595773 w 8636594"/>
              <a:gd name="connsiteY14" fmla="*/ 6143704 h 6323757"/>
              <a:gd name="connsiteX15" fmla="*/ 3638142 w 8636594"/>
              <a:gd name="connsiteY15" fmla="*/ 6121960 h 6323757"/>
              <a:gd name="connsiteX16" fmla="*/ 3680024 w 8636594"/>
              <a:gd name="connsiteY16" fmla="*/ 6099881 h 6323757"/>
              <a:gd name="connsiteX17" fmla="*/ 3721426 w 8636594"/>
              <a:gd name="connsiteY17" fmla="*/ 6077471 h 6323757"/>
              <a:gd name="connsiteX18" fmla="*/ 3762353 w 8636594"/>
              <a:gd name="connsiteY18" fmla="*/ 6054733 h 6323757"/>
              <a:gd name="connsiteX19" fmla="*/ 3802812 w 8636594"/>
              <a:gd name="connsiteY19" fmla="*/ 6031671 h 6323757"/>
              <a:gd name="connsiteX20" fmla="*/ 3842810 w 8636594"/>
              <a:gd name="connsiteY20" fmla="*/ 6008288 h 6323757"/>
              <a:gd name="connsiteX21" fmla="*/ 3882352 w 8636594"/>
              <a:gd name="connsiteY21" fmla="*/ 5984588 h 6323757"/>
              <a:gd name="connsiteX22" fmla="*/ 3921445 w 8636594"/>
              <a:gd name="connsiteY22" fmla="*/ 5960574 h 6323757"/>
              <a:gd name="connsiteX23" fmla="*/ 3960096 w 8636594"/>
              <a:gd name="connsiteY23" fmla="*/ 5936250 h 6323757"/>
              <a:gd name="connsiteX24" fmla="*/ 3998311 w 8636594"/>
              <a:gd name="connsiteY24" fmla="*/ 5911619 h 6323757"/>
              <a:gd name="connsiteX25" fmla="*/ 4036095 w 8636594"/>
              <a:gd name="connsiteY25" fmla="*/ 5886685 h 6323757"/>
              <a:gd name="connsiteX26" fmla="*/ 4073456 w 8636594"/>
              <a:gd name="connsiteY26" fmla="*/ 5861452 h 6323757"/>
              <a:gd name="connsiteX27" fmla="*/ 4110400 w 8636594"/>
              <a:gd name="connsiteY27" fmla="*/ 5835922 h 6323757"/>
              <a:gd name="connsiteX28" fmla="*/ 4146933 w 8636594"/>
              <a:gd name="connsiteY28" fmla="*/ 5810100 h 6323757"/>
              <a:gd name="connsiteX29" fmla="*/ 4183061 w 8636594"/>
              <a:gd name="connsiteY29" fmla="*/ 5783988 h 6323757"/>
              <a:gd name="connsiteX30" fmla="*/ 4218791 w 8636594"/>
              <a:gd name="connsiteY30" fmla="*/ 5757591 h 6323757"/>
              <a:gd name="connsiteX31" fmla="*/ 4254129 w 8636594"/>
              <a:gd name="connsiteY31" fmla="*/ 5730912 h 6323757"/>
              <a:gd name="connsiteX32" fmla="*/ 4289081 w 8636594"/>
              <a:gd name="connsiteY32" fmla="*/ 5703955 h 6323757"/>
              <a:gd name="connsiteX33" fmla="*/ 4323654 w 8636594"/>
              <a:gd name="connsiteY33" fmla="*/ 5676722 h 6323757"/>
              <a:gd name="connsiteX34" fmla="*/ 4357854 w 8636594"/>
              <a:gd name="connsiteY34" fmla="*/ 5649218 h 6323757"/>
              <a:gd name="connsiteX35" fmla="*/ 4391688 w 8636594"/>
              <a:gd name="connsiteY35" fmla="*/ 5621446 h 6323757"/>
              <a:gd name="connsiteX36" fmla="*/ 4425162 w 8636594"/>
              <a:gd name="connsiteY36" fmla="*/ 5593409 h 6323757"/>
              <a:gd name="connsiteX37" fmla="*/ 4458281 w 8636594"/>
              <a:gd name="connsiteY37" fmla="*/ 5565111 h 6323757"/>
              <a:gd name="connsiteX38" fmla="*/ 4491053 w 8636594"/>
              <a:gd name="connsiteY38" fmla="*/ 5536556 h 6323757"/>
              <a:gd name="connsiteX39" fmla="*/ 4523484 w 8636594"/>
              <a:gd name="connsiteY39" fmla="*/ 5507747 h 6323757"/>
              <a:gd name="connsiteX40" fmla="*/ 4555580 w 8636594"/>
              <a:gd name="connsiteY40" fmla="*/ 5478687 h 6323757"/>
              <a:gd name="connsiteX41" fmla="*/ 4587347 w 8636594"/>
              <a:gd name="connsiteY41" fmla="*/ 5449380 h 6323757"/>
              <a:gd name="connsiteX42" fmla="*/ 4618793 w 8636594"/>
              <a:gd name="connsiteY42" fmla="*/ 5419830 h 6323757"/>
              <a:gd name="connsiteX43" fmla="*/ 4649922 w 8636594"/>
              <a:gd name="connsiteY43" fmla="*/ 5390040 h 6323757"/>
              <a:gd name="connsiteX44" fmla="*/ 4680742 w 8636594"/>
              <a:gd name="connsiteY44" fmla="*/ 5360014 h 6323757"/>
              <a:gd name="connsiteX45" fmla="*/ 4711259 w 8636594"/>
              <a:gd name="connsiteY45" fmla="*/ 5329755 h 6323757"/>
              <a:gd name="connsiteX46" fmla="*/ 4741478 w 8636594"/>
              <a:gd name="connsiteY46" fmla="*/ 5299266 h 6323757"/>
              <a:gd name="connsiteX47" fmla="*/ 4771408 w 8636594"/>
              <a:gd name="connsiteY47" fmla="*/ 5268551 h 6323757"/>
              <a:gd name="connsiteX48" fmla="*/ 4801053 w 8636594"/>
              <a:gd name="connsiteY48" fmla="*/ 5237614 h 6323757"/>
              <a:gd name="connsiteX49" fmla="*/ 4830420 w 8636594"/>
              <a:gd name="connsiteY49" fmla="*/ 5206458 h 6323757"/>
              <a:gd name="connsiteX50" fmla="*/ 4859516 w 8636594"/>
              <a:gd name="connsiteY50" fmla="*/ 5175087 h 6323757"/>
              <a:gd name="connsiteX51" fmla="*/ 4888347 w 8636594"/>
              <a:gd name="connsiteY51" fmla="*/ 5143504 h 6323757"/>
              <a:gd name="connsiteX52" fmla="*/ 4916919 w 8636594"/>
              <a:gd name="connsiteY52" fmla="*/ 5111713 h 6323757"/>
              <a:gd name="connsiteX53" fmla="*/ 4945238 w 8636594"/>
              <a:gd name="connsiteY53" fmla="*/ 5079717 h 6323757"/>
              <a:gd name="connsiteX54" fmla="*/ 4973311 w 8636594"/>
              <a:gd name="connsiteY54" fmla="*/ 5047519 h 6323757"/>
              <a:gd name="connsiteX55" fmla="*/ 5001145 w 8636594"/>
              <a:gd name="connsiteY55" fmla="*/ 5015124 h 6323757"/>
              <a:gd name="connsiteX56" fmla="*/ 5028745 w 8636594"/>
              <a:gd name="connsiteY56" fmla="*/ 4982535 h 6323757"/>
              <a:gd name="connsiteX57" fmla="*/ 5056117 w 8636594"/>
              <a:gd name="connsiteY57" fmla="*/ 4949755 h 6323757"/>
              <a:gd name="connsiteX58" fmla="*/ 5083269 w 8636594"/>
              <a:gd name="connsiteY58" fmla="*/ 4916787 h 6323757"/>
              <a:gd name="connsiteX59" fmla="*/ 5110207 w 8636594"/>
              <a:gd name="connsiteY59" fmla="*/ 4883636 h 6323757"/>
              <a:gd name="connsiteX60" fmla="*/ 5136937 w 8636594"/>
              <a:gd name="connsiteY60" fmla="*/ 4850305 h 6323757"/>
              <a:gd name="connsiteX61" fmla="*/ 5163464 w 8636594"/>
              <a:gd name="connsiteY61" fmla="*/ 4816797 h 6323757"/>
              <a:gd name="connsiteX62" fmla="*/ 5215940 w 8636594"/>
              <a:gd name="connsiteY62" fmla="*/ 4749265 h 6323757"/>
              <a:gd name="connsiteX63" fmla="*/ 5267684 w 8636594"/>
              <a:gd name="connsiteY63" fmla="*/ 4681068 h 6323757"/>
              <a:gd name="connsiteX64" fmla="*/ 5318748 w 8636594"/>
              <a:gd name="connsiteY64" fmla="*/ 4612234 h 6323757"/>
              <a:gd name="connsiteX65" fmla="*/ 5369182 w 8636594"/>
              <a:gd name="connsiteY65" fmla="*/ 4542793 h 6323757"/>
              <a:gd name="connsiteX66" fmla="*/ 5419038 w 8636594"/>
              <a:gd name="connsiteY66" fmla="*/ 4472771 h 6323757"/>
              <a:gd name="connsiteX67" fmla="*/ 5468365 w 8636594"/>
              <a:gd name="connsiteY67" fmla="*/ 4402196 h 6323757"/>
              <a:gd name="connsiteX68" fmla="*/ 5517215 w 8636594"/>
              <a:gd name="connsiteY68" fmla="*/ 4331098 h 6323757"/>
              <a:gd name="connsiteX69" fmla="*/ 5565637 w 8636594"/>
              <a:gd name="connsiteY69" fmla="*/ 4259503 h 6323757"/>
              <a:gd name="connsiteX70" fmla="*/ 5613684 w 8636594"/>
              <a:gd name="connsiteY70" fmla="*/ 4187441 h 6323757"/>
              <a:gd name="connsiteX71" fmla="*/ 5685160 w 8636594"/>
              <a:gd name="connsiteY71" fmla="*/ 4078531 h 6323757"/>
              <a:gd name="connsiteX72" fmla="*/ 5756074 w 8636594"/>
              <a:gd name="connsiteY72" fmla="*/ 3968727 h 6323757"/>
              <a:gd name="connsiteX73" fmla="*/ 5873483 w 8636594"/>
              <a:gd name="connsiteY73" fmla="*/ 3783989 h 6323757"/>
              <a:gd name="connsiteX74" fmla="*/ 6203209 w 8636594"/>
              <a:gd name="connsiteY74" fmla="*/ 3258640 h 6323757"/>
              <a:gd name="connsiteX75" fmla="*/ 6299430 w 8636594"/>
              <a:gd name="connsiteY75" fmla="*/ 3107321 h 6323757"/>
              <a:gd name="connsiteX76" fmla="*/ 6372650 w 8636594"/>
              <a:gd name="connsiteY76" fmla="*/ 2993735 h 6323757"/>
              <a:gd name="connsiteX77" fmla="*/ 6453197 w 8636594"/>
              <a:gd name="connsiteY77" fmla="*/ 2869788 h 6323757"/>
              <a:gd name="connsiteX78" fmla="*/ 6564167 w 8636594"/>
              <a:gd name="connsiteY78" fmla="*/ 2696807 h 6323757"/>
              <a:gd name="connsiteX79" fmla="*/ 6976233 w 8636594"/>
              <a:gd name="connsiteY79" fmla="*/ 2045274 h 6323757"/>
              <a:gd name="connsiteX80" fmla="*/ 7086755 w 8636594"/>
              <a:gd name="connsiteY80" fmla="*/ 1872743 h 6323757"/>
              <a:gd name="connsiteX81" fmla="*/ 7170279 w 8636594"/>
              <a:gd name="connsiteY81" fmla="*/ 1744202 h 6323757"/>
              <a:gd name="connsiteX82" fmla="*/ 7226351 w 8636594"/>
              <a:gd name="connsiteY82" fmla="*/ 1659017 h 6323757"/>
              <a:gd name="connsiteX83" fmla="*/ 7282789 w 8636594"/>
              <a:gd name="connsiteY83" fmla="*/ 1574303 h 6323757"/>
              <a:gd name="connsiteX84" fmla="*/ 7339643 w 8636594"/>
              <a:gd name="connsiteY84" fmla="*/ 1490113 h 6323757"/>
              <a:gd name="connsiteX85" fmla="*/ 7396957 w 8636594"/>
              <a:gd name="connsiteY85" fmla="*/ 1406503 h 6323757"/>
              <a:gd name="connsiteX86" fmla="*/ 7454781 w 8636594"/>
              <a:gd name="connsiteY86" fmla="*/ 1323526 h 6323757"/>
              <a:gd name="connsiteX87" fmla="*/ 7513161 w 8636594"/>
              <a:gd name="connsiteY87" fmla="*/ 1241237 h 6323757"/>
              <a:gd name="connsiteX88" fmla="*/ 7572144 w 8636594"/>
              <a:gd name="connsiteY88" fmla="*/ 1159689 h 6323757"/>
              <a:gd name="connsiteX89" fmla="*/ 7601877 w 8636594"/>
              <a:gd name="connsiteY89" fmla="*/ 1119210 h 6323757"/>
              <a:gd name="connsiteX90" fmla="*/ 7631779 w 8636594"/>
              <a:gd name="connsiteY90" fmla="*/ 1078937 h 6323757"/>
              <a:gd name="connsiteX91" fmla="*/ 7661855 w 8636594"/>
              <a:gd name="connsiteY91" fmla="*/ 1038876 h 6323757"/>
              <a:gd name="connsiteX92" fmla="*/ 7692111 w 8636594"/>
              <a:gd name="connsiteY92" fmla="*/ 999035 h 6323757"/>
              <a:gd name="connsiteX93" fmla="*/ 7722554 w 8636594"/>
              <a:gd name="connsiteY93" fmla="*/ 959419 h 6323757"/>
              <a:gd name="connsiteX94" fmla="*/ 7753190 w 8636594"/>
              <a:gd name="connsiteY94" fmla="*/ 920037 h 6323757"/>
              <a:gd name="connsiteX95" fmla="*/ 7784023 w 8636594"/>
              <a:gd name="connsiteY95" fmla="*/ 880894 h 6323757"/>
              <a:gd name="connsiteX96" fmla="*/ 7815061 w 8636594"/>
              <a:gd name="connsiteY96" fmla="*/ 841997 h 6323757"/>
              <a:gd name="connsiteX97" fmla="*/ 7846308 w 8636594"/>
              <a:gd name="connsiteY97" fmla="*/ 803354 h 6323757"/>
              <a:gd name="connsiteX98" fmla="*/ 7877772 w 8636594"/>
              <a:gd name="connsiteY98" fmla="*/ 764970 h 6323757"/>
              <a:gd name="connsiteX99" fmla="*/ 7909458 w 8636594"/>
              <a:gd name="connsiteY99" fmla="*/ 726853 h 6323757"/>
              <a:gd name="connsiteX100" fmla="*/ 7941371 w 8636594"/>
              <a:gd name="connsiteY100" fmla="*/ 689010 h 6323757"/>
              <a:gd name="connsiteX101" fmla="*/ 7973518 w 8636594"/>
              <a:gd name="connsiteY101" fmla="*/ 651447 h 6323757"/>
              <a:gd name="connsiteX102" fmla="*/ 8005905 w 8636594"/>
              <a:gd name="connsiteY102" fmla="*/ 614171 h 6323757"/>
              <a:gd name="connsiteX103" fmla="*/ 8038538 w 8636594"/>
              <a:gd name="connsiteY103" fmla="*/ 577189 h 6323757"/>
              <a:gd name="connsiteX104" fmla="*/ 8071421 w 8636594"/>
              <a:gd name="connsiteY104" fmla="*/ 540507 h 6323757"/>
              <a:gd name="connsiteX105" fmla="*/ 8104563 w 8636594"/>
              <a:gd name="connsiteY105" fmla="*/ 504132 h 6323757"/>
              <a:gd name="connsiteX106" fmla="*/ 8137967 w 8636594"/>
              <a:gd name="connsiteY106" fmla="*/ 468072 h 6323757"/>
              <a:gd name="connsiteX107" fmla="*/ 8171641 w 8636594"/>
              <a:gd name="connsiteY107" fmla="*/ 432332 h 6323757"/>
              <a:gd name="connsiteX108" fmla="*/ 8205590 w 8636594"/>
              <a:gd name="connsiteY108" fmla="*/ 396920 h 6323757"/>
              <a:gd name="connsiteX109" fmla="*/ 8239820 w 8636594"/>
              <a:gd name="connsiteY109" fmla="*/ 361843 h 6323757"/>
              <a:gd name="connsiteX110" fmla="*/ 8274337 w 8636594"/>
              <a:gd name="connsiteY110" fmla="*/ 327107 h 6323757"/>
              <a:gd name="connsiteX111" fmla="*/ 8309147 w 8636594"/>
              <a:gd name="connsiteY111" fmla="*/ 292718 h 6323757"/>
              <a:gd name="connsiteX112" fmla="*/ 8344256 w 8636594"/>
              <a:gd name="connsiteY112" fmla="*/ 258685 h 6323757"/>
              <a:gd name="connsiteX113" fmla="*/ 8379669 w 8636594"/>
              <a:gd name="connsiteY113" fmla="*/ 225013 h 6323757"/>
              <a:gd name="connsiteX114" fmla="*/ 8415394 w 8636594"/>
              <a:gd name="connsiteY114" fmla="*/ 191709 h 6323757"/>
              <a:gd name="connsiteX115" fmla="*/ 8451434 w 8636594"/>
              <a:gd name="connsiteY115" fmla="*/ 158780 h 6323757"/>
              <a:gd name="connsiteX116" fmla="*/ 8487798 w 8636594"/>
              <a:gd name="connsiteY116" fmla="*/ 126233 h 6323757"/>
              <a:gd name="connsiteX117" fmla="*/ 8524489 w 8636594"/>
              <a:gd name="connsiteY117" fmla="*/ 94075 h 6323757"/>
              <a:gd name="connsiteX118" fmla="*/ 8561515 w 8636594"/>
              <a:gd name="connsiteY118" fmla="*/ 62312 h 6323757"/>
              <a:gd name="connsiteX119" fmla="*/ 8598881 w 8636594"/>
              <a:gd name="connsiteY119" fmla="*/ 30951 h 6323757"/>
              <a:gd name="connsiteX120" fmla="*/ 8636594 w 8636594"/>
              <a:gd name="connsiteY120" fmla="*/ 0 h 6323757"/>
              <a:gd name="connsiteX0" fmla="*/ 8636594 w 8636594"/>
              <a:gd name="connsiteY0" fmla="*/ 0 h 6305184"/>
              <a:gd name="connsiteX1" fmla="*/ 5293 w 8636594"/>
              <a:gd name="connsiteY1" fmla="*/ 0 h 6305184"/>
              <a:gd name="connsiteX2" fmla="*/ 0 w 8636594"/>
              <a:gd name="connsiteY2" fmla="*/ 5587843 h 6305184"/>
              <a:gd name="connsiteX3" fmla="*/ 1594033 w 8636594"/>
              <a:gd name="connsiteY3" fmla="*/ 5600057 h 6305184"/>
              <a:gd name="connsiteX4" fmla="*/ 1686068 w 8636594"/>
              <a:gd name="connsiteY4" fmla="*/ 5599745 h 6305184"/>
              <a:gd name="connsiteX5" fmla="*/ 3238528 w 8636594"/>
              <a:gd name="connsiteY5" fmla="*/ 6305184 h 6305184"/>
              <a:gd name="connsiteX6" fmla="*/ 3285021 w 8636594"/>
              <a:gd name="connsiteY6" fmla="*/ 6286245 h 6305184"/>
              <a:gd name="connsiteX7" fmla="*/ 3330977 w 8636594"/>
              <a:gd name="connsiteY7" fmla="*/ 6266942 h 6305184"/>
              <a:gd name="connsiteX8" fmla="*/ 3376401 w 8636594"/>
              <a:gd name="connsiteY8" fmla="*/ 6247281 h 6305184"/>
              <a:gd name="connsiteX9" fmla="*/ 3421300 w 8636594"/>
              <a:gd name="connsiteY9" fmla="*/ 6227263 h 6305184"/>
              <a:gd name="connsiteX10" fmla="*/ 3465680 w 8636594"/>
              <a:gd name="connsiteY10" fmla="*/ 6206893 h 6305184"/>
              <a:gd name="connsiteX11" fmla="*/ 3509548 w 8636594"/>
              <a:gd name="connsiteY11" fmla="*/ 6186174 h 6305184"/>
              <a:gd name="connsiteX12" fmla="*/ 3552910 w 8636594"/>
              <a:gd name="connsiteY12" fmla="*/ 6165110 h 6305184"/>
              <a:gd name="connsiteX13" fmla="*/ 3595773 w 8636594"/>
              <a:gd name="connsiteY13" fmla="*/ 6143704 h 6305184"/>
              <a:gd name="connsiteX14" fmla="*/ 3638142 w 8636594"/>
              <a:gd name="connsiteY14" fmla="*/ 6121960 h 6305184"/>
              <a:gd name="connsiteX15" fmla="*/ 3680024 w 8636594"/>
              <a:gd name="connsiteY15" fmla="*/ 6099881 h 6305184"/>
              <a:gd name="connsiteX16" fmla="*/ 3721426 w 8636594"/>
              <a:gd name="connsiteY16" fmla="*/ 6077471 h 6305184"/>
              <a:gd name="connsiteX17" fmla="*/ 3762353 w 8636594"/>
              <a:gd name="connsiteY17" fmla="*/ 6054733 h 6305184"/>
              <a:gd name="connsiteX18" fmla="*/ 3802812 w 8636594"/>
              <a:gd name="connsiteY18" fmla="*/ 6031671 h 6305184"/>
              <a:gd name="connsiteX19" fmla="*/ 3842810 w 8636594"/>
              <a:gd name="connsiteY19" fmla="*/ 6008288 h 6305184"/>
              <a:gd name="connsiteX20" fmla="*/ 3882352 w 8636594"/>
              <a:gd name="connsiteY20" fmla="*/ 5984588 h 6305184"/>
              <a:gd name="connsiteX21" fmla="*/ 3921445 w 8636594"/>
              <a:gd name="connsiteY21" fmla="*/ 5960574 h 6305184"/>
              <a:gd name="connsiteX22" fmla="*/ 3960096 w 8636594"/>
              <a:gd name="connsiteY22" fmla="*/ 5936250 h 6305184"/>
              <a:gd name="connsiteX23" fmla="*/ 3998311 w 8636594"/>
              <a:gd name="connsiteY23" fmla="*/ 5911619 h 6305184"/>
              <a:gd name="connsiteX24" fmla="*/ 4036095 w 8636594"/>
              <a:gd name="connsiteY24" fmla="*/ 5886685 h 6305184"/>
              <a:gd name="connsiteX25" fmla="*/ 4073456 w 8636594"/>
              <a:gd name="connsiteY25" fmla="*/ 5861452 h 6305184"/>
              <a:gd name="connsiteX26" fmla="*/ 4110400 w 8636594"/>
              <a:gd name="connsiteY26" fmla="*/ 5835922 h 6305184"/>
              <a:gd name="connsiteX27" fmla="*/ 4146933 w 8636594"/>
              <a:gd name="connsiteY27" fmla="*/ 5810100 h 6305184"/>
              <a:gd name="connsiteX28" fmla="*/ 4183061 w 8636594"/>
              <a:gd name="connsiteY28" fmla="*/ 5783988 h 6305184"/>
              <a:gd name="connsiteX29" fmla="*/ 4218791 w 8636594"/>
              <a:gd name="connsiteY29" fmla="*/ 5757591 h 6305184"/>
              <a:gd name="connsiteX30" fmla="*/ 4254129 w 8636594"/>
              <a:gd name="connsiteY30" fmla="*/ 5730912 h 6305184"/>
              <a:gd name="connsiteX31" fmla="*/ 4289081 w 8636594"/>
              <a:gd name="connsiteY31" fmla="*/ 5703955 h 6305184"/>
              <a:gd name="connsiteX32" fmla="*/ 4323654 w 8636594"/>
              <a:gd name="connsiteY32" fmla="*/ 5676722 h 6305184"/>
              <a:gd name="connsiteX33" fmla="*/ 4357854 w 8636594"/>
              <a:gd name="connsiteY33" fmla="*/ 5649218 h 6305184"/>
              <a:gd name="connsiteX34" fmla="*/ 4391688 w 8636594"/>
              <a:gd name="connsiteY34" fmla="*/ 5621446 h 6305184"/>
              <a:gd name="connsiteX35" fmla="*/ 4425162 w 8636594"/>
              <a:gd name="connsiteY35" fmla="*/ 5593409 h 6305184"/>
              <a:gd name="connsiteX36" fmla="*/ 4458281 w 8636594"/>
              <a:gd name="connsiteY36" fmla="*/ 5565111 h 6305184"/>
              <a:gd name="connsiteX37" fmla="*/ 4491053 w 8636594"/>
              <a:gd name="connsiteY37" fmla="*/ 5536556 h 6305184"/>
              <a:gd name="connsiteX38" fmla="*/ 4523484 w 8636594"/>
              <a:gd name="connsiteY38" fmla="*/ 5507747 h 6305184"/>
              <a:gd name="connsiteX39" fmla="*/ 4555580 w 8636594"/>
              <a:gd name="connsiteY39" fmla="*/ 5478687 h 6305184"/>
              <a:gd name="connsiteX40" fmla="*/ 4587347 w 8636594"/>
              <a:gd name="connsiteY40" fmla="*/ 5449380 h 6305184"/>
              <a:gd name="connsiteX41" fmla="*/ 4618793 w 8636594"/>
              <a:gd name="connsiteY41" fmla="*/ 5419830 h 6305184"/>
              <a:gd name="connsiteX42" fmla="*/ 4649922 w 8636594"/>
              <a:gd name="connsiteY42" fmla="*/ 5390040 h 6305184"/>
              <a:gd name="connsiteX43" fmla="*/ 4680742 w 8636594"/>
              <a:gd name="connsiteY43" fmla="*/ 5360014 h 6305184"/>
              <a:gd name="connsiteX44" fmla="*/ 4711259 w 8636594"/>
              <a:gd name="connsiteY44" fmla="*/ 5329755 h 6305184"/>
              <a:gd name="connsiteX45" fmla="*/ 4741478 w 8636594"/>
              <a:gd name="connsiteY45" fmla="*/ 5299266 h 6305184"/>
              <a:gd name="connsiteX46" fmla="*/ 4771408 w 8636594"/>
              <a:gd name="connsiteY46" fmla="*/ 5268551 h 6305184"/>
              <a:gd name="connsiteX47" fmla="*/ 4801053 w 8636594"/>
              <a:gd name="connsiteY47" fmla="*/ 5237614 h 6305184"/>
              <a:gd name="connsiteX48" fmla="*/ 4830420 w 8636594"/>
              <a:gd name="connsiteY48" fmla="*/ 5206458 h 6305184"/>
              <a:gd name="connsiteX49" fmla="*/ 4859516 w 8636594"/>
              <a:gd name="connsiteY49" fmla="*/ 5175087 h 6305184"/>
              <a:gd name="connsiteX50" fmla="*/ 4888347 w 8636594"/>
              <a:gd name="connsiteY50" fmla="*/ 5143504 h 6305184"/>
              <a:gd name="connsiteX51" fmla="*/ 4916919 w 8636594"/>
              <a:gd name="connsiteY51" fmla="*/ 5111713 h 6305184"/>
              <a:gd name="connsiteX52" fmla="*/ 4945238 w 8636594"/>
              <a:gd name="connsiteY52" fmla="*/ 5079717 h 6305184"/>
              <a:gd name="connsiteX53" fmla="*/ 4973311 w 8636594"/>
              <a:gd name="connsiteY53" fmla="*/ 5047519 h 6305184"/>
              <a:gd name="connsiteX54" fmla="*/ 5001145 w 8636594"/>
              <a:gd name="connsiteY54" fmla="*/ 5015124 h 6305184"/>
              <a:gd name="connsiteX55" fmla="*/ 5028745 w 8636594"/>
              <a:gd name="connsiteY55" fmla="*/ 4982535 h 6305184"/>
              <a:gd name="connsiteX56" fmla="*/ 5056117 w 8636594"/>
              <a:gd name="connsiteY56" fmla="*/ 4949755 h 6305184"/>
              <a:gd name="connsiteX57" fmla="*/ 5083269 w 8636594"/>
              <a:gd name="connsiteY57" fmla="*/ 4916787 h 6305184"/>
              <a:gd name="connsiteX58" fmla="*/ 5110207 w 8636594"/>
              <a:gd name="connsiteY58" fmla="*/ 4883636 h 6305184"/>
              <a:gd name="connsiteX59" fmla="*/ 5136937 w 8636594"/>
              <a:gd name="connsiteY59" fmla="*/ 4850305 h 6305184"/>
              <a:gd name="connsiteX60" fmla="*/ 5163464 w 8636594"/>
              <a:gd name="connsiteY60" fmla="*/ 4816797 h 6305184"/>
              <a:gd name="connsiteX61" fmla="*/ 5215940 w 8636594"/>
              <a:gd name="connsiteY61" fmla="*/ 4749265 h 6305184"/>
              <a:gd name="connsiteX62" fmla="*/ 5267684 w 8636594"/>
              <a:gd name="connsiteY62" fmla="*/ 4681068 h 6305184"/>
              <a:gd name="connsiteX63" fmla="*/ 5318748 w 8636594"/>
              <a:gd name="connsiteY63" fmla="*/ 4612234 h 6305184"/>
              <a:gd name="connsiteX64" fmla="*/ 5369182 w 8636594"/>
              <a:gd name="connsiteY64" fmla="*/ 4542793 h 6305184"/>
              <a:gd name="connsiteX65" fmla="*/ 5419038 w 8636594"/>
              <a:gd name="connsiteY65" fmla="*/ 4472771 h 6305184"/>
              <a:gd name="connsiteX66" fmla="*/ 5468365 w 8636594"/>
              <a:gd name="connsiteY66" fmla="*/ 4402196 h 6305184"/>
              <a:gd name="connsiteX67" fmla="*/ 5517215 w 8636594"/>
              <a:gd name="connsiteY67" fmla="*/ 4331098 h 6305184"/>
              <a:gd name="connsiteX68" fmla="*/ 5565637 w 8636594"/>
              <a:gd name="connsiteY68" fmla="*/ 4259503 h 6305184"/>
              <a:gd name="connsiteX69" fmla="*/ 5613684 w 8636594"/>
              <a:gd name="connsiteY69" fmla="*/ 4187441 h 6305184"/>
              <a:gd name="connsiteX70" fmla="*/ 5685160 w 8636594"/>
              <a:gd name="connsiteY70" fmla="*/ 4078531 h 6305184"/>
              <a:gd name="connsiteX71" fmla="*/ 5756074 w 8636594"/>
              <a:gd name="connsiteY71" fmla="*/ 3968727 h 6305184"/>
              <a:gd name="connsiteX72" fmla="*/ 5873483 w 8636594"/>
              <a:gd name="connsiteY72" fmla="*/ 3783989 h 6305184"/>
              <a:gd name="connsiteX73" fmla="*/ 6203209 w 8636594"/>
              <a:gd name="connsiteY73" fmla="*/ 3258640 h 6305184"/>
              <a:gd name="connsiteX74" fmla="*/ 6299430 w 8636594"/>
              <a:gd name="connsiteY74" fmla="*/ 3107321 h 6305184"/>
              <a:gd name="connsiteX75" fmla="*/ 6372650 w 8636594"/>
              <a:gd name="connsiteY75" fmla="*/ 2993735 h 6305184"/>
              <a:gd name="connsiteX76" fmla="*/ 6453197 w 8636594"/>
              <a:gd name="connsiteY76" fmla="*/ 2869788 h 6305184"/>
              <a:gd name="connsiteX77" fmla="*/ 6564167 w 8636594"/>
              <a:gd name="connsiteY77" fmla="*/ 2696807 h 6305184"/>
              <a:gd name="connsiteX78" fmla="*/ 6976233 w 8636594"/>
              <a:gd name="connsiteY78" fmla="*/ 2045274 h 6305184"/>
              <a:gd name="connsiteX79" fmla="*/ 7086755 w 8636594"/>
              <a:gd name="connsiteY79" fmla="*/ 1872743 h 6305184"/>
              <a:gd name="connsiteX80" fmla="*/ 7170279 w 8636594"/>
              <a:gd name="connsiteY80" fmla="*/ 1744202 h 6305184"/>
              <a:gd name="connsiteX81" fmla="*/ 7226351 w 8636594"/>
              <a:gd name="connsiteY81" fmla="*/ 1659017 h 6305184"/>
              <a:gd name="connsiteX82" fmla="*/ 7282789 w 8636594"/>
              <a:gd name="connsiteY82" fmla="*/ 1574303 h 6305184"/>
              <a:gd name="connsiteX83" fmla="*/ 7339643 w 8636594"/>
              <a:gd name="connsiteY83" fmla="*/ 1490113 h 6305184"/>
              <a:gd name="connsiteX84" fmla="*/ 7396957 w 8636594"/>
              <a:gd name="connsiteY84" fmla="*/ 1406503 h 6305184"/>
              <a:gd name="connsiteX85" fmla="*/ 7454781 w 8636594"/>
              <a:gd name="connsiteY85" fmla="*/ 1323526 h 6305184"/>
              <a:gd name="connsiteX86" fmla="*/ 7513161 w 8636594"/>
              <a:gd name="connsiteY86" fmla="*/ 1241237 h 6305184"/>
              <a:gd name="connsiteX87" fmla="*/ 7572144 w 8636594"/>
              <a:gd name="connsiteY87" fmla="*/ 1159689 h 6305184"/>
              <a:gd name="connsiteX88" fmla="*/ 7601877 w 8636594"/>
              <a:gd name="connsiteY88" fmla="*/ 1119210 h 6305184"/>
              <a:gd name="connsiteX89" fmla="*/ 7631779 w 8636594"/>
              <a:gd name="connsiteY89" fmla="*/ 1078937 h 6305184"/>
              <a:gd name="connsiteX90" fmla="*/ 7661855 w 8636594"/>
              <a:gd name="connsiteY90" fmla="*/ 1038876 h 6305184"/>
              <a:gd name="connsiteX91" fmla="*/ 7692111 w 8636594"/>
              <a:gd name="connsiteY91" fmla="*/ 999035 h 6305184"/>
              <a:gd name="connsiteX92" fmla="*/ 7722554 w 8636594"/>
              <a:gd name="connsiteY92" fmla="*/ 959419 h 6305184"/>
              <a:gd name="connsiteX93" fmla="*/ 7753190 w 8636594"/>
              <a:gd name="connsiteY93" fmla="*/ 920037 h 6305184"/>
              <a:gd name="connsiteX94" fmla="*/ 7784023 w 8636594"/>
              <a:gd name="connsiteY94" fmla="*/ 880894 h 6305184"/>
              <a:gd name="connsiteX95" fmla="*/ 7815061 w 8636594"/>
              <a:gd name="connsiteY95" fmla="*/ 841997 h 6305184"/>
              <a:gd name="connsiteX96" fmla="*/ 7846308 w 8636594"/>
              <a:gd name="connsiteY96" fmla="*/ 803354 h 6305184"/>
              <a:gd name="connsiteX97" fmla="*/ 7877772 w 8636594"/>
              <a:gd name="connsiteY97" fmla="*/ 764970 h 6305184"/>
              <a:gd name="connsiteX98" fmla="*/ 7909458 w 8636594"/>
              <a:gd name="connsiteY98" fmla="*/ 726853 h 6305184"/>
              <a:gd name="connsiteX99" fmla="*/ 7941371 w 8636594"/>
              <a:gd name="connsiteY99" fmla="*/ 689010 h 6305184"/>
              <a:gd name="connsiteX100" fmla="*/ 7973518 w 8636594"/>
              <a:gd name="connsiteY100" fmla="*/ 651447 h 6305184"/>
              <a:gd name="connsiteX101" fmla="*/ 8005905 w 8636594"/>
              <a:gd name="connsiteY101" fmla="*/ 614171 h 6305184"/>
              <a:gd name="connsiteX102" fmla="*/ 8038538 w 8636594"/>
              <a:gd name="connsiteY102" fmla="*/ 577189 h 6305184"/>
              <a:gd name="connsiteX103" fmla="*/ 8071421 w 8636594"/>
              <a:gd name="connsiteY103" fmla="*/ 540507 h 6305184"/>
              <a:gd name="connsiteX104" fmla="*/ 8104563 w 8636594"/>
              <a:gd name="connsiteY104" fmla="*/ 504132 h 6305184"/>
              <a:gd name="connsiteX105" fmla="*/ 8137967 w 8636594"/>
              <a:gd name="connsiteY105" fmla="*/ 468072 h 6305184"/>
              <a:gd name="connsiteX106" fmla="*/ 8171641 w 8636594"/>
              <a:gd name="connsiteY106" fmla="*/ 432332 h 6305184"/>
              <a:gd name="connsiteX107" fmla="*/ 8205590 w 8636594"/>
              <a:gd name="connsiteY107" fmla="*/ 396920 h 6305184"/>
              <a:gd name="connsiteX108" fmla="*/ 8239820 w 8636594"/>
              <a:gd name="connsiteY108" fmla="*/ 361843 h 6305184"/>
              <a:gd name="connsiteX109" fmla="*/ 8274337 w 8636594"/>
              <a:gd name="connsiteY109" fmla="*/ 327107 h 6305184"/>
              <a:gd name="connsiteX110" fmla="*/ 8309147 w 8636594"/>
              <a:gd name="connsiteY110" fmla="*/ 292718 h 6305184"/>
              <a:gd name="connsiteX111" fmla="*/ 8344256 w 8636594"/>
              <a:gd name="connsiteY111" fmla="*/ 258685 h 6305184"/>
              <a:gd name="connsiteX112" fmla="*/ 8379669 w 8636594"/>
              <a:gd name="connsiteY112" fmla="*/ 225013 h 6305184"/>
              <a:gd name="connsiteX113" fmla="*/ 8415394 w 8636594"/>
              <a:gd name="connsiteY113" fmla="*/ 191709 h 6305184"/>
              <a:gd name="connsiteX114" fmla="*/ 8451434 w 8636594"/>
              <a:gd name="connsiteY114" fmla="*/ 158780 h 6305184"/>
              <a:gd name="connsiteX115" fmla="*/ 8487798 w 8636594"/>
              <a:gd name="connsiteY115" fmla="*/ 126233 h 6305184"/>
              <a:gd name="connsiteX116" fmla="*/ 8524489 w 8636594"/>
              <a:gd name="connsiteY116" fmla="*/ 94075 h 6305184"/>
              <a:gd name="connsiteX117" fmla="*/ 8561515 w 8636594"/>
              <a:gd name="connsiteY117" fmla="*/ 62312 h 6305184"/>
              <a:gd name="connsiteX118" fmla="*/ 8598881 w 8636594"/>
              <a:gd name="connsiteY118" fmla="*/ 30951 h 6305184"/>
              <a:gd name="connsiteX119" fmla="*/ 8636594 w 8636594"/>
              <a:gd name="connsiteY119" fmla="*/ 0 h 6305184"/>
              <a:gd name="connsiteX0" fmla="*/ 8636594 w 8636594"/>
              <a:gd name="connsiteY0" fmla="*/ 0 h 6286245"/>
              <a:gd name="connsiteX1" fmla="*/ 5293 w 8636594"/>
              <a:gd name="connsiteY1" fmla="*/ 0 h 6286245"/>
              <a:gd name="connsiteX2" fmla="*/ 0 w 8636594"/>
              <a:gd name="connsiteY2" fmla="*/ 5587843 h 6286245"/>
              <a:gd name="connsiteX3" fmla="*/ 1594033 w 8636594"/>
              <a:gd name="connsiteY3" fmla="*/ 5600057 h 6286245"/>
              <a:gd name="connsiteX4" fmla="*/ 1686068 w 8636594"/>
              <a:gd name="connsiteY4" fmla="*/ 5599745 h 6286245"/>
              <a:gd name="connsiteX5" fmla="*/ 3285021 w 8636594"/>
              <a:gd name="connsiteY5" fmla="*/ 6286245 h 6286245"/>
              <a:gd name="connsiteX6" fmla="*/ 3330977 w 8636594"/>
              <a:gd name="connsiteY6" fmla="*/ 6266942 h 6286245"/>
              <a:gd name="connsiteX7" fmla="*/ 3376401 w 8636594"/>
              <a:gd name="connsiteY7" fmla="*/ 6247281 h 6286245"/>
              <a:gd name="connsiteX8" fmla="*/ 3421300 w 8636594"/>
              <a:gd name="connsiteY8" fmla="*/ 6227263 h 6286245"/>
              <a:gd name="connsiteX9" fmla="*/ 3465680 w 8636594"/>
              <a:gd name="connsiteY9" fmla="*/ 6206893 h 6286245"/>
              <a:gd name="connsiteX10" fmla="*/ 3509548 w 8636594"/>
              <a:gd name="connsiteY10" fmla="*/ 6186174 h 6286245"/>
              <a:gd name="connsiteX11" fmla="*/ 3552910 w 8636594"/>
              <a:gd name="connsiteY11" fmla="*/ 6165110 h 6286245"/>
              <a:gd name="connsiteX12" fmla="*/ 3595773 w 8636594"/>
              <a:gd name="connsiteY12" fmla="*/ 6143704 h 6286245"/>
              <a:gd name="connsiteX13" fmla="*/ 3638142 w 8636594"/>
              <a:gd name="connsiteY13" fmla="*/ 6121960 h 6286245"/>
              <a:gd name="connsiteX14" fmla="*/ 3680024 w 8636594"/>
              <a:gd name="connsiteY14" fmla="*/ 6099881 h 6286245"/>
              <a:gd name="connsiteX15" fmla="*/ 3721426 w 8636594"/>
              <a:gd name="connsiteY15" fmla="*/ 6077471 h 6286245"/>
              <a:gd name="connsiteX16" fmla="*/ 3762353 w 8636594"/>
              <a:gd name="connsiteY16" fmla="*/ 6054733 h 6286245"/>
              <a:gd name="connsiteX17" fmla="*/ 3802812 w 8636594"/>
              <a:gd name="connsiteY17" fmla="*/ 6031671 h 6286245"/>
              <a:gd name="connsiteX18" fmla="*/ 3842810 w 8636594"/>
              <a:gd name="connsiteY18" fmla="*/ 6008288 h 6286245"/>
              <a:gd name="connsiteX19" fmla="*/ 3882352 w 8636594"/>
              <a:gd name="connsiteY19" fmla="*/ 5984588 h 6286245"/>
              <a:gd name="connsiteX20" fmla="*/ 3921445 w 8636594"/>
              <a:gd name="connsiteY20" fmla="*/ 5960574 h 6286245"/>
              <a:gd name="connsiteX21" fmla="*/ 3960096 w 8636594"/>
              <a:gd name="connsiteY21" fmla="*/ 5936250 h 6286245"/>
              <a:gd name="connsiteX22" fmla="*/ 3998311 w 8636594"/>
              <a:gd name="connsiteY22" fmla="*/ 5911619 h 6286245"/>
              <a:gd name="connsiteX23" fmla="*/ 4036095 w 8636594"/>
              <a:gd name="connsiteY23" fmla="*/ 5886685 h 6286245"/>
              <a:gd name="connsiteX24" fmla="*/ 4073456 w 8636594"/>
              <a:gd name="connsiteY24" fmla="*/ 5861452 h 6286245"/>
              <a:gd name="connsiteX25" fmla="*/ 4110400 w 8636594"/>
              <a:gd name="connsiteY25" fmla="*/ 5835922 h 6286245"/>
              <a:gd name="connsiteX26" fmla="*/ 4146933 w 8636594"/>
              <a:gd name="connsiteY26" fmla="*/ 5810100 h 6286245"/>
              <a:gd name="connsiteX27" fmla="*/ 4183061 w 8636594"/>
              <a:gd name="connsiteY27" fmla="*/ 5783988 h 6286245"/>
              <a:gd name="connsiteX28" fmla="*/ 4218791 w 8636594"/>
              <a:gd name="connsiteY28" fmla="*/ 5757591 h 6286245"/>
              <a:gd name="connsiteX29" fmla="*/ 4254129 w 8636594"/>
              <a:gd name="connsiteY29" fmla="*/ 5730912 h 6286245"/>
              <a:gd name="connsiteX30" fmla="*/ 4289081 w 8636594"/>
              <a:gd name="connsiteY30" fmla="*/ 5703955 h 6286245"/>
              <a:gd name="connsiteX31" fmla="*/ 4323654 w 8636594"/>
              <a:gd name="connsiteY31" fmla="*/ 5676722 h 6286245"/>
              <a:gd name="connsiteX32" fmla="*/ 4357854 w 8636594"/>
              <a:gd name="connsiteY32" fmla="*/ 5649218 h 6286245"/>
              <a:gd name="connsiteX33" fmla="*/ 4391688 w 8636594"/>
              <a:gd name="connsiteY33" fmla="*/ 5621446 h 6286245"/>
              <a:gd name="connsiteX34" fmla="*/ 4425162 w 8636594"/>
              <a:gd name="connsiteY34" fmla="*/ 5593409 h 6286245"/>
              <a:gd name="connsiteX35" fmla="*/ 4458281 w 8636594"/>
              <a:gd name="connsiteY35" fmla="*/ 5565111 h 6286245"/>
              <a:gd name="connsiteX36" fmla="*/ 4491053 w 8636594"/>
              <a:gd name="connsiteY36" fmla="*/ 5536556 h 6286245"/>
              <a:gd name="connsiteX37" fmla="*/ 4523484 w 8636594"/>
              <a:gd name="connsiteY37" fmla="*/ 5507747 h 6286245"/>
              <a:gd name="connsiteX38" fmla="*/ 4555580 w 8636594"/>
              <a:gd name="connsiteY38" fmla="*/ 5478687 h 6286245"/>
              <a:gd name="connsiteX39" fmla="*/ 4587347 w 8636594"/>
              <a:gd name="connsiteY39" fmla="*/ 5449380 h 6286245"/>
              <a:gd name="connsiteX40" fmla="*/ 4618793 w 8636594"/>
              <a:gd name="connsiteY40" fmla="*/ 5419830 h 6286245"/>
              <a:gd name="connsiteX41" fmla="*/ 4649922 w 8636594"/>
              <a:gd name="connsiteY41" fmla="*/ 5390040 h 6286245"/>
              <a:gd name="connsiteX42" fmla="*/ 4680742 w 8636594"/>
              <a:gd name="connsiteY42" fmla="*/ 5360014 h 6286245"/>
              <a:gd name="connsiteX43" fmla="*/ 4711259 w 8636594"/>
              <a:gd name="connsiteY43" fmla="*/ 5329755 h 6286245"/>
              <a:gd name="connsiteX44" fmla="*/ 4741478 w 8636594"/>
              <a:gd name="connsiteY44" fmla="*/ 5299266 h 6286245"/>
              <a:gd name="connsiteX45" fmla="*/ 4771408 w 8636594"/>
              <a:gd name="connsiteY45" fmla="*/ 5268551 h 6286245"/>
              <a:gd name="connsiteX46" fmla="*/ 4801053 w 8636594"/>
              <a:gd name="connsiteY46" fmla="*/ 5237614 h 6286245"/>
              <a:gd name="connsiteX47" fmla="*/ 4830420 w 8636594"/>
              <a:gd name="connsiteY47" fmla="*/ 5206458 h 6286245"/>
              <a:gd name="connsiteX48" fmla="*/ 4859516 w 8636594"/>
              <a:gd name="connsiteY48" fmla="*/ 5175087 h 6286245"/>
              <a:gd name="connsiteX49" fmla="*/ 4888347 w 8636594"/>
              <a:gd name="connsiteY49" fmla="*/ 5143504 h 6286245"/>
              <a:gd name="connsiteX50" fmla="*/ 4916919 w 8636594"/>
              <a:gd name="connsiteY50" fmla="*/ 5111713 h 6286245"/>
              <a:gd name="connsiteX51" fmla="*/ 4945238 w 8636594"/>
              <a:gd name="connsiteY51" fmla="*/ 5079717 h 6286245"/>
              <a:gd name="connsiteX52" fmla="*/ 4973311 w 8636594"/>
              <a:gd name="connsiteY52" fmla="*/ 5047519 h 6286245"/>
              <a:gd name="connsiteX53" fmla="*/ 5001145 w 8636594"/>
              <a:gd name="connsiteY53" fmla="*/ 5015124 h 6286245"/>
              <a:gd name="connsiteX54" fmla="*/ 5028745 w 8636594"/>
              <a:gd name="connsiteY54" fmla="*/ 4982535 h 6286245"/>
              <a:gd name="connsiteX55" fmla="*/ 5056117 w 8636594"/>
              <a:gd name="connsiteY55" fmla="*/ 4949755 h 6286245"/>
              <a:gd name="connsiteX56" fmla="*/ 5083269 w 8636594"/>
              <a:gd name="connsiteY56" fmla="*/ 4916787 h 6286245"/>
              <a:gd name="connsiteX57" fmla="*/ 5110207 w 8636594"/>
              <a:gd name="connsiteY57" fmla="*/ 4883636 h 6286245"/>
              <a:gd name="connsiteX58" fmla="*/ 5136937 w 8636594"/>
              <a:gd name="connsiteY58" fmla="*/ 4850305 h 6286245"/>
              <a:gd name="connsiteX59" fmla="*/ 5163464 w 8636594"/>
              <a:gd name="connsiteY59" fmla="*/ 4816797 h 6286245"/>
              <a:gd name="connsiteX60" fmla="*/ 5215940 w 8636594"/>
              <a:gd name="connsiteY60" fmla="*/ 4749265 h 6286245"/>
              <a:gd name="connsiteX61" fmla="*/ 5267684 w 8636594"/>
              <a:gd name="connsiteY61" fmla="*/ 4681068 h 6286245"/>
              <a:gd name="connsiteX62" fmla="*/ 5318748 w 8636594"/>
              <a:gd name="connsiteY62" fmla="*/ 4612234 h 6286245"/>
              <a:gd name="connsiteX63" fmla="*/ 5369182 w 8636594"/>
              <a:gd name="connsiteY63" fmla="*/ 4542793 h 6286245"/>
              <a:gd name="connsiteX64" fmla="*/ 5419038 w 8636594"/>
              <a:gd name="connsiteY64" fmla="*/ 4472771 h 6286245"/>
              <a:gd name="connsiteX65" fmla="*/ 5468365 w 8636594"/>
              <a:gd name="connsiteY65" fmla="*/ 4402196 h 6286245"/>
              <a:gd name="connsiteX66" fmla="*/ 5517215 w 8636594"/>
              <a:gd name="connsiteY66" fmla="*/ 4331098 h 6286245"/>
              <a:gd name="connsiteX67" fmla="*/ 5565637 w 8636594"/>
              <a:gd name="connsiteY67" fmla="*/ 4259503 h 6286245"/>
              <a:gd name="connsiteX68" fmla="*/ 5613684 w 8636594"/>
              <a:gd name="connsiteY68" fmla="*/ 4187441 h 6286245"/>
              <a:gd name="connsiteX69" fmla="*/ 5685160 w 8636594"/>
              <a:gd name="connsiteY69" fmla="*/ 4078531 h 6286245"/>
              <a:gd name="connsiteX70" fmla="*/ 5756074 w 8636594"/>
              <a:gd name="connsiteY70" fmla="*/ 3968727 h 6286245"/>
              <a:gd name="connsiteX71" fmla="*/ 5873483 w 8636594"/>
              <a:gd name="connsiteY71" fmla="*/ 3783989 h 6286245"/>
              <a:gd name="connsiteX72" fmla="*/ 6203209 w 8636594"/>
              <a:gd name="connsiteY72" fmla="*/ 3258640 h 6286245"/>
              <a:gd name="connsiteX73" fmla="*/ 6299430 w 8636594"/>
              <a:gd name="connsiteY73" fmla="*/ 3107321 h 6286245"/>
              <a:gd name="connsiteX74" fmla="*/ 6372650 w 8636594"/>
              <a:gd name="connsiteY74" fmla="*/ 2993735 h 6286245"/>
              <a:gd name="connsiteX75" fmla="*/ 6453197 w 8636594"/>
              <a:gd name="connsiteY75" fmla="*/ 2869788 h 6286245"/>
              <a:gd name="connsiteX76" fmla="*/ 6564167 w 8636594"/>
              <a:gd name="connsiteY76" fmla="*/ 2696807 h 6286245"/>
              <a:gd name="connsiteX77" fmla="*/ 6976233 w 8636594"/>
              <a:gd name="connsiteY77" fmla="*/ 2045274 h 6286245"/>
              <a:gd name="connsiteX78" fmla="*/ 7086755 w 8636594"/>
              <a:gd name="connsiteY78" fmla="*/ 1872743 h 6286245"/>
              <a:gd name="connsiteX79" fmla="*/ 7170279 w 8636594"/>
              <a:gd name="connsiteY79" fmla="*/ 1744202 h 6286245"/>
              <a:gd name="connsiteX80" fmla="*/ 7226351 w 8636594"/>
              <a:gd name="connsiteY80" fmla="*/ 1659017 h 6286245"/>
              <a:gd name="connsiteX81" fmla="*/ 7282789 w 8636594"/>
              <a:gd name="connsiteY81" fmla="*/ 1574303 h 6286245"/>
              <a:gd name="connsiteX82" fmla="*/ 7339643 w 8636594"/>
              <a:gd name="connsiteY82" fmla="*/ 1490113 h 6286245"/>
              <a:gd name="connsiteX83" fmla="*/ 7396957 w 8636594"/>
              <a:gd name="connsiteY83" fmla="*/ 1406503 h 6286245"/>
              <a:gd name="connsiteX84" fmla="*/ 7454781 w 8636594"/>
              <a:gd name="connsiteY84" fmla="*/ 1323526 h 6286245"/>
              <a:gd name="connsiteX85" fmla="*/ 7513161 w 8636594"/>
              <a:gd name="connsiteY85" fmla="*/ 1241237 h 6286245"/>
              <a:gd name="connsiteX86" fmla="*/ 7572144 w 8636594"/>
              <a:gd name="connsiteY86" fmla="*/ 1159689 h 6286245"/>
              <a:gd name="connsiteX87" fmla="*/ 7601877 w 8636594"/>
              <a:gd name="connsiteY87" fmla="*/ 1119210 h 6286245"/>
              <a:gd name="connsiteX88" fmla="*/ 7631779 w 8636594"/>
              <a:gd name="connsiteY88" fmla="*/ 1078937 h 6286245"/>
              <a:gd name="connsiteX89" fmla="*/ 7661855 w 8636594"/>
              <a:gd name="connsiteY89" fmla="*/ 1038876 h 6286245"/>
              <a:gd name="connsiteX90" fmla="*/ 7692111 w 8636594"/>
              <a:gd name="connsiteY90" fmla="*/ 999035 h 6286245"/>
              <a:gd name="connsiteX91" fmla="*/ 7722554 w 8636594"/>
              <a:gd name="connsiteY91" fmla="*/ 959419 h 6286245"/>
              <a:gd name="connsiteX92" fmla="*/ 7753190 w 8636594"/>
              <a:gd name="connsiteY92" fmla="*/ 920037 h 6286245"/>
              <a:gd name="connsiteX93" fmla="*/ 7784023 w 8636594"/>
              <a:gd name="connsiteY93" fmla="*/ 880894 h 6286245"/>
              <a:gd name="connsiteX94" fmla="*/ 7815061 w 8636594"/>
              <a:gd name="connsiteY94" fmla="*/ 841997 h 6286245"/>
              <a:gd name="connsiteX95" fmla="*/ 7846308 w 8636594"/>
              <a:gd name="connsiteY95" fmla="*/ 803354 h 6286245"/>
              <a:gd name="connsiteX96" fmla="*/ 7877772 w 8636594"/>
              <a:gd name="connsiteY96" fmla="*/ 764970 h 6286245"/>
              <a:gd name="connsiteX97" fmla="*/ 7909458 w 8636594"/>
              <a:gd name="connsiteY97" fmla="*/ 726853 h 6286245"/>
              <a:gd name="connsiteX98" fmla="*/ 7941371 w 8636594"/>
              <a:gd name="connsiteY98" fmla="*/ 689010 h 6286245"/>
              <a:gd name="connsiteX99" fmla="*/ 7973518 w 8636594"/>
              <a:gd name="connsiteY99" fmla="*/ 651447 h 6286245"/>
              <a:gd name="connsiteX100" fmla="*/ 8005905 w 8636594"/>
              <a:gd name="connsiteY100" fmla="*/ 614171 h 6286245"/>
              <a:gd name="connsiteX101" fmla="*/ 8038538 w 8636594"/>
              <a:gd name="connsiteY101" fmla="*/ 577189 h 6286245"/>
              <a:gd name="connsiteX102" fmla="*/ 8071421 w 8636594"/>
              <a:gd name="connsiteY102" fmla="*/ 540507 h 6286245"/>
              <a:gd name="connsiteX103" fmla="*/ 8104563 w 8636594"/>
              <a:gd name="connsiteY103" fmla="*/ 504132 h 6286245"/>
              <a:gd name="connsiteX104" fmla="*/ 8137967 w 8636594"/>
              <a:gd name="connsiteY104" fmla="*/ 468072 h 6286245"/>
              <a:gd name="connsiteX105" fmla="*/ 8171641 w 8636594"/>
              <a:gd name="connsiteY105" fmla="*/ 432332 h 6286245"/>
              <a:gd name="connsiteX106" fmla="*/ 8205590 w 8636594"/>
              <a:gd name="connsiteY106" fmla="*/ 396920 h 6286245"/>
              <a:gd name="connsiteX107" fmla="*/ 8239820 w 8636594"/>
              <a:gd name="connsiteY107" fmla="*/ 361843 h 6286245"/>
              <a:gd name="connsiteX108" fmla="*/ 8274337 w 8636594"/>
              <a:gd name="connsiteY108" fmla="*/ 327107 h 6286245"/>
              <a:gd name="connsiteX109" fmla="*/ 8309147 w 8636594"/>
              <a:gd name="connsiteY109" fmla="*/ 292718 h 6286245"/>
              <a:gd name="connsiteX110" fmla="*/ 8344256 w 8636594"/>
              <a:gd name="connsiteY110" fmla="*/ 258685 h 6286245"/>
              <a:gd name="connsiteX111" fmla="*/ 8379669 w 8636594"/>
              <a:gd name="connsiteY111" fmla="*/ 225013 h 6286245"/>
              <a:gd name="connsiteX112" fmla="*/ 8415394 w 8636594"/>
              <a:gd name="connsiteY112" fmla="*/ 191709 h 6286245"/>
              <a:gd name="connsiteX113" fmla="*/ 8451434 w 8636594"/>
              <a:gd name="connsiteY113" fmla="*/ 158780 h 6286245"/>
              <a:gd name="connsiteX114" fmla="*/ 8487798 w 8636594"/>
              <a:gd name="connsiteY114" fmla="*/ 126233 h 6286245"/>
              <a:gd name="connsiteX115" fmla="*/ 8524489 w 8636594"/>
              <a:gd name="connsiteY115" fmla="*/ 94075 h 6286245"/>
              <a:gd name="connsiteX116" fmla="*/ 8561515 w 8636594"/>
              <a:gd name="connsiteY116" fmla="*/ 62312 h 6286245"/>
              <a:gd name="connsiteX117" fmla="*/ 8598881 w 8636594"/>
              <a:gd name="connsiteY117" fmla="*/ 30951 h 6286245"/>
              <a:gd name="connsiteX118" fmla="*/ 8636594 w 8636594"/>
              <a:gd name="connsiteY118" fmla="*/ 0 h 6286245"/>
              <a:gd name="connsiteX0" fmla="*/ 8636594 w 8636594"/>
              <a:gd name="connsiteY0" fmla="*/ 0 h 6266942"/>
              <a:gd name="connsiteX1" fmla="*/ 5293 w 8636594"/>
              <a:gd name="connsiteY1" fmla="*/ 0 h 6266942"/>
              <a:gd name="connsiteX2" fmla="*/ 0 w 8636594"/>
              <a:gd name="connsiteY2" fmla="*/ 5587843 h 6266942"/>
              <a:gd name="connsiteX3" fmla="*/ 1594033 w 8636594"/>
              <a:gd name="connsiteY3" fmla="*/ 5600057 h 6266942"/>
              <a:gd name="connsiteX4" fmla="*/ 1686068 w 8636594"/>
              <a:gd name="connsiteY4" fmla="*/ 5599745 h 6266942"/>
              <a:gd name="connsiteX5" fmla="*/ 3330977 w 8636594"/>
              <a:gd name="connsiteY5" fmla="*/ 6266942 h 6266942"/>
              <a:gd name="connsiteX6" fmla="*/ 3376401 w 8636594"/>
              <a:gd name="connsiteY6" fmla="*/ 6247281 h 6266942"/>
              <a:gd name="connsiteX7" fmla="*/ 3421300 w 8636594"/>
              <a:gd name="connsiteY7" fmla="*/ 6227263 h 6266942"/>
              <a:gd name="connsiteX8" fmla="*/ 3465680 w 8636594"/>
              <a:gd name="connsiteY8" fmla="*/ 6206893 h 6266942"/>
              <a:gd name="connsiteX9" fmla="*/ 3509548 w 8636594"/>
              <a:gd name="connsiteY9" fmla="*/ 6186174 h 6266942"/>
              <a:gd name="connsiteX10" fmla="*/ 3552910 w 8636594"/>
              <a:gd name="connsiteY10" fmla="*/ 6165110 h 6266942"/>
              <a:gd name="connsiteX11" fmla="*/ 3595773 w 8636594"/>
              <a:gd name="connsiteY11" fmla="*/ 6143704 h 6266942"/>
              <a:gd name="connsiteX12" fmla="*/ 3638142 w 8636594"/>
              <a:gd name="connsiteY12" fmla="*/ 6121960 h 6266942"/>
              <a:gd name="connsiteX13" fmla="*/ 3680024 w 8636594"/>
              <a:gd name="connsiteY13" fmla="*/ 6099881 h 6266942"/>
              <a:gd name="connsiteX14" fmla="*/ 3721426 w 8636594"/>
              <a:gd name="connsiteY14" fmla="*/ 6077471 h 6266942"/>
              <a:gd name="connsiteX15" fmla="*/ 3762353 w 8636594"/>
              <a:gd name="connsiteY15" fmla="*/ 6054733 h 6266942"/>
              <a:gd name="connsiteX16" fmla="*/ 3802812 w 8636594"/>
              <a:gd name="connsiteY16" fmla="*/ 6031671 h 6266942"/>
              <a:gd name="connsiteX17" fmla="*/ 3842810 w 8636594"/>
              <a:gd name="connsiteY17" fmla="*/ 6008288 h 6266942"/>
              <a:gd name="connsiteX18" fmla="*/ 3882352 w 8636594"/>
              <a:gd name="connsiteY18" fmla="*/ 5984588 h 6266942"/>
              <a:gd name="connsiteX19" fmla="*/ 3921445 w 8636594"/>
              <a:gd name="connsiteY19" fmla="*/ 5960574 h 6266942"/>
              <a:gd name="connsiteX20" fmla="*/ 3960096 w 8636594"/>
              <a:gd name="connsiteY20" fmla="*/ 5936250 h 6266942"/>
              <a:gd name="connsiteX21" fmla="*/ 3998311 w 8636594"/>
              <a:gd name="connsiteY21" fmla="*/ 5911619 h 6266942"/>
              <a:gd name="connsiteX22" fmla="*/ 4036095 w 8636594"/>
              <a:gd name="connsiteY22" fmla="*/ 5886685 h 6266942"/>
              <a:gd name="connsiteX23" fmla="*/ 4073456 w 8636594"/>
              <a:gd name="connsiteY23" fmla="*/ 5861452 h 6266942"/>
              <a:gd name="connsiteX24" fmla="*/ 4110400 w 8636594"/>
              <a:gd name="connsiteY24" fmla="*/ 5835922 h 6266942"/>
              <a:gd name="connsiteX25" fmla="*/ 4146933 w 8636594"/>
              <a:gd name="connsiteY25" fmla="*/ 5810100 h 6266942"/>
              <a:gd name="connsiteX26" fmla="*/ 4183061 w 8636594"/>
              <a:gd name="connsiteY26" fmla="*/ 5783988 h 6266942"/>
              <a:gd name="connsiteX27" fmla="*/ 4218791 w 8636594"/>
              <a:gd name="connsiteY27" fmla="*/ 5757591 h 6266942"/>
              <a:gd name="connsiteX28" fmla="*/ 4254129 w 8636594"/>
              <a:gd name="connsiteY28" fmla="*/ 5730912 h 6266942"/>
              <a:gd name="connsiteX29" fmla="*/ 4289081 w 8636594"/>
              <a:gd name="connsiteY29" fmla="*/ 5703955 h 6266942"/>
              <a:gd name="connsiteX30" fmla="*/ 4323654 w 8636594"/>
              <a:gd name="connsiteY30" fmla="*/ 5676722 h 6266942"/>
              <a:gd name="connsiteX31" fmla="*/ 4357854 w 8636594"/>
              <a:gd name="connsiteY31" fmla="*/ 5649218 h 6266942"/>
              <a:gd name="connsiteX32" fmla="*/ 4391688 w 8636594"/>
              <a:gd name="connsiteY32" fmla="*/ 5621446 h 6266942"/>
              <a:gd name="connsiteX33" fmla="*/ 4425162 w 8636594"/>
              <a:gd name="connsiteY33" fmla="*/ 5593409 h 6266942"/>
              <a:gd name="connsiteX34" fmla="*/ 4458281 w 8636594"/>
              <a:gd name="connsiteY34" fmla="*/ 5565111 h 6266942"/>
              <a:gd name="connsiteX35" fmla="*/ 4491053 w 8636594"/>
              <a:gd name="connsiteY35" fmla="*/ 5536556 h 6266942"/>
              <a:gd name="connsiteX36" fmla="*/ 4523484 w 8636594"/>
              <a:gd name="connsiteY36" fmla="*/ 5507747 h 6266942"/>
              <a:gd name="connsiteX37" fmla="*/ 4555580 w 8636594"/>
              <a:gd name="connsiteY37" fmla="*/ 5478687 h 6266942"/>
              <a:gd name="connsiteX38" fmla="*/ 4587347 w 8636594"/>
              <a:gd name="connsiteY38" fmla="*/ 5449380 h 6266942"/>
              <a:gd name="connsiteX39" fmla="*/ 4618793 w 8636594"/>
              <a:gd name="connsiteY39" fmla="*/ 5419830 h 6266942"/>
              <a:gd name="connsiteX40" fmla="*/ 4649922 w 8636594"/>
              <a:gd name="connsiteY40" fmla="*/ 5390040 h 6266942"/>
              <a:gd name="connsiteX41" fmla="*/ 4680742 w 8636594"/>
              <a:gd name="connsiteY41" fmla="*/ 5360014 h 6266942"/>
              <a:gd name="connsiteX42" fmla="*/ 4711259 w 8636594"/>
              <a:gd name="connsiteY42" fmla="*/ 5329755 h 6266942"/>
              <a:gd name="connsiteX43" fmla="*/ 4741478 w 8636594"/>
              <a:gd name="connsiteY43" fmla="*/ 5299266 h 6266942"/>
              <a:gd name="connsiteX44" fmla="*/ 4771408 w 8636594"/>
              <a:gd name="connsiteY44" fmla="*/ 5268551 h 6266942"/>
              <a:gd name="connsiteX45" fmla="*/ 4801053 w 8636594"/>
              <a:gd name="connsiteY45" fmla="*/ 5237614 h 6266942"/>
              <a:gd name="connsiteX46" fmla="*/ 4830420 w 8636594"/>
              <a:gd name="connsiteY46" fmla="*/ 5206458 h 6266942"/>
              <a:gd name="connsiteX47" fmla="*/ 4859516 w 8636594"/>
              <a:gd name="connsiteY47" fmla="*/ 5175087 h 6266942"/>
              <a:gd name="connsiteX48" fmla="*/ 4888347 w 8636594"/>
              <a:gd name="connsiteY48" fmla="*/ 5143504 h 6266942"/>
              <a:gd name="connsiteX49" fmla="*/ 4916919 w 8636594"/>
              <a:gd name="connsiteY49" fmla="*/ 5111713 h 6266942"/>
              <a:gd name="connsiteX50" fmla="*/ 4945238 w 8636594"/>
              <a:gd name="connsiteY50" fmla="*/ 5079717 h 6266942"/>
              <a:gd name="connsiteX51" fmla="*/ 4973311 w 8636594"/>
              <a:gd name="connsiteY51" fmla="*/ 5047519 h 6266942"/>
              <a:gd name="connsiteX52" fmla="*/ 5001145 w 8636594"/>
              <a:gd name="connsiteY52" fmla="*/ 5015124 h 6266942"/>
              <a:gd name="connsiteX53" fmla="*/ 5028745 w 8636594"/>
              <a:gd name="connsiteY53" fmla="*/ 4982535 h 6266942"/>
              <a:gd name="connsiteX54" fmla="*/ 5056117 w 8636594"/>
              <a:gd name="connsiteY54" fmla="*/ 4949755 h 6266942"/>
              <a:gd name="connsiteX55" fmla="*/ 5083269 w 8636594"/>
              <a:gd name="connsiteY55" fmla="*/ 4916787 h 6266942"/>
              <a:gd name="connsiteX56" fmla="*/ 5110207 w 8636594"/>
              <a:gd name="connsiteY56" fmla="*/ 4883636 h 6266942"/>
              <a:gd name="connsiteX57" fmla="*/ 5136937 w 8636594"/>
              <a:gd name="connsiteY57" fmla="*/ 4850305 h 6266942"/>
              <a:gd name="connsiteX58" fmla="*/ 5163464 w 8636594"/>
              <a:gd name="connsiteY58" fmla="*/ 4816797 h 6266942"/>
              <a:gd name="connsiteX59" fmla="*/ 5215940 w 8636594"/>
              <a:gd name="connsiteY59" fmla="*/ 4749265 h 6266942"/>
              <a:gd name="connsiteX60" fmla="*/ 5267684 w 8636594"/>
              <a:gd name="connsiteY60" fmla="*/ 4681068 h 6266942"/>
              <a:gd name="connsiteX61" fmla="*/ 5318748 w 8636594"/>
              <a:gd name="connsiteY61" fmla="*/ 4612234 h 6266942"/>
              <a:gd name="connsiteX62" fmla="*/ 5369182 w 8636594"/>
              <a:gd name="connsiteY62" fmla="*/ 4542793 h 6266942"/>
              <a:gd name="connsiteX63" fmla="*/ 5419038 w 8636594"/>
              <a:gd name="connsiteY63" fmla="*/ 4472771 h 6266942"/>
              <a:gd name="connsiteX64" fmla="*/ 5468365 w 8636594"/>
              <a:gd name="connsiteY64" fmla="*/ 4402196 h 6266942"/>
              <a:gd name="connsiteX65" fmla="*/ 5517215 w 8636594"/>
              <a:gd name="connsiteY65" fmla="*/ 4331098 h 6266942"/>
              <a:gd name="connsiteX66" fmla="*/ 5565637 w 8636594"/>
              <a:gd name="connsiteY66" fmla="*/ 4259503 h 6266942"/>
              <a:gd name="connsiteX67" fmla="*/ 5613684 w 8636594"/>
              <a:gd name="connsiteY67" fmla="*/ 4187441 h 6266942"/>
              <a:gd name="connsiteX68" fmla="*/ 5685160 w 8636594"/>
              <a:gd name="connsiteY68" fmla="*/ 4078531 h 6266942"/>
              <a:gd name="connsiteX69" fmla="*/ 5756074 w 8636594"/>
              <a:gd name="connsiteY69" fmla="*/ 3968727 h 6266942"/>
              <a:gd name="connsiteX70" fmla="*/ 5873483 w 8636594"/>
              <a:gd name="connsiteY70" fmla="*/ 3783989 h 6266942"/>
              <a:gd name="connsiteX71" fmla="*/ 6203209 w 8636594"/>
              <a:gd name="connsiteY71" fmla="*/ 3258640 h 6266942"/>
              <a:gd name="connsiteX72" fmla="*/ 6299430 w 8636594"/>
              <a:gd name="connsiteY72" fmla="*/ 3107321 h 6266942"/>
              <a:gd name="connsiteX73" fmla="*/ 6372650 w 8636594"/>
              <a:gd name="connsiteY73" fmla="*/ 2993735 h 6266942"/>
              <a:gd name="connsiteX74" fmla="*/ 6453197 w 8636594"/>
              <a:gd name="connsiteY74" fmla="*/ 2869788 h 6266942"/>
              <a:gd name="connsiteX75" fmla="*/ 6564167 w 8636594"/>
              <a:gd name="connsiteY75" fmla="*/ 2696807 h 6266942"/>
              <a:gd name="connsiteX76" fmla="*/ 6976233 w 8636594"/>
              <a:gd name="connsiteY76" fmla="*/ 2045274 h 6266942"/>
              <a:gd name="connsiteX77" fmla="*/ 7086755 w 8636594"/>
              <a:gd name="connsiteY77" fmla="*/ 1872743 h 6266942"/>
              <a:gd name="connsiteX78" fmla="*/ 7170279 w 8636594"/>
              <a:gd name="connsiteY78" fmla="*/ 1744202 h 6266942"/>
              <a:gd name="connsiteX79" fmla="*/ 7226351 w 8636594"/>
              <a:gd name="connsiteY79" fmla="*/ 1659017 h 6266942"/>
              <a:gd name="connsiteX80" fmla="*/ 7282789 w 8636594"/>
              <a:gd name="connsiteY80" fmla="*/ 1574303 h 6266942"/>
              <a:gd name="connsiteX81" fmla="*/ 7339643 w 8636594"/>
              <a:gd name="connsiteY81" fmla="*/ 1490113 h 6266942"/>
              <a:gd name="connsiteX82" fmla="*/ 7396957 w 8636594"/>
              <a:gd name="connsiteY82" fmla="*/ 1406503 h 6266942"/>
              <a:gd name="connsiteX83" fmla="*/ 7454781 w 8636594"/>
              <a:gd name="connsiteY83" fmla="*/ 1323526 h 6266942"/>
              <a:gd name="connsiteX84" fmla="*/ 7513161 w 8636594"/>
              <a:gd name="connsiteY84" fmla="*/ 1241237 h 6266942"/>
              <a:gd name="connsiteX85" fmla="*/ 7572144 w 8636594"/>
              <a:gd name="connsiteY85" fmla="*/ 1159689 h 6266942"/>
              <a:gd name="connsiteX86" fmla="*/ 7601877 w 8636594"/>
              <a:gd name="connsiteY86" fmla="*/ 1119210 h 6266942"/>
              <a:gd name="connsiteX87" fmla="*/ 7631779 w 8636594"/>
              <a:gd name="connsiteY87" fmla="*/ 1078937 h 6266942"/>
              <a:gd name="connsiteX88" fmla="*/ 7661855 w 8636594"/>
              <a:gd name="connsiteY88" fmla="*/ 1038876 h 6266942"/>
              <a:gd name="connsiteX89" fmla="*/ 7692111 w 8636594"/>
              <a:gd name="connsiteY89" fmla="*/ 999035 h 6266942"/>
              <a:gd name="connsiteX90" fmla="*/ 7722554 w 8636594"/>
              <a:gd name="connsiteY90" fmla="*/ 959419 h 6266942"/>
              <a:gd name="connsiteX91" fmla="*/ 7753190 w 8636594"/>
              <a:gd name="connsiteY91" fmla="*/ 920037 h 6266942"/>
              <a:gd name="connsiteX92" fmla="*/ 7784023 w 8636594"/>
              <a:gd name="connsiteY92" fmla="*/ 880894 h 6266942"/>
              <a:gd name="connsiteX93" fmla="*/ 7815061 w 8636594"/>
              <a:gd name="connsiteY93" fmla="*/ 841997 h 6266942"/>
              <a:gd name="connsiteX94" fmla="*/ 7846308 w 8636594"/>
              <a:gd name="connsiteY94" fmla="*/ 803354 h 6266942"/>
              <a:gd name="connsiteX95" fmla="*/ 7877772 w 8636594"/>
              <a:gd name="connsiteY95" fmla="*/ 764970 h 6266942"/>
              <a:gd name="connsiteX96" fmla="*/ 7909458 w 8636594"/>
              <a:gd name="connsiteY96" fmla="*/ 726853 h 6266942"/>
              <a:gd name="connsiteX97" fmla="*/ 7941371 w 8636594"/>
              <a:gd name="connsiteY97" fmla="*/ 689010 h 6266942"/>
              <a:gd name="connsiteX98" fmla="*/ 7973518 w 8636594"/>
              <a:gd name="connsiteY98" fmla="*/ 651447 h 6266942"/>
              <a:gd name="connsiteX99" fmla="*/ 8005905 w 8636594"/>
              <a:gd name="connsiteY99" fmla="*/ 614171 h 6266942"/>
              <a:gd name="connsiteX100" fmla="*/ 8038538 w 8636594"/>
              <a:gd name="connsiteY100" fmla="*/ 577189 h 6266942"/>
              <a:gd name="connsiteX101" fmla="*/ 8071421 w 8636594"/>
              <a:gd name="connsiteY101" fmla="*/ 540507 h 6266942"/>
              <a:gd name="connsiteX102" fmla="*/ 8104563 w 8636594"/>
              <a:gd name="connsiteY102" fmla="*/ 504132 h 6266942"/>
              <a:gd name="connsiteX103" fmla="*/ 8137967 w 8636594"/>
              <a:gd name="connsiteY103" fmla="*/ 468072 h 6266942"/>
              <a:gd name="connsiteX104" fmla="*/ 8171641 w 8636594"/>
              <a:gd name="connsiteY104" fmla="*/ 432332 h 6266942"/>
              <a:gd name="connsiteX105" fmla="*/ 8205590 w 8636594"/>
              <a:gd name="connsiteY105" fmla="*/ 396920 h 6266942"/>
              <a:gd name="connsiteX106" fmla="*/ 8239820 w 8636594"/>
              <a:gd name="connsiteY106" fmla="*/ 361843 h 6266942"/>
              <a:gd name="connsiteX107" fmla="*/ 8274337 w 8636594"/>
              <a:gd name="connsiteY107" fmla="*/ 327107 h 6266942"/>
              <a:gd name="connsiteX108" fmla="*/ 8309147 w 8636594"/>
              <a:gd name="connsiteY108" fmla="*/ 292718 h 6266942"/>
              <a:gd name="connsiteX109" fmla="*/ 8344256 w 8636594"/>
              <a:gd name="connsiteY109" fmla="*/ 258685 h 6266942"/>
              <a:gd name="connsiteX110" fmla="*/ 8379669 w 8636594"/>
              <a:gd name="connsiteY110" fmla="*/ 225013 h 6266942"/>
              <a:gd name="connsiteX111" fmla="*/ 8415394 w 8636594"/>
              <a:gd name="connsiteY111" fmla="*/ 191709 h 6266942"/>
              <a:gd name="connsiteX112" fmla="*/ 8451434 w 8636594"/>
              <a:gd name="connsiteY112" fmla="*/ 158780 h 6266942"/>
              <a:gd name="connsiteX113" fmla="*/ 8487798 w 8636594"/>
              <a:gd name="connsiteY113" fmla="*/ 126233 h 6266942"/>
              <a:gd name="connsiteX114" fmla="*/ 8524489 w 8636594"/>
              <a:gd name="connsiteY114" fmla="*/ 94075 h 6266942"/>
              <a:gd name="connsiteX115" fmla="*/ 8561515 w 8636594"/>
              <a:gd name="connsiteY115" fmla="*/ 62312 h 6266942"/>
              <a:gd name="connsiteX116" fmla="*/ 8598881 w 8636594"/>
              <a:gd name="connsiteY116" fmla="*/ 30951 h 6266942"/>
              <a:gd name="connsiteX117" fmla="*/ 8636594 w 8636594"/>
              <a:gd name="connsiteY117" fmla="*/ 0 h 6266942"/>
              <a:gd name="connsiteX0" fmla="*/ 8636594 w 8636594"/>
              <a:gd name="connsiteY0" fmla="*/ 0 h 6247281"/>
              <a:gd name="connsiteX1" fmla="*/ 5293 w 8636594"/>
              <a:gd name="connsiteY1" fmla="*/ 0 h 6247281"/>
              <a:gd name="connsiteX2" fmla="*/ 0 w 8636594"/>
              <a:gd name="connsiteY2" fmla="*/ 5587843 h 6247281"/>
              <a:gd name="connsiteX3" fmla="*/ 1594033 w 8636594"/>
              <a:gd name="connsiteY3" fmla="*/ 5600057 h 6247281"/>
              <a:gd name="connsiteX4" fmla="*/ 1686068 w 8636594"/>
              <a:gd name="connsiteY4" fmla="*/ 5599745 h 6247281"/>
              <a:gd name="connsiteX5" fmla="*/ 3376401 w 8636594"/>
              <a:gd name="connsiteY5" fmla="*/ 6247281 h 6247281"/>
              <a:gd name="connsiteX6" fmla="*/ 3421300 w 8636594"/>
              <a:gd name="connsiteY6" fmla="*/ 6227263 h 6247281"/>
              <a:gd name="connsiteX7" fmla="*/ 3465680 w 8636594"/>
              <a:gd name="connsiteY7" fmla="*/ 6206893 h 6247281"/>
              <a:gd name="connsiteX8" fmla="*/ 3509548 w 8636594"/>
              <a:gd name="connsiteY8" fmla="*/ 6186174 h 6247281"/>
              <a:gd name="connsiteX9" fmla="*/ 3552910 w 8636594"/>
              <a:gd name="connsiteY9" fmla="*/ 6165110 h 6247281"/>
              <a:gd name="connsiteX10" fmla="*/ 3595773 w 8636594"/>
              <a:gd name="connsiteY10" fmla="*/ 6143704 h 6247281"/>
              <a:gd name="connsiteX11" fmla="*/ 3638142 w 8636594"/>
              <a:gd name="connsiteY11" fmla="*/ 6121960 h 6247281"/>
              <a:gd name="connsiteX12" fmla="*/ 3680024 w 8636594"/>
              <a:gd name="connsiteY12" fmla="*/ 6099881 h 6247281"/>
              <a:gd name="connsiteX13" fmla="*/ 3721426 w 8636594"/>
              <a:gd name="connsiteY13" fmla="*/ 6077471 h 6247281"/>
              <a:gd name="connsiteX14" fmla="*/ 3762353 w 8636594"/>
              <a:gd name="connsiteY14" fmla="*/ 6054733 h 6247281"/>
              <a:gd name="connsiteX15" fmla="*/ 3802812 w 8636594"/>
              <a:gd name="connsiteY15" fmla="*/ 6031671 h 6247281"/>
              <a:gd name="connsiteX16" fmla="*/ 3842810 w 8636594"/>
              <a:gd name="connsiteY16" fmla="*/ 6008288 h 6247281"/>
              <a:gd name="connsiteX17" fmla="*/ 3882352 w 8636594"/>
              <a:gd name="connsiteY17" fmla="*/ 5984588 h 6247281"/>
              <a:gd name="connsiteX18" fmla="*/ 3921445 w 8636594"/>
              <a:gd name="connsiteY18" fmla="*/ 5960574 h 6247281"/>
              <a:gd name="connsiteX19" fmla="*/ 3960096 w 8636594"/>
              <a:gd name="connsiteY19" fmla="*/ 5936250 h 6247281"/>
              <a:gd name="connsiteX20" fmla="*/ 3998311 w 8636594"/>
              <a:gd name="connsiteY20" fmla="*/ 5911619 h 6247281"/>
              <a:gd name="connsiteX21" fmla="*/ 4036095 w 8636594"/>
              <a:gd name="connsiteY21" fmla="*/ 5886685 h 6247281"/>
              <a:gd name="connsiteX22" fmla="*/ 4073456 w 8636594"/>
              <a:gd name="connsiteY22" fmla="*/ 5861452 h 6247281"/>
              <a:gd name="connsiteX23" fmla="*/ 4110400 w 8636594"/>
              <a:gd name="connsiteY23" fmla="*/ 5835922 h 6247281"/>
              <a:gd name="connsiteX24" fmla="*/ 4146933 w 8636594"/>
              <a:gd name="connsiteY24" fmla="*/ 5810100 h 6247281"/>
              <a:gd name="connsiteX25" fmla="*/ 4183061 w 8636594"/>
              <a:gd name="connsiteY25" fmla="*/ 5783988 h 6247281"/>
              <a:gd name="connsiteX26" fmla="*/ 4218791 w 8636594"/>
              <a:gd name="connsiteY26" fmla="*/ 5757591 h 6247281"/>
              <a:gd name="connsiteX27" fmla="*/ 4254129 w 8636594"/>
              <a:gd name="connsiteY27" fmla="*/ 5730912 h 6247281"/>
              <a:gd name="connsiteX28" fmla="*/ 4289081 w 8636594"/>
              <a:gd name="connsiteY28" fmla="*/ 5703955 h 6247281"/>
              <a:gd name="connsiteX29" fmla="*/ 4323654 w 8636594"/>
              <a:gd name="connsiteY29" fmla="*/ 5676722 h 6247281"/>
              <a:gd name="connsiteX30" fmla="*/ 4357854 w 8636594"/>
              <a:gd name="connsiteY30" fmla="*/ 5649218 h 6247281"/>
              <a:gd name="connsiteX31" fmla="*/ 4391688 w 8636594"/>
              <a:gd name="connsiteY31" fmla="*/ 5621446 h 6247281"/>
              <a:gd name="connsiteX32" fmla="*/ 4425162 w 8636594"/>
              <a:gd name="connsiteY32" fmla="*/ 5593409 h 6247281"/>
              <a:gd name="connsiteX33" fmla="*/ 4458281 w 8636594"/>
              <a:gd name="connsiteY33" fmla="*/ 5565111 h 6247281"/>
              <a:gd name="connsiteX34" fmla="*/ 4491053 w 8636594"/>
              <a:gd name="connsiteY34" fmla="*/ 5536556 h 6247281"/>
              <a:gd name="connsiteX35" fmla="*/ 4523484 w 8636594"/>
              <a:gd name="connsiteY35" fmla="*/ 5507747 h 6247281"/>
              <a:gd name="connsiteX36" fmla="*/ 4555580 w 8636594"/>
              <a:gd name="connsiteY36" fmla="*/ 5478687 h 6247281"/>
              <a:gd name="connsiteX37" fmla="*/ 4587347 w 8636594"/>
              <a:gd name="connsiteY37" fmla="*/ 5449380 h 6247281"/>
              <a:gd name="connsiteX38" fmla="*/ 4618793 w 8636594"/>
              <a:gd name="connsiteY38" fmla="*/ 5419830 h 6247281"/>
              <a:gd name="connsiteX39" fmla="*/ 4649922 w 8636594"/>
              <a:gd name="connsiteY39" fmla="*/ 5390040 h 6247281"/>
              <a:gd name="connsiteX40" fmla="*/ 4680742 w 8636594"/>
              <a:gd name="connsiteY40" fmla="*/ 5360014 h 6247281"/>
              <a:gd name="connsiteX41" fmla="*/ 4711259 w 8636594"/>
              <a:gd name="connsiteY41" fmla="*/ 5329755 h 6247281"/>
              <a:gd name="connsiteX42" fmla="*/ 4741478 w 8636594"/>
              <a:gd name="connsiteY42" fmla="*/ 5299266 h 6247281"/>
              <a:gd name="connsiteX43" fmla="*/ 4771408 w 8636594"/>
              <a:gd name="connsiteY43" fmla="*/ 5268551 h 6247281"/>
              <a:gd name="connsiteX44" fmla="*/ 4801053 w 8636594"/>
              <a:gd name="connsiteY44" fmla="*/ 5237614 h 6247281"/>
              <a:gd name="connsiteX45" fmla="*/ 4830420 w 8636594"/>
              <a:gd name="connsiteY45" fmla="*/ 5206458 h 6247281"/>
              <a:gd name="connsiteX46" fmla="*/ 4859516 w 8636594"/>
              <a:gd name="connsiteY46" fmla="*/ 5175087 h 6247281"/>
              <a:gd name="connsiteX47" fmla="*/ 4888347 w 8636594"/>
              <a:gd name="connsiteY47" fmla="*/ 5143504 h 6247281"/>
              <a:gd name="connsiteX48" fmla="*/ 4916919 w 8636594"/>
              <a:gd name="connsiteY48" fmla="*/ 5111713 h 6247281"/>
              <a:gd name="connsiteX49" fmla="*/ 4945238 w 8636594"/>
              <a:gd name="connsiteY49" fmla="*/ 5079717 h 6247281"/>
              <a:gd name="connsiteX50" fmla="*/ 4973311 w 8636594"/>
              <a:gd name="connsiteY50" fmla="*/ 5047519 h 6247281"/>
              <a:gd name="connsiteX51" fmla="*/ 5001145 w 8636594"/>
              <a:gd name="connsiteY51" fmla="*/ 5015124 h 6247281"/>
              <a:gd name="connsiteX52" fmla="*/ 5028745 w 8636594"/>
              <a:gd name="connsiteY52" fmla="*/ 4982535 h 6247281"/>
              <a:gd name="connsiteX53" fmla="*/ 5056117 w 8636594"/>
              <a:gd name="connsiteY53" fmla="*/ 4949755 h 6247281"/>
              <a:gd name="connsiteX54" fmla="*/ 5083269 w 8636594"/>
              <a:gd name="connsiteY54" fmla="*/ 4916787 h 6247281"/>
              <a:gd name="connsiteX55" fmla="*/ 5110207 w 8636594"/>
              <a:gd name="connsiteY55" fmla="*/ 4883636 h 6247281"/>
              <a:gd name="connsiteX56" fmla="*/ 5136937 w 8636594"/>
              <a:gd name="connsiteY56" fmla="*/ 4850305 h 6247281"/>
              <a:gd name="connsiteX57" fmla="*/ 5163464 w 8636594"/>
              <a:gd name="connsiteY57" fmla="*/ 4816797 h 6247281"/>
              <a:gd name="connsiteX58" fmla="*/ 5215940 w 8636594"/>
              <a:gd name="connsiteY58" fmla="*/ 4749265 h 6247281"/>
              <a:gd name="connsiteX59" fmla="*/ 5267684 w 8636594"/>
              <a:gd name="connsiteY59" fmla="*/ 4681068 h 6247281"/>
              <a:gd name="connsiteX60" fmla="*/ 5318748 w 8636594"/>
              <a:gd name="connsiteY60" fmla="*/ 4612234 h 6247281"/>
              <a:gd name="connsiteX61" fmla="*/ 5369182 w 8636594"/>
              <a:gd name="connsiteY61" fmla="*/ 4542793 h 6247281"/>
              <a:gd name="connsiteX62" fmla="*/ 5419038 w 8636594"/>
              <a:gd name="connsiteY62" fmla="*/ 4472771 h 6247281"/>
              <a:gd name="connsiteX63" fmla="*/ 5468365 w 8636594"/>
              <a:gd name="connsiteY63" fmla="*/ 4402196 h 6247281"/>
              <a:gd name="connsiteX64" fmla="*/ 5517215 w 8636594"/>
              <a:gd name="connsiteY64" fmla="*/ 4331098 h 6247281"/>
              <a:gd name="connsiteX65" fmla="*/ 5565637 w 8636594"/>
              <a:gd name="connsiteY65" fmla="*/ 4259503 h 6247281"/>
              <a:gd name="connsiteX66" fmla="*/ 5613684 w 8636594"/>
              <a:gd name="connsiteY66" fmla="*/ 4187441 h 6247281"/>
              <a:gd name="connsiteX67" fmla="*/ 5685160 w 8636594"/>
              <a:gd name="connsiteY67" fmla="*/ 4078531 h 6247281"/>
              <a:gd name="connsiteX68" fmla="*/ 5756074 w 8636594"/>
              <a:gd name="connsiteY68" fmla="*/ 3968727 h 6247281"/>
              <a:gd name="connsiteX69" fmla="*/ 5873483 w 8636594"/>
              <a:gd name="connsiteY69" fmla="*/ 3783989 h 6247281"/>
              <a:gd name="connsiteX70" fmla="*/ 6203209 w 8636594"/>
              <a:gd name="connsiteY70" fmla="*/ 3258640 h 6247281"/>
              <a:gd name="connsiteX71" fmla="*/ 6299430 w 8636594"/>
              <a:gd name="connsiteY71" fmla="*/ 3107321 h 6247281"/>
              <a:gd name="connsiteX72" fmla="*/ 6372650 w 8636594"/>
              <a:gd name="connsiteY72" fmla="*/ 2993735 h 6247281"/>
              <a:gd name="connsiteX73" fmla="*/ 6453197 w 8636594"/>
              <a:gd name="connsiteY73" fmla="*/ 2869788 h 6247281"/>
              <a:gd name="connsiteX74" fmla="*/ 6564167 w 8636594"/>
              <a:gd name="connsiteY74" fmla="*/ 2696807 h 6247281"/>
              <a:gd name="connsiteX75" fmla="*/ 6976233 w 8636594"/>
              <a:gd name="connsiteY75" fmla="*/ 2045274 h 6247281"/>
              <a:gd name="connsiteX76" fmla="*/ 7086755 w 8636594"/>
              <a:gd name="connsiteY76" fmla="*/ 1872743 h 6247281"/>
              <a:gd name="connsiteX77" fmla="*/ 7170279 w 8636594"/>
              <a:gd name="connsiteY77" fmla="*/ 1744202 h 6247281"/>
              <a:gd name="connsiteX78" fmla="*/ 7226351 w 8636594"/>
              <a:gd name="connsiteY78" fmla="*/ 1659017 h 6247281"/>
              <a:gd name="connsiteX79" fmla="*/ 7282789 w 8636594"/>
              <a:gd name="connsiteY79" fmla="*/ 1574303 h 6247281"/>
              <a:gd name="connsiteX80" fmla="*/ 7339643 w 8636594"/>
              <a:gd name="connsiteY80" fmla="*/ 1490113 h 6247281"/>
              <a:gd name="connsiteX81" fmla="*/ 7396957 w 8636594"/>
              <a:gd name="connsiteY81" fmla="*/ 1406503 h 6247281"/>
              <a:gd name="connsiteX82" fmla="*/ 7454781 w 8636594"/>
              <a:gd name="connsiteY82" fmla="*/ 1323526 h 6247281"/>
              <a:gd name="connsiteX83" fmla="*/ 7513161 w 8636594"/>
              <a:gd name="connsiteY83" fmla="*/ 1241237 h 6247281"/>
              <a:gd name="connsiteX84" fmla="*/ 7572144 w 8636594"/>
              <a:gd name="connsiteY84" fmla="*/ 1159689 h 6247281"/>
              <a:gd name="connsiteX85" fmla="*/ 7601877 w 8636594"/>
              <a:gd name="connsiteY85" fmla="*/ 1119210 h 6247281"/>
              <a:gd name="connsiteX86" fmla="*/ 7631779 w 8636594"/>
              <a:gd name="connsiteY86" fmla="*/ 1078937 h 6247281"/>
              <a:gd name="connsiteX87" fmla="*/ 7661855 w 8636594"/>
              <a:gd name="connsiteY87" fmla="*/ 1038876 h 6247281"/>
              <a:gd name="connsiteX88" fmla="*/ 7692111 w 8636594"/>
              <a:gd name="connsiteY88" fmla="*/ 999035 h 6247281"/>
              <a:gd name="connsiteX89" fmla="*/ 7722554 w 8636594"/>
              <a:gd name="connsiteY89" fmla="*/ 959419 h 6247281"/>
              <a:gd name="connsiteX90" fmla="*/ 7753190 w 8636594"/>
              <a:gd name="connsiteY90" fmla="*/ 920037 h 6247281"/>
              <a:gd name="connsiteX91" fmla="*/ 7784023 w 8636594"/>
              <a:gd name="connsiteY91" fmla="*/ 880894 h 6247281"/>
              <a:gd name="connsiteX92" fmla="*/ 7815061 w 8636594"/>
              <a:gd name="connsiteY92" fmla="*/ 841997 h 6247281"/>
              <a:gd name="connsiteX93" fmla="*/ 7846308 w 8636594"/>
              <a:gd name="connsiteY93" fmla="*/ 803354 h 6247281"/>
              <a:gd name="connsiteX94" fmla="*/ 7877772 w 8636594"/>
              <a:gd name="connsiteY94" fmla="*/ 764970 h 6247281"/>
              <a:gd name="connsiteX95" fmla="*/ 7909458 w 8636594"/>
              <a:gd name="connsiteY95" fmla="*/ 726853 h 6247281"/>
              <a:gd name="connsiteX96" fmla="*/ 7941371 w 8636594"/>
              <a:gd name="connsiteY96" fmla="*/ 689010 h 6247281"/>
              <a:gd name="connsiteX97" fmla="*/ 7973518 w 8636594"/>
              <a:gd name="connsiteY97" fmla="*/ 651447 h 6247281"/>
              <a:gd name="connsiteX98" fmla="*/ 8005905 w 8636594"/>
              <a:gd name="connsiteY98" fmla="*/ 614171 h 6247281"/>
              <a:gd name="connsiteX99" fmla="*/ 8038538 w 8636594"/>
              <a:gd name="connsiteY99" fmla="*/ 577189 h 6247281"/>
              <a:gd name="connsiteX100" fmla="*/ 8071421 w 8636594"/>
              <a:gd name="connsiteY100" fmla="*/ 540507 h 6247281"/>
              <a:gd name="connsiteX101" fmla="*/ 8104563 w 8636594"/>
              <a:gd name="connsiteY101" fmla="*/ 504132 h 6247281"/>
              <a:gd name="connsiteX102" fmla="*/ 8137967 w 8636594"/>
              <a:gd name="connsiteY102" fmla="*/ 468072 h 6247281"/>
              <a:gd name="connsiteX103" fmla="*/ 8171641 w 8636594"/>
              <a:gd name="connsiteY103" fmla="*/ 432332 h 6247281"/>
              <a:gd name="connsiteX104" fmla="*/ 8205590 w 8636594"/>
              <a:gd name="connsiteY104" fmla="*/ 396920 h 6247281"/>
              <a:gd name="connsiteX105" fmla="*/ 8239820 w 8636594"/>
              <a:gd name="connsiteY105" fmla="*/ 361843 h 6247281"/>
              <a:gd name="connsiteX106" fmla="*/ 8274337 w 8636594"/>
              <a:gd name="connsiteY106" fmla="*/ 327107 h 6247281"/>
              <a:gd name="connsiteX107" fmla="*/ 8309147 w 8636594"/>
              <a:gd name="connsiteY107" fmla="*/ 292718 h 6247281"/>
              <a:gd name="connsiteX108" fmla="*/ 8344256 w 8636594"/>
              <a:gd name="connsiteY108" fmla="*/ 258685 h 6247281"/>
              <a:gd name="connsiteX109" fmla="*/ 8379669 w 8636594"/>
              <a:gd name="connsiteY109" fmla="*/ 225013 h 6247281"/>
              <a:gd name="connsiteX110" fmla="*/ 8415394 w 8636594"/>
              <a:gd name="connsiteY110" fmla="*/ 191709 h 6247281"/>
              <a:gd name="connsiteX111" fmla="*/ 8451434 w 8636594"/>
              <a:gd name="connsiteY111" fmla="*/ 158780 h 6247281"/>
              <a:gd name="connsiteX112" fmla="*/ 8487798 w 8636594"/>
              <a:gd name="connsiteY112" fmla="*/ 126233 h 6247281"/>
              <a:gd name="connsiteX113" fmla="*/ 8524489 w 8636594"/>
              <a:gd name="connsiteY113" fmla="*/ 94075 h 6247281"/>
              <a:gd name="connsiteX114" fmla="*/ 8561515 w 8636594"/>
              <a:gd name="connsiteY114" fmla="*/ 62312 h 6247281"/>
              <a:gd name="connsiteX115" fmla="*/ 8598881 w 8636594"/>
              <a:gd name="connsiteY115" fmla="*/ 30951 h 6247281"/>
              <a:gd name="connsiteX116" fmla="*/ 8636594 w 8636594"/>
              <a:gd name="connsiteY116" fmla="*/ 0 h 6247281"/>
              <a:gd name="connsiteX0" fmla="*/ 8636594 w 8636594"/>
              <a:gd name="connsiteY0" fmla="*/ 0 h 6227263"/>
              <a:gd name="connsiteX1" fmla="*/ 5293 w 8636594"/>
              <a:gd name="connsiteY1" fmla="*/ 0 h 6227263"/>
              <a:gd name="connsiteX2" fmla="*/ 0 w 8636594"/>
              <a:gd name="connsiteY2" fmla="*/ 5587843 h 6227263"/>
              <a:gd name="connsiteX3" fmla="*/ 1594033 w 8636594"/>
              <a:gd name="connsiteY3" fmla="*/ 5600057 h 6227263"/>
              <a:gd name="connsiteX4" fmla="*/ 1686068 w 8636594"/>
              <a:gd name="connsiteY4" fmla="*/ 5599745 h 6227263"/>
              <a:gd name="connsiteX5" fmla="*/ 3421300 w 8636594"/>
              <a:gd name="connsiteY5" fmla="*/ 6227263 h 6227263"/>
              <a:gd name="connsiteX6" fmla="*/ 3465680 w 8636594"/>
              <a:gd name="connsiteY6" fmla="*/ 6206893 h 6227263"/>
              <a:gd name="connsiteX7" fmla="*/ 3509548 w 8636594"/>
              <a:gd name="connsiteY7" fmla="*/ 6186174 h 6227263"/>
              <a:gd name="connsiteX8" fmla="*/ 3552910 w 8636594"/>
              <a:gd name="connsiteY8" fmla="*/ 6165110 h 6227263"/>
              <a:gd name="connsiteX9" fmla="*/ 3595773 w 8636594"/>
              <a:gd name="connsiteY9" fmla="*/ 6143704 h 6227263"/>
              <a:gd name="connsiteX10" fmla="*/ 3638142 w 8636594"/>
              <a:gd name="connsiteY10" fmla="*/ 6121960 h 6227263"/>
              <a:gd name="connsiteX11" fmla="*/ 3680024 w 8636594"/>
              <a:gd name="connsiteY11" fmla="*/ 6099881 h 6227263"/>
              <a:gd name="connsiteX12" fmla="*/ 3721426 w 8636594"/>
              <a:gd name="connsiteY12" fmla="*/ 6077471 h 6227263"/>
              <a:gd name="connsiteX13" fmla="*/ 3762353 w 8636594"/>
              <a:gd name="connsiteY13" fmla="*/ 6054733 h 6227263"/>
              <a:gd name="connsiteX14" fmla="*/ 3802812 w 8636594"/>
              <a:gd name="connsiteY14" fmla="*/ 6031671 h 6227263"/>
              <a:gd name="connsiteX15" fmla="*/ 3842810 w 8636594"/>
              <a:gd name="connsiteY15" fmla="*/ 6008288 h 6227263"/>
              <a:gd name="connsiteX16" fmla="*/ 3882352 w 8636594"/>
              <a:gd name="connsiteY16" fmla="*/ 5984588 h 6227263"/>
              <a:gd name="connsiteX17" fmla="*/ 3921445 w 8636594"/>
              <a:gd name="connsiteY17" fmla="*/ 5960574 h 6227263"/>
              <a:gd name="connsiteX18" fmla="*/ 3960096 w 8636594"/>
              <a:gd name="connsiteY18" fmla="*/ 5936250 h 6227263"/>
              <a:gd name="connsiteX19" fmla="*/ 3998311 w 8636594"/>
              <a:gd name="connsiteY19" fmla="*/ 5911619 h 6227263"/>
              <a:gd name="connsiteX20" fmla="*/ 4036095 w 8636594"/>
              <a:gd name="connsiteY20" fmla="*/ 5886685 h 6227263"/>
              <a:gd name="connsiteX21" fmla="*/ 4073456 w 8636594"/>
              <a:gd name="connsiteY21" fmla="*/ 5861452 h 6227263"/>
              <a:gd name="connsiteX22" fmla="*/ 4110400 w 8636594"/>
              <a:gd name="connsiteY22" fmla="*/ 5835922 h 6227263"/>
              <a:gd name="connsiteX23" fmla="*/ 4146933 w 8636594"/>
              <a:gd name="connsiteY23" fmla="*/ 5810100 h 6227263"/>
              <a:gd name="connsiteX24" fmla="*/ 4183061 w 8636594"/>
              <a:gd name="connsiteY24" fmla="*/ 5783988 h 6227263"/>
              <a:gd name="connsiteX25" fmla="*/ 4218791 w 8636594"/>
              <a:gd name="connsiteY25" fmla="*/ 5757591 h 6227263"/>
              <a:gd name="connsiteX26" fmla="*/ 4254129 w 8636594"/>
              <a:gd name="connsiteY26" fmla="*/ 5730912 h 6227263"/>
              <a:gd name="connsiteX27" fmla="*/ 4289081 w 8636594"/>
              <a:gd name="connsiteY27" fmla="*/ 5703955 h 6227263"/>
              <a:gd name="connsiteX28" fmla="*/ 4323654 w 8636594"/>
              <a:gd name="connsiteY28" fmla="*/ 5676722 h 6227263"/>
              <a:gd name="connsiteX29" fmla="*/ 4357854 w 8636594"/>
              <a:gd name="connsiteY29" fmla="*/ 5649218 h 6227263"/>
              <a:gd name="connsiteX30" fmla="*/ 4391688 w 8636594"/>
              <a:gd name="connsiteY30" fmla="*/ 5621446 h 6227263"/>
              <a:gd name="connsiteX31" fmla="*/ 4425162 w 8636594"/>
              <a:gd name="connsiteY31" fmla="*/ 5593409 h 6227263"/>
              <a:gd name="connsiteX32" fmla="*/ 4458281 w 8636594"/>
              <a:gd name="connsiteY32" fmla="*/ 5565111 h 6227263"/>
              <a:gd name="connsiteX33" fmla="*/ 4491053 w 8636594"/>
              <a:gd name="connsiteY33" fmla="*/ 5536556 h 6227263"/>
              <a:gd name="connsiteX34" fmla="*/ 4523484 w 8636594"/>
              <a:gd name="connsiteY34" fmla="*/ 5507747 h 6227263"/>
              <a:gd name="connsiteX35" fmla="*/ 4555580 w 8636594"/>
              <a:gd name="connsiteY35" fmla="*/ 5478687 h 6227263"/>
              <a:gd name="connsiteX36" fmla="*/ 4587347 w 8636594"/>
              <a:gd name="connsiteY36" fmla="*/ 5449380 h 6227263"/>
              <a:gd name="connsiteX37" fmla="*/ 4618793 w 8636594"/>
              <a:gd name="connsiteY37" fmla="*/ 5419830 h 6227263"/>
              <a:gd name="connsiteX38" fmla="*/ 4649922 w 8636594"/>
              <a:gd name="connsiteY38" fmla="*/ 5390040 h 6227263"/>
              <a:gd name="connsiteX39" fmla="*/ 4680742 w 8636594"/>
              <a:gd name="connsiteY39" fmla="*/ 5360014 h 6227263"/>
              <a:gd name="connsiteX40" fmla="*/ 4711259 w 8636594"/>
              <a:gd name="connsiteY40" fmla="*/ 5329755 h 6227263"/>
              <a:gd name="connsiteX41" fmla="*/ 4741478 w 8636594"/>
              <a:gd name="connsiteY41" fmla="*/ 5299266 h 6227263"/>
              <a:gd name="connsiteX42" fmla="*/ 4771408 w 8636594"/>
              <a:gd name="connsiteY42" fmla="*/ 5268551 h 6227263"/>
              <a:gd name="connsiteX43" fmla="*/ 4801053 w 8636594"/>
              <a:gd name="connsiteY43" fmla="*/ 5237614 h 6227263"/>
              <a:gd name="connsiteX44" fmla="*/ 4830420 w 8636594"/>
              <a:gd name="connsiteY44" fmla="*/ 5206458 h 6227263"/>
              <a:gd name="connsiteX45" fmla="*/ 4859516 w 8636594"/>
              <a:gd name="connsiteY45" fmla="*/ 5175087 h 6227263"/>
              <a:gd name="connsiteX46" fmla="*/ 4888347 w 8636594"/>
              <a:gd name="connsiteY46" fmla="*/ 5143504 h 6227263"/>
              <a:gd name="connsiteX47" fmla="*/ 4916919 w 8636594"/>
              <a:gd name="connsiteY47" fmla="*/ 5111713 h 6227263"/>
              <a:gd name="connsiteX48" fmla="*/ 4945238 w 8636594"/>
              <a:gd name="connsiteY48" fmla="*/ 5079717 h 6227263"/>
              <a:gd name="connsiteX49" fmla="*/ 4973311 w 8636594"/>
              <a:gd name="connsiteY49" fmla="*/ 5047519 h 6227263"/>
              <a:gd name="connsiteX50" fmla="*/ 5001145 w 8636594"/>
              <a:gd name="connsiteY50" fmla="*/ 5015124 h 6227263"/>
              <a:gd name="connsiteX51" fmla="*/ 5028745 w 8636594"/>
              <a:gd name="connsiteY51" fmla="*/ 4982535 h 6227263"/>
              <a:gd name="connsiteX52" fmla="*/ 5056117 w 8636594"/>
              <a:gd name="connsiteY52" fmla="*/ 4949755 h 6227263"/>
              <a:gd name="connsiteX53" fmla="*/ 5083269 w 8636594"/>
              <a:gd name="connsiteY53" fmla="*/ 4916787 h 6227263"/>
              <a:gd name="connsiteX54" fmla="*/ 5110207 w 8636594"/>
              <a:gd name="connsiteY54" fmla="*/ 4883636 h 6227263"/>
              <a:gd name="connsiteX55" fmla="*/ 5136937 w 8636594"/>
              <a:gd name="connsiteY55" fmla="*/ 4850305 h 6227263"/>
              <a:gd name="connsiteX56" fmla="*/ 5163464 w 8636594"/>
              <a:gd name="connsiteY56" fmla="*/ 4816797 h 6227263"/>
              <a:gd name="connsiteX57" fmla="*/ 5215940 w 8636594"/>
              <a:gd name="connsiteY57" fmla="*/ 4749265 h 6227263"/>
              <a:gd name="connsiteX58" fmla="*/ 5267684 w 8636594"/>
              <a:gd name="connsiteY58" fmla="*/ 4681068 h 6227263"/>
              <a:gd name="connsiteX59" fmla="*/ 5318748 w 8636594"/>
              <a:gd name="connsiteY59" fmla="*/ 4612234 h 6227263"/>
              <a:gd name="connsiteX60" fmla="*/ 5369182 w 8636594"/>
              <a:gd name="connsiteY60" fmla="*/ 4542793 h 6227263"/>
              <a:gd name="connsiteX61" fmla="*/ 5419038 w 8636594"/>
              <a:gd name="connsiteY61" fmla="*/ 4472771 h 6227263"/>
              <a:gd name="connsiteX62" fmla="*/ 5468365 w 8636594"/>
              <a:gd name="connsiteY62" fmla="*/ 4402196 h 6227263"/>
              <a:gd name="connsiteX63" fmla="*/ 5517215 w 8636594"/>
              <a:gd name="connsiteY63" fmla="*/ 4331098 h 6227263"/>
              <a:gd name="connsiteX64" fmla="*/ 5565637 w 8636594"/>
              <a:gd name="connsiteY64" fmla="*/ 4259503 h 6227263"/>
              <a:gd name="connsiteX65" fmla="*/ 5613684 w 8636594"/>
              <a:gd name="connsiteY65" fmla="*/ 4187441 h 6227263"/>
              <a:gd name="connsiteX66" fmla="*/ 5685160 w 8636594"/>
              <a:gd name="connsiteY66" fmla="*/ 4078531 h 6227263"/>
              <a:gd name="connsiteX67" fmla="*/ 5756074 w 8636594"/>
              <a:gd name="connsiteY67" fmla="*/ 3968727 h 6227263"/>
              <a:gd name="connsiteX68" fmla="*/ 5873483 w 8636594"/>
              <a:gd name="connsiteY68" fmla="*/ 3783989 h 6227263"/>
              <a:gd name="connsiteX69" fmla="*/ 6203209 w 8636594"/>
              <a:gd name="connsiteY69" fmla="*/ 3258640 h 6227263"/>
              <a:gd name="connsiteX70" fmla="*/ 6299430 w 8636594"/>
              <a:gd name="connsiteY70" fmla="*/ 3107321 h 6227263"/>
              <a:gd name="connsiteX71" fmla="*/ 6372650 w 8636594"/>
              <a:gd name="connsiteY71" fmla="*/ 2993735 h 6227263"/>
              <a:gd name="connsiteX72" fmla="*/ 6453197 w 8636594"/>
              <a:gd name="connsiteY72" fmla="*/ 2869788 h 6227263"/>
              <a:gd name="connsiteX73" fmla="*/ 6564167 w 8636594"/>
              <a:gd name="connsiteY73" fmla="*/ 2696807 h 6227263"/>
              <a:gd name="connsiteX74" fmla="*/ 6976233 w 8636594"/>
              <a:gd name="connsiteY74" fmla="*/ 2045274 h 6227263"/>
              <a:gd name="connsiteX75" fmla="*/ 7086755 w 8636594"/>
              <a:gd name="connsiteY75" fmla="*/ 1872743 h 6227263"/>
              <a:gd name="connsiteX76" fmla="*/ 7170279 w 8636594"/>
              <a:gd name="connsiteY76" fmla="*/ 1744202 h 6227263"/>
              <a:gd name="connsiteX77" fmla="*/ 7226351 w 8636594"/>
              <a:gd name="connsiteY77" fmla="*/ 1659017 h 6227263"/>
              <a:gd name="connsiteX78" fmla="*/ 7282789 w 8636594"/>
              <a:gd name="connsiteY78" fmla="*/ 1574303 h 6227263"/>
              <a:gd name="connsiteX79" fmla="*/ 7339643 w 8636594"/>
              <a:gd name="connsiteY79" fmla="*/ 1490113 h 6227263"/>
              <a:gd name="connsiteX80" fmla="*/ 7396957 w 8636594"/>
              <a:gd name="connsiteY80" fmla="*/ 1406503 h 6227263"/>
              <a:gd name="connsiteX81" fmla="*/ 7454781 w 8636594"/>
              <a:gd name="connsiteY81" fmla="*/ 1323526 h 6227263"/>
              <a:gd name="connsiteX82" fmla="*/ 7513161 w 8636594"/>
              <a:gd name="connsiteY82" fmla="*/ 1241237 h 6227263"/>
              <a:gd name="connsiteX83" fmla="*/ 7572144 w 8636594"/>
              <a:gd name="connsiteY83" fmla="*/ 1159689 h 6227263"/>
              <a:gd name="connsiteX84" fmla="*/ 7601877 w 8636594"/>
              <a:gd name="connsiteY84" fmla="*/ 1119210 h 6227263"/>
              <a:gd name="connsiteX85" fmla="*/ 7631779 w 8636594"/>
              <a:gd name="connsiteY85" fmla="*/ 1078937 h 6227263"/>
              <a:gd name="connsiteX86" fmla="*/ 7661855 w 8636594"/>
              <a:gd name="connsiteY86" fmla="*/ 1038876 h 6227263"/>
              <a:gd name="connsiteX87" fmla="*/ 7692111 w 8636594"/>
              <a:gd name="connsiteY87" fmla="*/ 999035 h 6227263"/>
              <a:gd name="connsiteX88" fmla="*/ 7722554 w 8636594"/>
              <a:gd name="connsiteY88" fmla="*/ 959419 h 6227263"/>
              <a:gd name="connsiteX89" fmla="*/ 7753190 w 8636594"/>
              <a:gd name="connsiteY89" fmla="*/ 920037 h 6227263"/>
              <a:gd name="connsiteX90" fmla="*/ 7784023 w 8636594"/>
              <a:gd name="connsiteY90" fmla="*/ 880894 h 6227263"/>
              <a:gd name="connsiteX91" fmla="*/ 7815061 w 8636594"/>
              <a:gd name="connsiteY91" fmla="*/ 841997 h 6227263"/>
              <a:gd name="connsiteX92" fmla="*/ 7846308 w 8636594"/>
              <a:gd name="connsiteY92" fmla="*/ 803354 h 6227263"/>
              <a:gd name="connsiteX93" fmla="*/ 7877772 w 8636594"/>
              <a:gd name="connsiteY93" fmla="*/ 764970 h 6227263"/>
              <a:gd name="connsiteX94" fmla="*/ 7909458 w 8636594"/>
              <a:gd name="connsiteY94" fmla="*/ 726853 h 6227263"/>
              <a:gd name="connsiteX95" fmla="*/ 7941371 w 8636594"/>
              <a:gd name="connsiteY95" fmla="*/ 689010 h 6227263"/>
              <a:gd name="connsiteX96" fmla="*/ 7973518 w 8636594"/>
              <a:gd name="connsiteY96" fmla="*/ 651447 h 6227263"/>
              <a:gd name="connsiteX97" fmla="*/ 8005905 w 8636594"/>
              <a:gd name="connsiteY97" fmla="*/ 614171 h 6227263"/>
              <a:gd name="connsiteX98" fmla="*/ 8038538 w 8636594"/>
              <a:gd name="connsiteY98" fmla="*/ 577189 h 6227263"/>
              <a:gd name="connsiteX99" fmla="*/ 8071421 w 8636594"/>
              <a:gd name="connsiteY99" fmla="*/ 540507 h 6227263"/>
              <a:gd name="connsiteX100" fmla="*/ 8104563 w 8636594"/>
              <a:gd name="connsiteY100" fmla="*/ 504132 h 6227263"/>
              <a:gd name="connsiteX101" fmla="*/ 8137967 w 8636594"/>
              <a:gd name="connsiteY101" fmla="*/ 468072 h 6227263"/>
              <a:gd name="connsiteX102" fmla="*/ 8171641 w 8636594"/>
              <a:gd name="connsiteY102" fmla="*/ 432332 h 6227263"/>
              <a:gd name="connsiteX103" fmla="*/ 8205590 w 8636594"/>
              <a:gd name="connsiteY103" fmla="*/ 396920 h 6227263"/>
              <a:gd name="connsiteX104" fmla="*/ 8239820 w 8636594"/>
              <a:gd name="connsiteY104" fmla="*/ 361843 h 6227263"/>
              <a:gd name="connsiteX105" fmla="*/ 8274337 w 8636594"/>
              <a:gd name="connsiteY105" fmla="*/ 327107 h 6227263"/>
              <a:gd name="connsiteX106" fmla="*/ 8309147 w 8636594"/>
              <a:gd name="connsiteY106" fmla="*/ 292718 h 6227263"/>
              <a:gd name="connsiteX107" fmla="*/ 8344256 w 8636594"/>
              <a:gd name="connsiteY107" fmla="*/ 258685 h 6227263"/>
              <a:gd name="connsiteX108" fmla="*/ 8379669 w 8636594"/>
              <a:gd name="connsiteY108" fmla="*/ 225013 h 6227263"/>
              <a:gd name="connsiteX109" fmla="*/ 8415394 w 8636594"/>
              <a:gd name="connsiteY109" fmla="*/ 191709 h 6227263"/>
              <a:gd name="connsiteX110" fmla="*/ 8451434 w 8636594"/>
              <a:gd name="connsiteY110" fmla="*/ 158780 h 6227263"/>
              <a:gd name="connsiteX111" fmla="*/ 8487798 w 8636594"/>
              <a:gd name="connsiteY111" fmla="*/ 126233 h 6227263"/>
              <a:gd name="connsiteX112" fmla="*/ 8524489 w 8636594"/>
              <a:gd name="connsiteY112" fmla="*/ 94075 h 6227263"/>
              <a:gd name="connsiteX113" fmla="*/ 8561515 w 8636594"/>
              <a:gd name="connsiteY113" fmla="*/ 62312 h 6227263"/>
              <a:gd name="connsiteX114" fmla="*/ 8598881 w 8636594"/>
              <a:gd name="connsiteY114" fmla="*/ 30951 h 6227263"/>
              <a:gd name="connsiteX115" fmla="*/ 8636594 w 8636594"/>
              <a:gd name="connsiteY115" fmla="*/ 0 h 6227263"/>
              <a:gd name="connsiteX0" fmla="*/ 8636594 w 8636594"/>
              <a:gd name="connsiteY0" fmla="*/ 0 h 6206893"/>
              <a:gd name="connsiteX1" fmla="*/ 5293 w 8636594"/>
              <a:gd name="connsiteY1" fmla="*/ 0 h 6206893"/>
              <a:gd name="connsiteX2" fmla="*/ 0 w 8636594"/>
              <a:gd name="connsiteY2" fmla="*/ 5587843 h 6206893"/>
              <a:gd name="connsiteX3" fmla="*/ 1594033 w 8636594"/>
              <a:gd name="connsiteY3" fmla="*/ 5600057 h 6206893"/>
              <a:gd name="connsiteX4" fmla="*/ 1686068 w 8636594"/>
              <a:gd name="connsiteY4" fmla="*/ 5599745 h 6206893"/>
              <a:gd name="connsiteX5" fmla="*/ 3465680 w 8636594"/>
              <a:gd name="connsiteY5" fmla="*/ 6206893 h 6206893"/>
              <a:gd name="connsiteX6" fmla="*/ 3509548 w 8636594"/>
              <a:gd name="connsiteY6" fmla="*/ 6186174 h 6206893"/>
              <a:gd name="connsiteX7" fmla="*/ 3552910 w 8636594"/>
              <a:gd name="connsiteY7" fmla="*/ 6165110 h 6206893"/>
              <a:gd name="connsiteX8" fmla="*/ 3595773 w 8636594"/>
              <a:gd name="connsiteY8" fmla="*/ 6143704 h 6206893"/>
              <a:gd name="connsiteX9" fmla="*/ 3638142 w 8636594"/>
              <a:gd name="connsiteY9" fmla="*/ 6121960 h 6206893"/>
              <a:gd name="connsiteX10" fmla="*/ 3680024 w 8636594"/>
              <a:gd name="connsiteY10" fmla="*/ 6099881 h 6206893"/>
              <a:gd name="connsiteX11" fmla="*/ 3721426 w 8636594"/>
              <a:gd name="connsiteY11" fmla="*/ 6077471 h 6206893"/>
              <a:gd name="connsiteX12" fmla="*/ 3762353 w 8636594"/>
              <a:gd name="connsiteY12" fmla="*/ 6054733 h 6206893"/>
              <a:gd name="connsiteX13" fmla="*/ 3802812 w 8636594"/>
              <a:gd name="connsiteY13" fmla="*/ 6031671 h 6206893"/>
              <a:gd name="connsiteX14" fmla="*/ 3842810 w 8636594"/>
              <a:gd name="connsiteY14" fmla="*/ 6008288 h 6206893"/>
              <a:gd name="connsiteX15" fmla="*/ 3882352 w 8636594"/>
              <a:gd name="connsiteY15" fmla="*/ 5984588 h 6206893"/>
              <a:gd name="connsiteX16" fmla="*/ 3921445 w 8636594"/>
              <a:gd name="connsiteY16" fmla="*/ 5960574 h 6206893"/>
              <a:gd name="connsiteX17" fmla="*/ 3960096 w 8636594"/>
              <a:gd name="connsiteY17" fmla="*/ 5936250 h 6206893"/>
              <a:gd name="connsiteX18" fmla="*/ 3998311 w 8636594"/>
              <a:gd name="connsiteY18" fmla="*/ 5911619 h 6206893"/>
              <a:gd name="connsiteX19" fmla="*/ 4036095 w 8636594"/>
              <a:gd name="connsiteY19" fmla="*/ 5886685 h 6206893"/>
              <a:gd name="connsiteX20" fmla="*/ 4073456 w 8636594"/>
              <a:gd name="connsiteY20" fmla="*/ 5861452 h 6206893"/>
              <a:gd name="connsiteX21" fmla="*/ 4110400 w 8636594"/>
              <a:gd name="connsiteY21" fmla="*/ 5835922 h 6206893"/>
              <a:gd name="connsiteX22" fmla="*/ 4146933 w 8636594"/>
              <a:gd name="connsiteY22" fmla="*/ 5810100 h 6206893"/>
              <a:gd name="connsiteX23" fmla="*/ 4183061 w 8636594"/>
              <a:gd name="connsiteY23" fmla="*/ 5783988 h 6206893"/>
              <a:gd name="connsiteX24" fmla="*/ 4218791 w 8636594"/>
              <a:gd name="connsiteY24" fmla="*/ 5757591 h 6206893"/>
              <a:gd name="connsiteX25" fmla="*/ 4254129 w 8636594"/>
              <a:gd name="connsiteY25" fmla="*/ 5730912 h 6206893"/>
              <a:gd name="connsiteX26" fmla="*/ 4289081 w 8636594"/>
              <a:gd name="connsiteY26" fmla="*/ 5703955 h 6206893"/>
              <a:gd name="connsiteX27" fmla="*/ 4323654 w 8636594"/>
              <a:gd name="connsiteY27" fmla="*/ 5676722 h 6206893"/>
              <a:gd name="connsiteX28" fmla="*/ 4357854 w 8636594"/>
              <a:gd name="connsiteY28" fmla="*/ 5649218 h 6206893"/>
              <a:gd name="connsiteX29" fmla="*/ 4391688 w 8636594"/>
              <a:gd name="connsiteY29" fmla="*/ 5621446 h 6206893"/>
              <a:gd name="connsiteX30" fmla="*/ 4425162 w 8636594"/>
              <a:gd name="connsiteY30" fmla="*/ 5593409 h 6206893"/>
              <a:gd name="connsiteX31" fmla="*/ 4458281 w 8636594"/>
              <a:gd name="connsiteY31" fmla="*/ 5565111 h 6206893"/>
              <a:gd name="connsiteX32" fmla="*/ 4491053 w 8636594"/>
              <a:gd name="connsiteY32" fmla="*/ 5536556 h 6206893"/>
              <a:gd name="connsiteX33" fmla="*/ 4523484 w 8636594"/>
              <a:gd name="connsiteY33" fmla="*/ 5507747 h 6206893"/>
              <a:gd name="connsiteX34" fmla="*/ 4555580 w 8636594"/>
              <a:gd name="connsiteY34" fmla="*/ 5478687 h 6206893"/>
              <a:gd name="connsiteX35" fmla="*/ 4587347 w 8636594"/>
              <a:gd name="connsiteY35" fmla="*/ 5449380 h 6206893"/>
              <a:gd name="connsiteX36" fmla="*/ 4618793 w 8636594"/>
              <a:gd name="connsiteY36" fmla="*/ 5419830 h 6206893"/>
              <a:gd name="connsiteX37" fmla="*/ 4649922 w 8636594"/>
              <a:gd name="connsiteY37" fmla="*/ 5390040 h 6206893"/>
              <a:gd name="connsiteX38" fmla="*/ 4680742 w 8636594"/>
              <a:gd name="connsiteY38" fmla="*/ 5360014 h 6206893"/>
              <a:gd name="connsiteX39" fmla="*/ 4711259 w 8636594"/>
              <a:gd name="connsiteY39" fmla="*/ 5329755 h 6206893"/>
              <a:gd name="connsiteX40" fmla="*/ 4741478 w 8636594"/>
              <a:gd name="connsiteY40" fmla="*/ 5299266 h 6206893"/>
              <a:gd name="connsiteX41" fmla="*/ 4771408 w 8636594"/>
              <a:gd name="connsiteY41" fmla="*/ 5268551 h 6206893"/>
              <a:gd name="connsiteX42" fmla="*/ 4801053 w 8636594"/>
              <a:gd name="connsiteY42" fmla="*/ 5237614 h 6206893"/>
              <a:gd name="connsiteX43" fmla="*/ 4830420 w 8636594"/>
              <a:gd name="connsiteY43" fmla="*/ 5206458 h 6206893"/>
              <a:gd name="connsiteX44" fmla="*/ 4859516 w 8636594"/>
              <a:gd name="connsiteY44" fmla="*/ 5175087 h 6206893"/>
              <a:gd name="connsiteX45" fmla="*/ 4888347 w 8636594"/>
              <a:gd name="connsiteY45" fmla="*/ 5143504 h 6206893"/>
              <a:gd name="connsiteX46" fmla="*/ 4916919 w 8636594"/>
              <a:gd name="connsiteY46" fmla="*/ 5111713 h 6206893"/>
              <a:gd name="connsiteX47" fmla="*/ 4945238 w 8636594"/>
              <a:gd name="connsiteY47" fmla="*/ 5079717 h 6206893"/>
              <a:gd name="connsiteX48" fmla="*/ 4973311 w 8636594"/>
              <a:gd name="connsiteY48" fmla="*/ 5047519 h 6206893"/>
              <a:gd name="connsiteX49" fmla="*/ 5001145 w 8636594"/>
              <a:gd name="connsiteY49" fmla="*/ 5015124 h 6206893"/>
              <a:gd name="connsiteX50" fmla="*/ 5028745 w 8636594"/>
              <a:gd name="connsiteY50" fmla="*/ 4982535 h 6206893"/>
              <a:gd name="connsiteX51" fmla="*/ 5056117 w 8636594"/>
              <a:gd name="connsiteY51" fmla="*/ 4949755 h 6206893"/>
              <a:gd name="connsiteX52" fmla="*/ 5083269 w 8636594"/>
              <a:gd name="connsiteY52" fmla="*/ 4916787 h 6206893"/>
              <a:gd name="connsiteX53" fmla="*/ 5110207 w 8636594"/>
              <a:gd name="connsiteY53" fmla="*/ 4883636 h 6206893"/>
              <a:gd name="connsiteX54" fmla="*/ 5136937 w 8636594"/>
              <a:gd name="connsiteY54" fmla="*/ 4850305 h 6206893"/>
              <a:gd name="connsiteX55" fmla="*/ 5163464 w 8636594"/>
              <a:gd name="connsiteY55" fmla="*/ 4816797 h 6206893"/>
              <a:gd name="connsiteX56" fmla="*/ 5215940 w 8636594"/>
              <a:gd name="connsiteY56" fmla="*/ 4749265 h 6206893"/>
              <a:gd name="connsiteX57" fmla="*/ 5267684 w 8636594"/>
              <a:gd name="connsiteY57" fmla="*/ 4681068 h 6206893"/>
              <a:gd name="connsiteX58" fmla="*/ 5318748 w 8636594"/>
              <a:gd name="connsiteY58" fmla="*/ 4612234 h 6206893"/>
              <a:gd name="connsiteX59" fmla="*/ 5369182 w 8636594"/>
              <a:gd name="connsiteY59" fmla="*/ 4542793 h 6206893"/>
              <a:gd name="connsiteX60" fmla="*/ 5419038 w 8636594"/>
              <a:gd name="connsiteY60" fmla="*/ 4472771 h 6206893"/>
              <a:gd name="connsiteX61" fmla="*/ 5468365 w 8636594"/>
              <a:gd name="connsiteY61" fmla="*/ 4402196 h 6206893"/>
              <a:gd name="connsiteX62" fmla="*/ 5517215 w 8636594"/>
              <a:gd name="connsiteY62" fmla="*/ 4331098 h 6206893"/>
              <a:gd name="connsiteX63" fmla="*/ 5565637 w 8636594"/>
              <a:gd name="connsiteY63" fmla="*/ 4259503 h 6206893"/>
              <a:gd name="connsiteX64" fmla="*/ 5613684 w 8636594"/>
              <a:gd name="connsiteY64" fmla="*/ 4187441 h 6206893"/>
              <a:gd name="connsiteX65" fmla="*/ 5685160 w 8636594"/>
              <a:gd name="connsiteY65" fmla="*/ 4078531 h 6206893"/>
              <a:gd name="connsiteX66" fmla="*/ 5756074 w 8636594"/>
              <a:gd name="connsiteY66" fmla="*/ 3968727 h 6206893"/>
              <a:gd name="connsiteX67" fmla="*/ 5873483 w 8636594"/>
              <a:gd name="connsiteY67" fmla="*/ 3783989 h 6206893"/>
              <a:gd name="connsiteX68" fmla="*/ 6203209 w 8636594"/>
              <a:gd name="connsiteY68" fmla="*/ 3258640 h 6206893"/>
              <a:gd name="connsiteX69" fmla="*/ 6299430 w 8636594"/>
              <a:gd name="connsiteY69" fmla="*/ 3107321 h 6206893"/>
              <a:gd name="connsiteX70" fmla="*/ 6372650 w 8636594"/>
              <a:gd name="connsiteY70" fmla="*/ 2993735 h 6206893"/>
              <a:gd name="connsiteX71" fmla="*/ 6453197 w 8636594"/>
              <a:gd name="connsiteY71" fmla="*/ 2869788 h 6206893"/>
              <a:gd name="connsiteX72" fmla="*/ 6564167 w 8636594"/>
              <a:gd name="connsiteY72" fmla="*/ 2696807 h 6206893"/>
              <a:gd name="connsiteX73" fmla="*/ 6976233 w 8636594"/>
              <a:gd name="connsiteY73" fmla="*/ 2045274 h 6206893"/>
              <a:gd name="connsiteX74" fmla="*/ 7086755 w 8636594"/>
              <a:gd name="connsiteY74" fmla="*/ 1872743 h 6206893"/>
              <a:gd name="connsiteX75" fmla="*/ 7170279 w 8636594"/>
              <a:gd name="connsiteY75" fmla="*/ 1744202 h 6206893"/>
              <a:gd name="connsiteX76" fmla="*/ 7226351 w 8636594"/>
              <a:gd name="connsiteY76" fmla="*/ 1659017 h 6206893"/>
              <a:gd name="connsiteX77" fmla="*/ 7282789 w 8636594"/>
              <a:gd name="connsiteY77" fmla="*/ 1574303 h 6206893"/>
              <a:gd name="connsiteX78" fmla="*/ 7339643 w 8636594"/>
              <a:gd name="connsiteY78" fmla="*/ 1490113 h 6206893"/>
              <a:gd name="connsiteX79" fmla="*/ 7396957 w 8636594"/>
              <a:gd name="connsiteY79" fmla="*/ 1406503 h 6206893"/>
              <a:gd name="connsiteX80" fmla="*/ 7454781 w 8636594"/>
              <a:gd name="connsiteY80" fmla="*/ 1323526 h 6206893"/>
              <a:gd name="connsiteX81" fmla="*/ 7513161 w 8636594"/>
              <a:gd name="connsiteY81" fmla="*/ 1241237 h 6206893"/>
              <a:gd name="connsiteX82" fmla="*/ 7572144 w 8636594"/>
              <a:gd name="connsiteY82" fmla="*/ 1159689 h 6206893"/>
              <a:gd name="connsiteX83" fmla="*/ 7601877 w 8636594"/>
              <a:gd name="connsiteY83" fmla="*/ 1119210 h 6206893"/>
              <a:gd name="connsiteX84" fmla="*/ 7631779 w 8636594"/>
              <a:gd name="connsiteY84" fmla="*/ 1078937 h 6206893"/>
              <a:gd name="connsiteX85" fmla="*/ 7661855 w 8636594"/>
              <a:gd name="connsiteY85" fmla="*/ 1038876 h 6206893"/>
              <a:gd name="connsiteX86" fmla="*/ 7692111 w 8636594"/>
              <a:gd name="connsiteY86" fmla="*/ 999035 h 6206893"/>
              <a:gd name="connsiteX87" fmla="*/ 7722554 w 8636594"/>
              <a:gd name="connsiteY87" fmla="*/ 959419 h 6206893"/>
              <a:gd name="connsiteX88" fmla="*/ 7753190 w 8636594"/>
              <a:gd name="connsiteY88" fmla="*/ 920037 h 6206893"/>
              <a:gd name="connsiteX89" fmla="*/ 7784023 w 8636594"/>
              <a:gd name="connsiteY89" fmla="*/ 880894 h 6206893"/>
              <a:gd name="connsiteX90" fmla="*/ 7815061 w 8636594"/>
              <a:gd name="connsiteY90" fmla="*/ 841997 h 6206893"/>
              <a:gd name="connsiteX91" fmla="*/ 7846308 w 8636594"/>
              <a:gd name="connsiteY91" fmla="*/ 803354 h 6206893"/>
              <a:gd name="connsiteX92" fmla="*/ 7877772 w 8636594"/>
              <a:gd name="connsiteY92" fmla="*/ 764970 h 6206893"/>
              <a:gd name="connsiteX93" fmla="*/ 7909458 w 8636594"/>
              <a:gd name="connsiteY93" fmla="*/ 726853 h 6206893"/>
              <a:gd name="connsiteX94" fmla="*/ 7941371 w 8636594"/>
              <a:gd name="connsiteY94" fmla="*/ 689010 h 6206893"/>
              <a:gd name="connsiteX95" fmla="*/ 7973518 w 8636594"/>
              <a:gd name="connsiteY95" fmla="*/ 651447 h 6206893"/>
              <a:gd name="connsiteX96" fmla="*/ 8005905 w 8636594"/>
              <a:gd name="connsiteY96" fmla="*/ 614171 h 6206893"/>
              <a:gd name="connsiteX97" fmla="*/ 8038538 w 8636594"/>
              <a:gd name="connsiteY97" fmla="*/ 577189 h 6206893"/>
              <a:gd name="connsiteX98" fmla="*/ 8071421 w 8636594"/>
              <a:gd name="connsiteY98" fmla="*/ 540507 h 6206893"/>
              <a:gd name="connsiteX99" fmla="*/ 8104563 w 8636594"/>
              <a:gd name="connsiteY99" fmla="*/ 504132 h 6206893"/>
              <a:gd name="connsiteX100" fmla="*/ 8137967 w 8636594"/>
              <a:gd name="connsiteY100" fmla="*/ 468072 h 6206893"/>
              <a:gd name="connsiteX101" fmla="*/ 8171641 w 8636594"/>
              <a:gd name="connsiteY101" fmla="*/ 432332 h 6206893"/>
              <a:gd name="connsiteX102" fmla="*/ 8205590 w 8636594"/>
              <a:gd name="connsiteY102" fmla="*/ 396920 h 6206893"/>
              <a:gd name="connsiteX103" fmla="*/ 8239820 w 8636594"/>
              <a:gd name="connsiteY103" fmla="*/ 361843 h 6206893"/>
              <a:gd name="connsiteX104" fmla="*/ 8274337 w 8636594"/>
              <a:gd name="connsiteY104" fmla="*/ 327107 h 6206893"/>
              <a:gd name="connsiteX105" fmla="*/ 8309147 w 8636594"/>
              <a:gd name="connsiteY105" fmla="*/ 292718 h 6206893"/>
              <a:gd name="connsiteX106" fmla="*/ 8344256 w 8636594"/>
              <a:gd name="connsiteY106" fmla="*/ 258685 h 6206893"/>
              <a:gd name="connsiteX107" fmla="*/ 8379669 w 8636594"/>
              <a:gd name="connsiteY107" fmla="*/ 225013 h 6206893"/>
              <a:gd name="connsiteX108" fmla="*/ 8415394 w 8636594"/>
              <a:gd name="connsiteY108" fmla="*/ 191709 h 6206893"/>
              <a:gd name="connsiteX109" fmla="*/ 8451434 w 8636594"/>
              <a:gd name="connsiteY109" fmla="*/ 158780 h 6206893"/>
              <a:gd name="connsiteX110" fmla="*/ 8487798 w 8636594"/>
              <a:gd name="connsiteY110" fmla="*/ 126233 h 6206893"/>
              <a:gd name="connsiteX111" fmla="*/ 8524489 w 8636594"/>
              <a:gd name="connsiteY111" fmla="*/ 94075 h 6206893"/>
              <a:gd name="connsiteX112" fmla="*/ 8561515 w 8636594"/>
              <a:gd name="connsiteY112" fmla="*/ 62312 h 6206893"/>
              <a:gd name="connsiteX113" fmla="*/ 8598881 w 8636594"/>
              <a:gd name="connsiteY113" fmla="*/ 30951 h 6206893"/>
              <a:gd name="connsiteX114" fmla="*/ 8636594 w 8636594"/>
              <a:gd name="connsiteY114" fmla="*/ 0 h 6206893"/>
              <a:gd name="connsiteX0" fmla="*/ 8636594 w 8636594"/>
              <a:gd name="connsiteY0" fmla="*/ 0 h 6186174"/>
              <a:gd name="connsiteX1" fmla="*/ 5293 w 8636594"/>
              <a:gd name="connsiteY1" fmla="*/ 0 h 6186174"/>
              <a:gd name="connsiteX2" fmla="*/ 0 w 8636594"/>
              <a:gd name="connsiteY2" fmla="*/ 5587843 h 6186174"/>
              <a:gd name="connsiteX3" fmla="*/ 1594033 w 8636594"/>
              <a:gd name="connsiteY3" fmla="*/ 5600057 h 6186174"/>
              <a:gd name="connsiteX4" fmla="*/ 1686068 w 8636594"/>
              <a:gd name="connsiteY4" fmla="*/ 5599745 h 6186174"/>
              <a:gd name="connsiteX5" fmla="*/ 3509548 w 8636594"/>
              <a:gd name="connsiteY5" fmla="*/ 6186174 h 6186174"/>
              <a:gd name="connsiteX6" fmla="*/ 3552910 w 8636594"/>
              <a:gd name="connsiteY6" fmla="*/ 6165110 h 6186174"/>
              <a:gd name="connsiteX7" fmla="*/ 3595773 w 8636594"/>
              <a:gd name="connsiteY7" fmla="*/ 6143704 h 6186174"/>
              <a:gd name="connsiteX8" fmla="*/ 3638142 w 8636594"/>
              <a:gd name="connsiteY8" fmla="*/ 6121960 h 6186174"/>
              <a:gd name="connsiteX9" fmla="*/ 3680024 w 8636594"/>
              <a:gd name="connsiteY9" fmla="*/ 6099881 h 6186174"/>
              <a:gd name="connsiteX10" fmla="*/ 3721426 w 8636594"/>
              <a:gd name="connsiteY10" fmla="*/ 6077471 h 6186174"/>
              <a:gd name="connsiteX11" fmla="*/ 3762353 w 8636594"/>
              <a:gd name="connsiteY11" fmla="*/ 6054733 h 6186174"/>
              <a:gd name="connsiteX12" fmla="*/ 3802812 w 8636594"/>
              <a:gd name="connsiteY12" fmla="*/ 6031671 h 6186174"/>
              <a:gd name="connsiteX13" fmla="*/ 3842810 w 8636594"/>
              <a:gd name="connsiteY13" fmla="*/ 6008288 h 6186174"/>
              <a:gd name="connsiteX14" fmla="*/ 3882352 w 8636594"/>
              <a:gd name="connsiteY14" fmla="*/ 5984588 h 6186174"/>
              <a:gd name="connsiteX15" fmla="*/ 3921445 w 8636594"/>
              <a:gd name="connsiteY15" fmla="*/ 5960574 h 6186174"/>
              <a:gd name="connsiteX16" fmla="*/ 3960096 w 8636594"/>
              <a:gd name="connsiteY16" fmla="*/ 5936250 h 6186174"/>
              <a:gd name="connsiteX17" fmla="*/ 3998311 w 8636594"/>
              <a:gd name="connsiteY17" fmla="*/ 5911619 h 6186174"/>
              <a:gd name="connsiteX18" fmla="*/ 4036095 w 8636594"/>
              <a:gd name="connsiteY18" fmla="*/ 5886685 h 6186174"/>
              <a:gd name="connsiteX19" fmla="*/ 4073456 w 8636594"/>
              <a:gd name="connsiteY19" fmla="*/ 5861452 h 6186174"/>
              <a:gd name="connsiteX20" fmla="*/ 4110400 w 8636594"/>
              <a:gd name="connsiteY20" fmla="*/ 5835922 h 6186174"/>
              <a:gd name="connsiteX21" fmla="*/ 4146933 w 8636594"/>
              <a:gd name="connsiteY21" fmla="*/ 5810100 h 6186174"/>
              <a:gd name="connsiteX22" fmla="*/ 4183061 w 8636594"/>
              <a:gd name="connsiteY22" fmla="*/ 5783988 h 6186174"/>
              <a:gd name="connsiteX23" fmla="*/ 4218791 w 8636594"/>
              <a:gd name="connsiteY23" fmla="*/ 5757591 h 6186174"/>
              <a:gd name="connsiteX24" fmla="*/ 4254129 w 8636594"/>
              <a:gd name="connsiteY24" fmla="*/ 5730912 h 6186174"/>
              <a:gd name="connsiteX25" fmla="*/ 4289081 w 8636594"/>
              <a:gd name="connsiteY25" fmla="*/ 5703955 h 6186174"/>
              <a:gd name="connsiteX26" fmla="*/ 4323654 w 8636594"/>
              <a:gd name="connsiteY26" fmla="*/ 5676722 h 6186174"/>
              <a:gd name="connsiteX27" fmla="*/ 4357854 w 8636594"/>
              <a:gd name="connsiteY27" fmla="*/ 5649218 h 6186174"/>
              <a:gd name="connsiteX28" fmla="*/ 4391688 w 8636594"/>
              <a:gd name="connsiteY28" fmla="*/ 5621446 h 6186174"/>
              <a:gd name="connsiteX29" fmla="*/ 4425162 w 8636594"/>
              <a:gd name="connsiteY29" fmla="*/ 5593409 h 6186174"/>
              <a:gd name="connsiteX30" fmla="*/ 4458281 w 8636594"/>
              <a:gd name="connsiteY30" fmla="*/ 5565111 h 6186174"/>
              <a:gd name="connsiteX31" fmla="*/ 4491053 w 8636594"/>
              <a:gd name="connsiteY31" fmla="*/ 5536556 h 6186174"/>
              <a:gd name="connsiteX32" fmla="*/ 4523484 w 8636594"/>
              <a:gd name="connsiteY32" fmla="*/ 5507747 h 6186174"/>
              <a:gd name="connsiteX33" fmla="*/ 4555580 w 8636594"/>
              <a:gd name="connsiteY33" fmla="*/ 5478687 h 6186174"/>
              <a:gd name="connsiteX34" fmla="*/ 4587347 w 8636594"/>
              <a:gd name="connsiteY34" fmla="*/ 5449380 h 6186174"/>
              <a:gd name="connsiteX35" fmla="*/ 4618793 w 8636594"/>
              <a:gd name="connsiteY35" fmla="*/ 5419830 h 6186174"/>
              <a:gd name="connsiteX36" fmla="*/ 4649922 w 8636594"/>
              <a:gd name="connsiteY36" fmla="*/ 5390040 h 6186174"/>
              <a:gd name="connsiteX37" fmla="*/ 4680742 w 8636594"/>
              <a:gd name="connsiteY37" fmla="*/ 5360014 h 6186174"/>
              <a:gd name="connsiteX38" fmla="*/ 4711259 w 8636594"/>
              <a:gd name="connsiteY38" fmla="*/ 5329755 h 6186174"/>
              <a:gd name="connsiteX39" fmla="*/ 4741478 w 8636594"/>
              <a:gd name="connsiteY39" fmla="*/ 5299266 h 6186174"/>
              <a:gd name="connsiteX40" fmla="*/ 4771408 w 8636594"/>
              <a:gd name="connsiteY40" fmla="*/ 5268551 h 6186174"/>
              <a:gd name="connsiteX41" fmla="*/ 4801053 w 8636594"/>
              <a:gd name="connsiteY41" fmla="*/ 5237614 h 6186174"/>
              <a:gd name="connsiteX42" fmla="*/ 4830420 w 8636594"/>
              <a:gd name="connsiteY42" fmla="*/ 5206458 h 6186174"/>
              <a:gd name="connsiteX43" fmla="*/ 4859516 w 8636594"/>
              <a:gd name="connsiteY43" fmla="*/ 5175087 h 6186174"/>
              <a:gd name="connsiteX44" fmla="*/ 4888347 w 8636594"/>
              <a:gd name="connsiteY44" fmla="*/ 5143504 h 6186174"/>
              <a:gd name="connsiteX45" fmla="*/ 4916919 w 8636594"/>
              <a:gd name="connsiteY45" fmla="*/ 5111713 h 6186174"/>
              <a:gd name="connsiteX46" fmla="*/ 4945238 w 8636594"/>
              <a:gd name="connsiteY46" fmla="*/ 5079717 h 6186174"/>
              <a:gd name="connsiteX47" fmla="*/ 4973311 w 8636594"/>
              <a:gd name="connsiteY47" fmla="*/ 5047519 h 6186174"/>
              <a:gd name="connsiteX48" fmla="*/ 5001145 w 8636594"/>
              <a:gd name="connsiteY48" fmla="*/ 5015124 h 6186174"/>
              <a:gd name="connsiteX49" fmla="*/ 5028745 w 8636594"/>
              <a:gd name="connsiteY49" fmla="*/ 4982535 h 6186174"/>
              <a:gd name="connsiteX50" fmla="*/ 5056117 w 8636594"/>
              <a:gd name="connsiteY50" fmla="*/ 4949755 h 6186174"/>
              <a:gd name="connsiteX51" fmla="*/ 5083269 w 8636594"/>
              <a:gd name="connsiteY51" fmla="*/ 4916787 h 6186174"/>
              <a:gd name="connsiteX52" fmla="*/ 5110207 w 8636594"/>
              <a:gd name="connsiteY52" fmla="*/ 4883636 h 6186174"/>
              <a:gd name="connsiteX53" fmla="*/ 5136937 w 8636594"/>
              <a:gd name="connsiteY53" fmla="*/ 4850305 h 6186174"/>
              <a:gd name="connsiteX54" fmla="*/ 5163464 w 8636594"/>
              <a:gd name="connsiteY54" fmla="*/ 4816797 h 6186174"/>
              <a:gd name="connsiteX55" fmla="*/ 5215940 w 8636594"/>
              <a:gd name="connsiteY55" fmla="*/ 4749265 h 6186174"/>
              <a:gd name="connsiteX56" fmla="*/ 5267684 w 8636594"/>
              <a:gd name="connsiteY56" fmla="*/ 4681068 h 6186174"/>
              <a:gd name="connsiteX57" fmla="*/ 5318748 w 8636594"/>
              <a:gd name="connsiteY57" fmla="*/ 4612234 h 6186174"/>
              <a:gd name="connsiteX58" fmla="*/ 5369182 w 8636594"/>
              <a:gd name="connsiteY58" fmla="*/ 4542793 h 6186174"/>
              <a:gd name="connsiteX59" fmla="*/ 5419038 w 8636594"/>
              <a:gd name="connsiteY59" fmla="*/ 4472771 h 6186174"/>
              <a:gd name="connsiteX60" fmla="*/ 5468365 w 8636594"/>
              <a:gd name="connsiteY60" fmla="*/ 4402196 h 6186174"/>
              <a:gd name="connsiteX61" fmla="*/ 5517215 w 8636594"/>
              <a:gd name="connsiteY61" fmla="*/ 4331098 h 6186174"/>
              <a:gd name="connsiteX62" fmla="*/ 5565637 w 8636594"/>
              <a:gd name="connsiteY62" fmla="*/ 4259503 h 6186174"/>
              <a:gd name="connsiteX63" fmla="*/ 5613684 w 8636594"/>
              <a:gd name="connsiteY63" fmla="*/ 4187441 h 6186174"/>
              <a:gd name="connsiteX64" fmla="*/ 5685160 w 8636594"/>
              <a:gd name="connsiteY64" fmla="*/ 4078531 h 6186174"/>
              <a:gd name="connsiteX65" fmla="*/ 5756074 w 8636594"/>
              <a:gd name="connsiteY65" fmla="*/ 3968727 h 6186174"/>
              <a:gd name="connsiteX66" fmla="*/ 5873483 w 8636594"/>
              <a:gd name="connsiteY66" fmla="*/ 3783989 h 6186174"/>
              <a:gd name="connsiteX67" fmla="*/ 6203209 w 8636594"/>
              <a:gd name="connsiteY67" fmla="*/ 3258640 h 6186174"/>
              <a:gd name="connsiteX68" fmla="*/ 6299430 w 8636594"/>
              <a:gd name="connsiteY68" fmla="*/ 3107321 h 6186174"/>
              <a:gd name="connsiteX69" fmla="*/ 6372650 w 8636594"/>
              <a:gd name="connsiteY69" fmla="*/ 2993735 h 6186174"/>
              <a:gd name="connsiteX70" fmla="*/ 6453197 w 8636594"/>
              <a:gd name="connsiteY70" fmla="*/ 2869788 h 6186174"/>
              <a:gd name="connsiteX71" fmla="*/ 6564167 w 8636594"/>
              <a:gd name="connsiteY71" fmla="*/ 2696807 h 6186174"/>
              <a:gd name="connsiteX72" fmla="*/ 6976233 w 8636594"/>
              <a:gd name="connsiteY72" fmla="*/ 2045274 h 6186174"/>
              <a:gd name="connsiteX73" fmla="*/ 7086755 w 8636594"/>
              <a:gd name="connsiteY73" fmla="*/ 1872743 h 6186174"/>
              <a:gd name="connsiteX74" fmla="*/ 7170279 w 8636594"/>
              <a:gd name="connsiteY74" fmla="*/ 1744202 h 6186174"/>
              <a:gd name="connsiteX75" fmla="*/ 7226351 w 8636594"/>
              <a:gd name="connsiteY75" fmla="*/ 1659017 h 6186174"/>
              <a:gd name="connsiteX76" fmla="*/ 7282789 w 8636594"/>
              <a:gd name="connsiteY76" fmla="*/ 1574303 h 6186174"/>
              <a:gd name="connsiteX77" fmla="*/ 7339643 w 8636594"/>
              <a:gd name="connsiteY77" fmla="*/ 1490113 h 6186174"/>
              <a:gd name="connsiteX78" fmla="*/ 7396957 w 8636594"/>
              <a:gd name="connsiteY78" fmla="*/ 1406503 h 6186174"/>
              <a:gd name="connsiteX79" fmla="*/ 7454781 w 8636594"/>
              <a:gd name="connsiteY79" fmla="*/ 1323526 h 6186174"/>
              <a:gd name="connsiteX80" fmla="*/ 7513161 w 8636594"/>
              <a:gd name="connsiteY80" fmla="*/ 1241237 h 6186174"/>
              <a:gd name="connsiteX81" fmla="*/ 7572144 w 8636594"/>
              <a:gd name="connsiteY81" fmla="*/ 1159689 h 6186174"/>
              <a:gd name="connsiteX82" fmla="*/ 7601877 w 8636594"/>
              <a:gd name="connsiteY82" fmla="*/ 1119210 h 6186174"/>
              <a:gd name="connsiteX83" fmla="*/ 7631779 w 8636594"/>
              <a:gd name="connsiteY83" fmla="*/ 1078937 h 6186174"/>
              <a:gd name="connsiteX84" fmla="*/ 7661855 w 8636594"/>
              <a:gd name="connsiteY84" fmla="*/ 1038876 h 6186174"/>
              <a:gd name="connsiteX85" fmla="*/ 7692111 w 8636594"/>
              <a:gd name="connsiteY85" fmla="*/ 999035 h 6186174"/>
              <a:gd name="connsiteX86" fmla="*/ 7722554 w 8636594"/>
              <a:gd name="connsiteY86" fmla="*/ 959419 h 6186174"/>
              <a:gd name="connsiteX87" fmla="*/ 7753190 w 8636594"/>
              <a:gd name="connsiteY87" fmla="*/ 920037 h 6186174"/>
              <a:gd name="connsiteX88" fmla="*/ 7784023 w 8636594"/>
              <a:gd name="connsiteY88" fmla="*/ 880894 h 6186174"/>
              <a:gd name="connsiteX89" fmla="*/ 7815061 w 8636594"/>
              <a:gd name="connsiteY89" fmla="*/ 841997 h 6186174"/>
              <a:gd name="connsiteX90" fmla="*/ 7846308 w 8636594"/>
              <a:gd name="connsiteY90" fmla="*/ 803354 h 6186174"/>
              <a:gd name="connsiteX91" fmla="*/ 7877772 w 8636594"/>
              <a:gd name="connsiteY91" fmla="*/ 764970 h 6186174"/>
              <a:gd name="connsiteX92" fmla="*/ 7909458 w 8636594"/>
              <a:gd name="connsiteY92" fmla="*/ 726853 h 6186174"/>
              <a:gd name="connsiteX93" fmla="*/ 7941371 w 8636594"/>
              <a:gd name="connsiteY93" fmla="*/ 689010 h 6186174"/>
              <a:gd name="connsiteX94" fmla="*/ 7973518 w 8636594"/>
              <a:gd name="connsiteY94" fmla="*/ 651447 h 6186174"/>
              <a:gd name="connsiteX95" fmla="*/ 8005905 w 8636594"/>
              <a:gd name="connsiteY95" fmla="*/ 614171 h 6186174"/>
              <a:gd name="connsiteX96" fmla="*/ 8038538 w 8636594"/>
              <a:gd name="connsiteY96" fmla="*/ 577189 h 6186174"/>
              <a:gd name="connsiteX97" fmla="*/ 8071421 w 8636594"/>
              <a:gd name="connsiteY97" fmla="*/ 540507 h 6186174"/>
              <a:gd name="connsiteX98" fmla="*/ 8104563 w 8636594"/>
              <a:gd name="connsiteY98" fmla="*/ 504132 h 6186174"/>
              <a:gd name="connsiteX99" fmla="*/ 8137967 w 8636594"/>
              <a:gd name="connsiteY99" fmla="*/ 468072 h 6186174"/>
              <a:gd name="connsiteX100" fmla="*/ 8171641 w 8636594"/>
              <a:gd name="connsiteY100" fmla="*/ 432332 h 6186174"/>
              <a:gd name="connsiteX101" fmla="*/ 8205590 w 8636594"/>
              <a:gd name="connsiteY101" fmla="*/ 396920 h 6186174"/>
              <a:gd name="connsiteX102" fmla="*/ 8239820 w 8636594"/>
              <a:gd name="connsiteY102" fmla="*/ 361843 h 6186174"/>
              <a:gd name="connsiteX103" fmla="*/ 8274337 w 8636594"/>
              <a:gd name="connsiteY103" fmla="*/ 327107 h 6186174"/>
              <a:gd name="connsiteX104" fmla="*/ 8309147 w 8636594"/>
              <a:gd name="connsiteY104" fmla="*/ 292718 h 6186174"/>
              <a:gd name="connsiteX105" fmla="*/ 8344256 w 8636594"/>
              <a:gd name="connsiteY105" fmla="*/ 258685 h 6186174"/>
              <a:gd name="connsiteX106" fmla="*/ 8379669 w 8636594"/>
              <a:gd name="connsiteY106" fmla="*/ 225013 h 6186174"/>
              <a:gd name="connsiteX107" fmla="*/ 8415394 w 8636594"/>
              <a:gd name="connsiteY107" fmla="*/ 191709 h 6186174"/>
              <a:gd name="connsiteX108" fmla="*/ 8451434 w 8636594"/>
              <a:gd name="connsiteY108" fmla="*/ 158780 h 6186174"/>
              <a:gd name="connsiteX109" fmla="*/ 8487798 w 8636594"/>
              <a:gd name="connsiteY109" fmla="*/ 126233 h 6186174"/>
              <a:gd name="connsiteX110" fmla="*/ 8524489 w 8636594"/>
              <a:gd name="connsiteY110" fmla="*/ 94075 h 6186174"/>
              <a:gd name="connsiteX111" fmla="*/ 8561515 w 8636594"/>
              <a:gd name="connsiteY111" fmla="*/ 62312 h 6186174"/>
              <a:gd name="connsiteX112" fmla="*/ 8598881 w 8636594"/>
              <a:gd name="connsiteY112" fmla="*/ 30951 h 6186174"/>
              <a:gd name="connsiteX113" fmla="*/ 8636594 w 8636594"/>
              <a:gd name="connsiteY113" fmla="*/ 0 h 6186174"/>
              <a:gd name="connsiteX0" fmla="*/ 8636594 w 8636594"/>
              <a:gd name="connsiteY0" fmla="*/ 0 h 6165110"/>
              <a:gd name="connsiteX1" fmla="*/ 5293 w 8636594"/>
              <a:gd name="connsiteY1" fmla="*/ 0 h 6165110"/>
              <a:gd name="connsiteX2" fmla="*/ 0 w 8636594"/>
              <a:gd name="connsiteY2" fmla="*/ 5587843 h 6165110"/>
              <a:gd name="connsiteX3" fmla="*/ 1594033 w 8636594"/>
              <a:gd name="connsiteY3" fmla="*/ 5600057 h 6165110"/>
              <a:gd name="connsiteX4" fmla="*/ 1686068 w 8636594"/>
              <a:gd name="connsiteY4" fmla="*/ 5599745 h 6165110"/>
              <a:gd name="connsiteX5" fmla="*/ 3552910 w 8636594"/>
              <a:gd name="connsiteY5" fmla="*/ 6165110 h 6165110"/>
              <a:gd name="connsiteX6" fmla="*/ 3595773 w 8636594"/>
              <a:gd name="connsiteY6" fmla="*/ 6143704 h 6165110"/>
              <a:gd name="connsiteX7" fmla="*/ 3638142 w 8636594"/>
              <a:gd name="connsiteY7" fmla="*/ 6121960 h 6165110"/>
              <a:gd name="connsiteX8" fmla="*/ 3680024 w 8636594"/>
              <a:gd name="connsiteY8" fmla="*/ 6099881 h 6165110"/>
              <a:gd name="connsiteX9" fmla="*/ 3721426 w 8636594"/>
              <a:gd name="connsiteY9" fmla="*/ 6077471 h 6165110"/>
              <a:gd name="connsiteX10" fmla="*/ 3762353 w 8636594"/>
              <a:gd name="connsiteY10" fmla="*/ 6054733 h 6165110"/>
              <a:gd name="connsiteX11" fmla="*/ 3802812 w 8636594"/>
              <a:gd name="connsiteY11" fmla="*/ 6031671 h 6165110"/>
              <a:gd name="connsiteX12" fmla="*/ 3842810 w 8636594"/>
              <a:gd name="connsiteY12" fmla="*/ 6008288 h 6165110"/>
              <a:gd name="connsiteX13" fmla="*/ 3882352 w 8636594"/>
              <a:gd name="connsiteY13" fmla="*/ 5984588 h 6165110"/>
              <a:gd name="connsiteX14" fmla="*/ 3921445 w 8636594"/>
              <a:gd name="connsiteY14" fmla="*/ 5960574 h 6165110"/>
              <a:gd name="connsiteX15" fmla="*/ 3960096 w 8636594"/>
              <a:gd name="connsiteY15" fmla="*/ 5936250 h 6165110"/>
              <a:gd name="connsiteX16" fmla="*/ 3998311 w 8636594"/>
              <a:gd name="connsiteY16" fmla="*/ 5911619 h 6165110"/>
              <a:gd name="connsiteX17" fmla="*/ 4036095 w 8636594"/>
              <a:gd name="connsiteY17" fmla="*/ 5886685 h 6165110"/>
              <a:gd name="connsiteX18" fmla="*/ 4073456 w 8636594"/>
              <a:gd name="connsiteY18" fmla="*/ 5861452 h 6165110"/>
              <a:gd name="connsiteX19" fmla="*/ 4110400 w 8636594"/>
              <a:gd name="connsiteY19" fmla="*/ 5835922 h 6165110"/>
              <a:gd name="connsiteX20" fmla="*/ 4146933 w 8636594"/>
              <a:gd name="connsiteY20" fmla="*/ 5810100 h 6165110"/>
              <a:gd name="connsiteX21" fmla="*/ 4183061 w 8636594"/>
              <a:gd name="connsiteY21" fmla="*/ 5783988 h 6165110"/>
              <a:gd name="connsiteX22" fmla="*/ 4218791 w 8636594"/>
              <a:gd name="connsiteY22" fmla="*/ 5757591 h 6165110"/>
              <a:gd name="connsiteX23" fmla="*/ 4254129 w 8636594"/>
              <a:gd name="connsiteY23" fmla="*/ 5730912 h 6165110"/>
              <a:gd name="connsiteX24" fmla="*/ 4289081 w 8636594"/>
              <a:gd name="connsiteY24" fmla="*/ 5703955 h 6165110"/>
              <a:gd name="connsiteX25" fmla="*/ 4323654 w 8636594"/>
              <a:gd name="connsiteY25" fmla="*/ 5676722 h 6165110"/>
              <a:gd name="connsiteX26" fmla="*/ 4357854 w 8636594"/>
              <a:gd name="connsiteY26" fmla="*/ 5649218 h 6165110"/>
              <a:gd name="connsiteX27" fmla="*/ 4391688 w 8636594"/>
              <a:gd name="connsiteY27" fmla="*/ 5621446 h 6165110"/>
              <a:gd name="connsiteX28" fmla="*/ 4425162 w 8636594"/>
              <a:gd name="connsiteY28" fmla="*/ 5593409 h 6165110"/>
              <a:gd name="connsiteX29" fmla="*/ 4458281 w 8636594"/>
              <a:gd name="connsiteY29" fmla="*/ 5565111 h 6165110"/>
              <a:gd name="connsiteX30" fmla="*/ 4491053 w 8636594"/>
              <a:gd name="connsiteY30" fmla="*/ 5536556 h 6165110"/>
              <a:gd name="connsiteX31" fmla="*/ 4523484 w 8636594"/>
              <a:gd name="connsiteY31" fmla="*/ 5507747 h 6165110"/>
              <a:gd name="connsiteX32" fmla="*/ 4555580 w 8636594"/>
              <a:gd name="connsiteY32" fmla="*/ 5478687 h 6165110"/>
              <a:gd name="connsiteX33" fmla="*/ 4587347 w 8636594"/>
              <a:gd name="connsiteY33" fmla="*/ 5449380 h 6165110"/>
              <a:gd name="connsiteX34" fmla="*/ 4618793 w 8636594"/>
              <a:gd name="connsiteY34" fmla="*/ 5419830 h 6165110"/>
              <a:gd name="connsiteX35" fmla="*/ 4649922 w 8636594"/>
              <a:gd name="connsiteY35" fmla="*/ 5390040 h 6165110"/>
              <a:gd name="connsiteX36" fmla="*/ 4680742 w 8636594"/>
              <a:gd name="connsiteY36" fmla="*/ 5360014 h 6165110"/>
              <a:gd name="connsiteX37" fmla="*/ 4711259 w 8636594"/>
              <a:gd name="connsiteY37" fmla="*/ 5329755 h 6165110"/>
              <a:gd name="connsiteX38" fmla="*/ 4741478 w 8636594"/>
              <a:gd name="connsiteY38" fmla="*/ 5299266 h 6165110"/>
              <a:gd name="connsiteX39" fmla="*/ 4771408 w 8636594"/>
              <a:gd name="connsiteY39" fmla="*/ 5268551 h 6165110"/>
              <a:gd name="connsiteX40" fmla="*/ 4801053 w 8636594"/>
              <a:gd name="connsiteY40" fmla="*/ 5237614 h 6165110"/>
              <a:gd name="connsiteX41" fmla="*/ 4830420 w 8636594"/>
              <a:gd name="connsiteY41" fmla="*/ 5206458 h 6165110"/>
              <a:gd name="connsiteX42" fmla="*/ 4859516 w 8636594"/>
              <a:gd name="connsiteY42" fmla="*/ 5175087 h 6165110"/>
              <a:gd name="connsiteX43" fmla="*/ 4888347 w 8636594"/>
              <a:gd name="connsiteY43" fmla="*/ 5143504 h 6165110"/>
              <a:gd name="connsiteX44" fmla="*/ 4916919 w 8636594"/>
              <a:gd name="connsiteY44" fmla="*/ 5111713 h 6165110"/>
              <a:gd name="connsiteX45" fmla="*/ 4945238 w 8636594"/>
              <a:gd name="connsiteY45" fmla="*/ 5079717 h 6165110"/>
              <a:gd name="connsiteX46" fmla="*/ 4973311 w 8636594"/>
              <a:gd name="connsiteY46" fmla="*/ 5047519 h 6165110"/>
              <a:gd name="connsiteX47" fmla="*/ 5001145 w 8636594"/>
              <a:gd name="connsiteY47" fmla="*/ 5015124 h 6165110"/>
              <a:gd name="connsiteX48" fmla="*/ 5028745 w 8636594"/>
              <a:gd name="connsiteY48" fmla="*/ 4982535 h 6165110"/>
              <a:gd name="connsiteX49" fmla="*/ 5056117 w 8636594"/>
              <a:gd name="connsiteY49" fmla="*/ 4949755 h 6165110"/>
              <a:gd name="connsiteX50" fmla="*/ 5083269 w 8636594"/>
              <a:gd name="connsiteY50" fmla="*/ 4916787 h 6165110"/>
              <a:gd name="connsiteX51" fmla="*/ 5110207 w 8636594"/>
              <a:gd name="connsiteY51" fmla="*/ 4883636 h 6165110"/>
              <a:gd name="connsiteX52" fmla="*/ 5136937 w 8636594"/>
              <a:gd name="connsiteY52" fmla="*/ 4850305 h 6165110"/>
              <a:gd name="connsiteX53" fmla="*/ 5163464 w 8636594"/>
              <a:gd name="connsiteY53" fmla="*/ 4816797 h 6165110"/>
              <a:gd name="connsiteX54" fmla="*/ 5215940 w 8636594"/>
              <a:gd name="connsiteY54" fmla="*/ 4749265 h 6165110"/>
              <a:gd name="connsiteX55" fmla="*/ 5267684 w 8636594"/>
              <a:gd name="connsiteY55" fmla="*/ 4681068 h 6165110"/>
              <a:gd name="connsiteX56" fmla="*/ 5318748 w 8636594"/>
              <a:gd name="connsiteY56" fmla="*/ 4612234 h 6165110"/>
              <a:gd name="connsiteX57" fmla="*/ 5369182 w 8636594"/>
              <a:gd name="connsiteY57" fmla="*/ 4542793 h 6165110"/>
              <a:gd name="connsiteX58" fmla="*/ 5419038 w 8636594"/>
              <a:gd name="connsiteY58" fmla="*/ 4472771 h 6165110"/>
              <a:gd name="connsiteX59" fmla="*/ 5468365 w 8636594"/>
              <a:gd name="connsiteY59" fmla="*/ 4402196 h 6165110"/>
              <a:gd name="connsiteX60" fmla="*/ 5517215 w 8636594"/>
              <a:gd name="connsiteY60" fmla="*/ 4331098 h 6165110"/>
              <a:gd name="connsiteX61" fmla="*/ 5565637 w 8636594"/>
              <a:gd name="connsiteY61" fmla="*/ 4259503 h 6165110"/>
              <a:gd name="connsiteX62" fmla="*/ 5613684 w 8636594"/>
              <a:gd name="connsiteY62" fmla="*/ 4187441 h 6165110"/>
              <a:gd name="connsiteX63" fmla="*/ 5685160 w 8636594"/>
              <a:gd name="connsiteY63" fmla="*/ 4078531 h 6165110"/>
              <a:gd name="connsiteX64" fmla="*/ 5756074 w 8636594"/>
              <a:gd name="connsiteY64" fmla="*/ 3968727 h 6165110"/>
              <a:gd name="connsiteX65" fmla="*/ 5873483 w 8636594"/>
              <a:gd name="connsiteY65" fmla="*/ 3783989 h 6165110"/>
              <a:gd name="connsiteX66" fmla="*/ 6203209 w 8636594"/>
              <a:gd name="connsiteY66" fmla="*/ 3258640 h 6165110"/>
              <a:gd name="connsiteX67" fmla="*/ 6299430 w 8636594"/>
              <a:gd name="connsiteY67" fmla="*/ 3107321 h 6165110"/>
              <a:gd name="connsiteX68" fmla="*/ 6372650 w 8636594"/>
              <a:gd name="connsiteY68" fmla="*/ 2993735 h 6165110"/>
              <a:gd name="connsiteX69" fmla="*/ 6453197 w 8636594"/>
              <a:gd name="connsiteY69" fmla="*/ 2869788 h 6165110"/>
              <a:gd name="connsiteX70" fmla="*/ 6564167 w 8636594"/>
              <a:gd name="connsiteY70" fmla="*/ 2696807 h 6165110"/>
              <a:gd name="connsiteX71" fmla="*/ 6976233 w 8636594"/>
              <a:gd name="connsiteY71" fmla="*/ 2045274 h 6165110"/>
              <a:gd name="connsiteX72" fmla="*/ 7086755 w 8636594"/>
              <a:gd name="connsiteY72" fmla="*/ 1872743 h 6165110"/>
              <a:gd name="connsiteX73" fmla="*/ 7170279 w 8636594"/>
              <a:gd name="connsiteY73" fmla="*/ 1744202 h 6165110"/>
              <a:gd name="connsiteX74" fmla="*/ 7226351 w 8636594"/>
              <a:gd name="connsiteY74" fmla="*/ 1659017 h 6165110"/>
              <a:gd name="connsiteX75" fmla="*/ 7282789 w 8636594"/>
              <a:gd name="connsiteY75" fmla="*/ 1574303 h 6165110"/>
              <a:gd name="connsiteX76" fmla="*/ 7339643 w 8636594"/>
              <a:gd name="connsiteY76" fmla="*/ 1490113 h 6165110"/>
              <a:gd name="connsiteX77" fmla="*/ 7396957 w 8636594"/>
              <a:gd name="connsiteY77" fmla="*/ 1406503 h 6165110"/>
              <a:gd name="connsiteX78" fmla="*/ 7454781 w 8636594"/>
              <a:gd name="connsiteY78" fmla="*/ 1323526 h 6165110"/>
              <a:gd name="connsiteX79" fmla="*/ 7513161 w 8636594"/>
              <a:gd name="connsiteY79" fmla="*/ 1241237 h 6165110"/>
              <a:gd name="connsiteX80" fmla="*/ 7572144 w 8636594"/>
              <a:gd name="connsiteY80" fmla="*/ 1159689 h 6165110"/>
              <a:gd name="connsiteX81" fmla="*/ 7601877 w 8636594"/>
              <a:gd name="connsiteY81" fmla="*/ 1119210 h 6165110"/>
              <a:gd name="connsiteX82" fmla="*/ 7631779 w 8636594"/>
              <a:gd name="connsiteY82" fmla="*/ 1078937 h 6165110"/>
              <a:gd name="connsiteX83" fmla="*/ 7661855 w 8636594"/>
              <a:gd name="connsiteY83" fmla="*/ 1038876 h 6165110"/>
              <a:gd name="connsiteX84" fmla="*/ 7692111 w 8636594"/>
              <a:gd name="connsiteY84" fmla="*/ 999035 h 6165110"/>
              <a:gd name="connsiteX85" fmla="*/ 7722554 w 8636594"/>
              <a:gd name="connsiteY85" fmla="*/ 959419 h 6165110"/>
              <a:gd name="connsiteX86" fmla="*/ 7753190 w 8636594"/>
              <a:gd name="connsiteY86" fmla="*/ 920037 h 6165110"/>
              <a:gd name="connsiteX87" fmla="*/ 7784023 w 8636594"/>
              <a:gd name="connsiteY87" fmla="*/ 880894 h 6165110"/>
              <a:gd name="connsiteX88" fmla="*/ 7815061 w 8636594"/>
              <a:gd name="connsiteY88" fmla="*/ 841997 h 6165110"/>
              <a:gd name="connsiteX89" fmla="*/ 7846308 w 8636594"/>
              <a:gd name="connsiteY89" fmla="*/ 803354 h 6165110"/>
              <a:gd name="connsiteX90" fmla="*/ 7877772 w 8636594"/>
              <a:gd name="connsiteY90" fmla="*/ 764970 h 6165110"/>
              <a:gd name="connsiteX91" fmla="*/ 7909458 w 8636594"/>
              <a:gd name="connsiteY91" fmla="*/ 726853 h 6165110"/>
              <a:gd name="connsiteX92" fmla="*/ 7941371 w 8636594"/>
              <a:gd name="connsiteY92" fmla="*/ 689010 h 6165110"/>
              <a:gd name="connsiteX93" fmla="*/ 7973518 w 8636594"/>
              <a:gd name="connsiteY93" fmla="*/ 651447 h 6165110"/>
              <a:gd name="connsiteX94" fmla="*/ 8005905 w 8636594"/>
              <a:gd name="connsiteY94" fmla="*/ 614171 h 6165110"/>
              <a:gd name="connsiteX95" fmla="*/ 8038538 w 8636594"/>
              <a:gd name="connsiteY95" fmla="*/ 577189 h 6165110"/>
              <a:gd name="connsiteX96" fmla="*/ 8071421 w 8636594"/>
              <a:gd name="connsiteY96" fmla="*/ 540507 h 6165110"/>
              <a:gd name="connsiteX97" fmla="*/ 8104563 w 8636594"/>
              <a:gd name="connsiteY97" fmla="*/ 504132 h 6165110"/>
              <a:gd name="connsiteX98" fmla="*/ 8137967 w 8636594"/>
              <a:gd name="connsiteY98" fmla="*/ 468072 h 6165110"/>
              <a:gd name="connsiteX99" fmla="*/ 8171641 w 8636594"/>
              <a:gd name="connsiteY99" fmla="*/ 432332 h 6165110"/>
              <a:gd name="connsiteX100" fmla="*/ 8205590 w 8636594"/>
              <a:gd name="connsiteY100" fmla="*/ 396920 h 6165110"/>
              <a:gd name="connsiteX101" fmla="*/ 8239820 w 8636594"/>
              <a:gd name="connsiteY101" fmla="*/ 361843 h 6165110"/>
              <a:gd name="connsiteX102" fmla="*/ 8274337 w 8636594"/>
              <a:gd name="connsiteY102" fmla="*/ 327107 h 6165110"/>
              <a:gd name="connsiteX103" fmla="*/ 8309147 w 8636594"/>
              <a:gd name="connsiteY103" fmla="*/ 292718 h 6165110"/>
              <a:gd name="connsiteX104" fmla="*/ 8344256 w 8636594"/>
              <a:gd name="connsiteY104" fmla="*/ 258685 h 6165110"/>
              <a:gd name="connsiteX105" fmla="*/ 8379669 w 8636594"/>
              <a:gd name="connsiteY105" fmla="*/ 225013 h 6165110"/>
              <a:gd name="connsiteX106" fmla="*/ 8415394 w 8636594"/>
              <a:gd name="connsiteY106" fmla="*/ 191709 h 6165110"/>
              <a:gd name="connsiteX107" fmla="*/ 8451434 w 8636594"/>
              <a:gd name="connsiteY107" fmla="*/ 158780 h 6165110"/>
              <a:gd name="connsiteX108" fmla="*/ 8487798 w 8636594"/>
              <a:gd name="connsiteY108" fmla="*/ 126233 h 6165110"/>
              <a:gd name="connsiteX109" fmla="*/ 8524489 w 8636594"/>
              <a:gd name="connsiteY109" fmla="*/ 94075 h 6165110"/>
              <a:gd name="connsiteX110" fmla="*/ 8561515 w 8636594"/>
              <a:gd name="connsiteY110" fmla="*/ 62312 h 6165110"/>
              <a:gd name="connsiteX111" fmla="*/ 8598881 w 8636594"/>
              <a:gd name="connsiteY111" fmla="*/ 30951 h 6165110"/>
              <a:gd name="connsiteX112" fmla="*/ 8636594 w 8636594"/>
              <a:gd name="connsiteY112" fmla="*/ 0 h 6165110"/>
              <a:gd name="connsiteX0" fmla="*/ 8636594 w 8636594"/>
              <a:gd name="connsiteY0" fmla="*/ 0 h 6143704"/>
              <a:gd name="connsiteX1" fmla="*/ 5293 w 8636594"/>
              <a:gd name="connsiteY1" fmla="*/ 0 h 6143704"/>
              <a:gd name="connsiteX2" fmla="*/ 0 w 8636594"/>
              <a:gd name="connsiteY2" fmla="*/ 5587843 h 6143704"/>
              <a:gd name="connsiteX3" fmla="*/ 1594033 w 8636594"/>
              <a:gd name="connsiteY3" fmla="*/ 5600057 h 6143704"/>
              <a:gd name="connsiteX4" fmla="*/ 1686068 w 8636594"/>
              <a:gd name="connsiteY4" fmla="*/ 5599745 h 6143704"/>
              <a:gd name="connsiteX5" fmla="*/ 3595773 w 8636594"/>
              <a:gd name="connsiteY5" fmla="*/ 6143704 h 6143704"/>
              <a:gd name="connsiteX6" fmla="*/ 3638142 w 8636594"/>
              <a:gd name="connsiteY6" fmla="*/ 6121960 h 6143704"/>
              <a:gd name="connsiteX7" fmla="*/ 3680024 w 8636594"/>
              <a:gd name="connsiteY7" fmla="*/ 6099881 h 6143704"/>
              <a:gd name="connsiteX8" fmla="*/ 3721426 w 8636594"/>
              <a:gd name="connsiteY8" fmla="*/ 6077471 h 6143704"/>
              <a:gd name="connsiteX9" fmla="*/ 3762353 w 8636594"/>
              <a:gd name="connsiteY9" fmla="*/ 6054733 h 6143704"/>
              <a:gd name="connsiteX10" fmla="*/ 3802812 w 8636594"/>
              <a:gd name="connsiteY10" fmla="*/ 6031671 h 6143704"/>
              <a:gd name="connsiteX11" fmla="*/ 3842810 w 8636594"/>
              <a:gd name="connsiteY11" fmla="*/ 6008288 h 6143704"/>
              <a:gd name="connsiteX12" fmla="*/ 3882352 w 8636594"/>
              <a:gd name="connsiteY12" fmla="*/ 5984588 h 6143704"/>
              <a:gd name="connsiteX13" fmla="*/ 3921445 w 8636594"/>
              <a:gd name="connsiteY13" fmla="*/ 5960574 h 6143704"/>
              <a:gd name="connsiteX14" fmla="*/ 3960096 w 8636594"/>
              <a:gd name="connsiteY14" fmla="*/ 5936250 h 6143704"/>
              <a:gd name="connsiteX15" fmla="*/ 3998311 w 8636594"/>
              <a:gd name="connsiteY15" fmla="*/ 5911619 h 6143704"/>
              <a:gd name="connsiteX16" fmla="*/ 4036095 w 8636594"/>
              <a:gd name="connsiteY16" fmla="*/ 5886685 h 6143704"/>
              <a:gd name="connsiteX17" fmla="*/ 4073456 w 8636594"/>
              <a:gd name="connsiteY17" fmla="*/ 5861452 h 6143704"/>
              <a:gd name="connsiteX18" fmla="*/ 4110400 w 8636594"/>
              <a:gd name="connsiteY18" fmla="*/ 5835922 h 6143704"/>
              <a:gd name="connsiteX19" fmla="*/ 4146933 w 8636594"/>
              <a:gd name="connsiteY19" fmla="*/ 5810100 h 6143704"/>
              <a:gd name="connsiteX20" fmla="*/ 4183061 w 8636594"/>
              <a:gd name="connsiteY20" fmla="*/ 5783988 h 6143704"/>
              <a:gd name="connsiteX21" fmla="*/ 4218791 w 8636594"/>
              <a:gd name="connsiteY21" fmla="*/ 5757591 h 6143704"/>
              <a:gd name="connsiteX22" fmla="*/ 4254129 w 8636594"/>
              <a:gd name="connsiteY22" fmla="*/ 5730912 h 6143704"/>
              <a:gd name="connsiteX23" fmla="*/ 4289081 w 8636594"/>
              <a:gd name="connsiteY23" fmla="*/ 5703955 h 6143704"/>
              <a:gd name="connsiteX24" fmla="*/ 4323654 w 8636594"/>
              <a:gd name="connsiteY24" fmla="*/ 5676722 h 6143704"/>
              <a:gd name="connsiteX25" fmla="*/ 4357854 w 8636594"/>
              <a:gd name="connsiteY25" fmla="*/ 5649218 h 6143704"/>
              <a:gd name="connsiteX26" fmla="*/ 4391688 w 8636594"/>
              <a:gd name="connsiteY26" fmla="*/ 5621446 h 6143704"/>
              <a:gd name="connsiteX27" fmla="*/ 4425162 w 8636594"/>
              <a:gd name="connsiteY27" fmla="*/ 5593409 h 6143704"/>
              <a:gd name="connsiteX28" fmla="*/ 4458281 w 8636594"/>
              <a:gd name="connsiteY28" fmla="*/ 5565111 h 6143704"/>
              <a:gd name="connsiteX29" fmla="*/ 4491053 w 8636594"/>
              <a:gd name="connsiteY29" fmla="*/ 5536556 h 6143704"/>
              <a:gd name="connsiteX30" fmla="*/ 4523484 w 8636594"/>
              <a:gd name="connsiteY30" fmla="*/ 5507747 h 6143704"/>
              <a:gd name="connsiteX31" fmla="*/ 4555580 w 8636594"/>
              <a:gd name="connsiteY31" fmla="*/ 5478687 h 6143704"/>
              <a:gd name="connsiteX32" fmla="*/ 4587347 w 8636594"/>
              <a:gd name="connsiteY32" fmla="*/ 5449380 h 6143704"/>
              <a:gd name="connsiteX33" fmla="*/ 4618793 w 8636594"/>
              <a:gd name="connsiteY33" fmla="*/ 5419830 h 6143704"/>
              <a:gd name="connsiteX34" fmla="*/ 4649922 w 8636594"/>
              <a:gd name="connsiteY34" fmla="*/ 5390040 h 6143704"/>
              <a:gd name="connsiteX35" fmla="*/ 4680742 w 8636594"/>
              <a:gd name="connsiteY35" fmla="*/ 5360014 h 6143704"/>
              <a:gd name="connsiteX36" fmla="*/ 4711259 w 8636594"/>
              <a:gd name="connsiteY36" fmla="*/ 5329755 h 6143704"/>
              <a:gd name="connsiteX37" fmla="*/ 4741478 w 8636594"/>
              <a:gd name="connsiteY37" fmla="*/ 5299266 h 6143704"/>
              <a:gd name="connsiteX38" fmla="*/ 4771408 w 8636594"/>
              <a:gd name="connsiteY38" fmla="*/ 5268551 h 6143704"/>
              <a:gd name="connsiteX39" fmla="*/ 4801053 w 8636594"/>
              <a:gd name="connsiteY39" fmla="*/ 5237614 h 6143704"/>
              <a:gd name="connsiteX40" fmla="*/ 4830420 w 8636594"/>
              <a:gd name="connsiteY40" fmla="*/ 5206458 h 6143704"/>
              <a:gd name="connsiteX41" fmla="*/ 4859516 w 8636594"/>
              <a:gd name="connsiteY41" fmla="*/ 5175087 h 6143704"/>
              <a:gd name="connsiteX42" fmla="*/ 4888347 w 8636594"/>
              <a:gd name="connsiteY42" fmla="*/ 5143504 h 6143704"/>
              <a:gd name="connsiteX43" fmla="*/ 4916919 w 8636594"/>
              <a:gd name="connsiteY43" fmla="*/ 5111713 h 6143704"/>
              <a:gd name="connsiteX44" fmla="*/ 4945238 w 8636594"/>
              <a:gd name="connsiteY44" fmla="*/ 5079717 h 6143704"/>
              <a:gd name="connsiteX45" fmla="*/ 4973311 w 8636594"/>
              <a:gd name="connsiteY45" fmla="*/ 5047519 h 6143704"/>
              <a:gd name="connsiteX46" fmla="*/ 5001145 w 8636594"/>
              <a:gd name="connsiteY46" fmla="*/ 5015124 h 6143704"/>
              <a:gd name="connsiteX47" fmla="*/ 5028745 w 8636594"/>
              <a:gd name="connsiteY47" fmla="*/ 4982535 h 6143704"/>
              <a:gd name="connsiteX48" fmla="*/ 5056117 w 8636594"/>
              <a:gd name="connsiteY48" fmla="*/ 4949755 h 6143704"/>
              <a:gd name="connsiteX49" fmla="*/ 5083269 w 8636594"/>
              <a:gd name="connsiteY49" fmla="*/ 4916787 h 6143704"/>
              <a:gd name="connsiteX50" fmla="*/ 5110207 w 8636594"/>
              <a:gd name="connsiteY50" fmla="*/ 4883636 h 6143704"/>
              <a:gd name="connsiteX51" fmla="*/ 5136937 w 8636594"/>
              <a:gd name="connsiteY51" fmla="*/ 4850305 h 6143704"/>
              <a:gd name="connsiteX52" fmla="*/ 5163464 w 8636594"/>
              <a:gd name="connsiteY52" fmla="*/ 4816797 h 6143704"/>
              <a:gd name="connsiteX53" fmla="*/ 5215940 w 8636594"/>
              <a:gd name="connsiteY53" fmla="*/ 4749265 h 6143704"/>
              <a:gd name="connsiteX54" fmla="*/ 5267684 w 8636594"/>
              <a:gd name="connsiteY54" fmla="*/ 4681068 h 6143704"/>
              <a:gd name="connsiteX55" fmla="*/ 5318748 w 8636594"/>
              <a:gd name="connsiteY55" fmla="*/ 4612234 h 6143704"/>
              <a:gd name="connsiteX56" fmla="*/ 5369182 w 8636594"/>
              <a:gd name="connsiteY56" fmla="*/ 4542793 h 6143704"/>
              <a:gd name="connsiteX57" fmla="*/ 5419038 w 8636594"/>
              <a:gd name="connsiteY57" fmla="*/ 4472771 h 6143704"/>
              <a:gd name="connsiteX58" fmla="*/ 5468365 w 8636594"/>
              <a:gd name="connsiteY58" fmla="*/ 4402196 h 6143704"/>
              <a:gd name="connsiteX59" fmla="*/ 5517215 w 8636594"/>
              <a:gd name="connsiteY59" fmla="*/ 4331098 h 6143704"/>
              <a:gd name="connsiteX60" fmla="*/ 5565637 w 8636594"/>
              <a:gd name="connsiteY60" fmla="*/ 4259503 h 6143704"/>
              <a:gd name="connsiteX61" fmla="*/ 5613684 w 8636594"/>
              <a:gd name="connsiteY61" fmla="*/ 4187441 h 6143704"/>
              <a:gd name="connsiteX62" fmla="*/ 5685160 w 8636594"/>
              <a:gd name="connsiteY62" fmla="*/ 4078531 h 6143704"/>
              <a:gd name="connsiteX63" fmla="*/ 5756074 w 8636594"/>
              <a:gd name="connsiteY63" fmla="*/ 3968727 h 6143704"/>
              <a:gd name="connsiteX64" fmla="*/ 5873483 w 8636594"/>
              <a:gd name="connsiteY64" fmla="*/ 3783989 h 6143704"/>
              <a:gd name="connsiteX65" fmla="*/ 6203209 w 8636594"/>
              <a:gd name="connsiteY65" fmla="*/ 3258640 h 6143704"/>
              <a:gd name="connsiteX66" fmla="*/ 6299430 w 8636594"/>
              <a:gd name="connsiteY66" fmla="*/ 3107321 h 6143704"/>
              <a:gd name="connsiteX67" fmla="*/ 6372650 w 8636594"/>
              <a:gd name="connsiteY67" fmla="*/ 2993735 h 6143704"/>
              <a:gd name="connsiteX68" fmla="*/ 6453197 w 8636594"/>
              <a:gd name="connsiteY68" fmla="*/ 2869788 h 6143704"/>
              <a:gd name="connsiteX69" fmla="*/ 6564167 w 8636594"/>
              <a:gd name="connsiteY69" fmla="*/ 2696807 h 6143704"/>
              <a:gd name="connsiteX70" fmla="*/ 6976233 w 8636594"/>
              <a:gd name="connsiteY70" fmla="*/ 2045274 h 6143704"/>
              <a:gd name="connsiteX71" fmla="*/ 7086755 w 8636594"/>
              <a:gd name="connsiteY71" fmla="*/ 1872743 h 6143704"/>
              <a:gd name="connsiteX72" fmla="*/ 7170279 w 8636594"/>
              <a:gd name="connsiteY72" fmla="*/ 1744202 h 6143704"/>
              <a:gd name="connsiteX73" fmla="*/ 7226351 w 8636594"/>
              <a:gd name="connsiteY73" fmla="*/ 1659017 h 6143704"/>
              <a:gd name="connsiteX74" fmla="*/ 7282789 w 8636594"/>
              <a:gd name="connsiteY74" fmla="*/ 1574303 h 6143704"/>
              <a:gd name="connsiteX75" fmla="*/ 7339643 w 8636594"/>
              <a:gd name="connsiteY75" fmla="*/ 1490113 h 6143704"/>
              <a:gd name="connsiteX76" fmla="*/ 7396957 w 8636594"/>
              <a:gd name="connsiteY76" fmla="*/ 1406503 h 6143704"/>
              <a:gd name="connsiteX77" fmla="*/ 7454781 w 8636594"/>
              <a:gd name="connsiteY77" fmla="*/ 1323526 h 6143704"/>
              <a:gd name="connsiteX78" fmla="*/ 7513161 w 8636594"/>
              <a:gd name="connsiteY78" fmla="*/ 1241237 h 6143704"/>
              <a:gd name="connsiteX79" fmla="*/ 7572144 w 8636594"/>
              <a:gd name="connsiteY79" fmla="*/ 1159689 h 6143704"/>
              <a:gd name="connsiteX80" fmla="*/ 7601877 w 8636594"/>
              <a:gd name="connsiteY80" fmla="*/ 1119210 h 6143704"/>
              <a:gd name="connsiteX81" fmla="*/ 7631779 w 8636594"/>
              <a:gd name="connsiteY81" fmla="*/ 1078937 h 6143704"/>
              <a:gd name="connsiteX82" fmla="*/ 7661855 w 8636594"/>
              <a:gd name="connsiteY82" fmla="*/ 1038876 h 6143704"/>
              <a:gd name="connsiteX83" fmla="*/ 7692111 w 8636594"/>
              <a:gd name="connsiteY83" fmla="*/ 999035 h 6143704"/>
              <a:gd name="connsiteX84" fmla="*/ 7722554 w 8636594"/>
              <a:gd name="connsiteY84" fmla="*/ 959419 h 6143704"/>
              <a:gd name="connsiteX85" fmla="*/ 7753190 w 8636594"/>
              <a:gd name="connsiteY85" fmla="*/ 920037 h 6143704"/>
              <a:gd name="connsiteX86" fmla="*/ 7784023 w 8636594"/>
              <a:gd name="connsiteY86" fmla="*/ 880894 h 6143704"/>
              <a:gd name="connsiteX87" fmla="*/ 7815061 w 8636594"/>
              <a:gd name="connsiteY87" fmla="*/ 841997 h 6143704"/>
              <a:gd name="connsiteX88" fmla="*/ 7846308 w 8636594"/>
              <a:gd name="connsiteY88" fmla="*/ 803354 h 6143704"/>
              <a:gd name="connsiteX89" fmla="*/ 7877772 w 8636594"/>
              <a:gd name="connsiteY89" fmla="*/ 764970 h 6143704"/>
              <a:gd name="connsiteX90" fmla="*/ 7909458 w 8636594"/>
              <a:gd name="connsiteY90" fmla="*/ 726853 h 6143704"/>
              <a:gd name="connsiteX91" fmla="*/ 7941371 w 8636594"/>
              <a:gd name="connsiteY91" fmla="*/ 689010 h 6143704"/>
              <a:gd name="connsiteX92" fmla="*/ 7973518 w 8636594"/>
              <a:gd name="connsiteY92" fmla="*/ 651447 h 6143704"/>
              <a:gd name="connsiteX93" fmla="*/ 8005905 w 8636594"/>
              <a:gd name="connsiteY93" fmla="*/ 614171 h 6143704"/>
              <a:gd name="connsiteX94" fmla="*/ 8038538 w 8636594"/>
              <a:gd name="connsiteY94" fmla="*/ 577189 h 6143704"/>
              <a:gd name="connsiteX95" fmla="*/ 8071421 w 8636594"/>
              <a:gd name="connsiteY95" fmla="*/ 540507 h 6143704"/>
              <a:gd name="connsiteX96" fmla="*/ 8104563 w 8636594"/>
              <a:gd name="connsiteY96" fmla="*/ 504132 h 6143704"/>
              <a:gd name="connsiteX97" fmla="*/ 8137967 w 8636594"/>
              <a:gd name="connsiteY97" fmla="*/ 468072 h 6143704"/>
              <a:gd name="connsiteX98" fmla="*/ 8171641 w 8636594"/>
              <a:gd name="connsiteY98" fmla="*/ 432332 h 6143704"/>
              <a:gd name="connsiteX99" fmla="*/ 8205590 w 8636594"/>
              <a:gd name="connsiteY99" fmla="*/ 396920 h 6143704"/>
              <a:gd name="connsiteX100" fmla="*/ 8239820 w 8636594"/>
              <a:gd name="connsiteY100" fmla="*/ 361843 h 6143704"/>
              <a:gd name="connsiteX101" fmla="*/ 8274337 w 8636594"/>
              <a:gd name="connsiteY101" fmla="*/ 327107 h 6143704"/>
              <a:gd name="connsiteX102" fmla="*/ 8309147 w 8636594"/>
              <a:gd name="connsiteY102" fmla="*/ 292718 h 6143704"/>
              <a:gd name="connsiteX103" fmla="*/ 8344256 w 8636594"/>
              <a:gd name="connsiteY103" fmla="*/ 258685 h 6143704"/>
              <a:gd name="connsiteX104" fmla="*/ 8379669 w 8636594"/>
              <a:gd name="connsiteY104" fmla="*/ 225013 h 6143704"/>
              <a:gd name="connsiteX105" fmla="*/ 8415394 w 8636594"/>
              <a:gd name="connsiteY105" fmla="*/ 191709 h 6143704"/>
              <a:gd name="connsiteX106" fmla="*/ 8451434 w 8636594"/>
              <a:gd name="connsiteY106" fmla="*/ 158780 h 6143704"/>
              <a:gd name="connsiteX107" fmla="*/ 8487798 w 8636594"/>
              <a:gd name="connsiteY107" fmla="*/ 126233 h 6143704"/>
              <a:gd name="connsiteX108" fmla="*/ 8524489 w 8636594"/>
              <a:gd name="connsiteY108" fmla="*/ 94075 h 6143704"/>
              <a:gd name="connsiteX109" fmla="*/ 8561515 w 8636594"/>
              <a:gd name="connsiteY109" fmla="*/ 62312 h 6143704"/>
              <a:gd name="connsiteX110" fmla="*/ 8598881 w 8636594"/>
              <a:gd name="connsiteY110" fmla="*/ 30951 h 6143704"/>
              <a:gd name="connsiteX111" fmla="*/ 8636594 w 8636594"/>
              <a:gd name="connsiteY111" fmla="*/ 0 h 6143704"/>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1686068 w 8636594"/>
              <a:gd name="connsiteY4" fmla="*/ 5599745 h 6121960"/>
              <a:gd name="connsiteX5" fmla="*/ 3638142 w 8636594"/>
              <a:gd name="connsiteY5" fmla="*/ 6121960 h 6121960"/>
              <a:gd name="connsiteX6" fmla="*/ 3680024 w 8636594"/>
              <a:gd name="connsiteY6" fmla="*/ 6099881 h 6121960"/>
              <a:gd name="connsiteX7" fmla="*/ 3721426 w 8636594"/>
              <a:gd name="connsiteY7" fmla="*/ 6077471 h 6121960"/>
              <a:gd name="connsiteX8" fmla="*/ 3762353 w 8636594"/>
              <a:gd name="connsiteY8" fmla="*/ 6054733 h 6121960"/>
              <a:gd name="connsiteX9" fmla="*/ 3802812 w 8636594"/>
              <a:gd name="connsiteY9" fmla="*/ 6031671 h 6121960"/>
              <a:gd name="connsiteX10" fmla="*/ 3842810 w 8636594"/>
              <a:gd name="connsiteY10" fmla="*/ 6008288 h 6121960"/>
              <a:gd name="connsiteX11" fmla="*/ 3882352 w 8636594"/>
              <a:gd name="connsiteY11" fmla="*/ 5984588 h 6121960"/>
              <a:gd name="connsiteX12" fmla="*/ 3921445 w 8636594"/>
              <a:gd name="connsiteY12" fmla="*/ 5960574 h 6121960"/>
              <a:gd name="connsiteX13" fmla="*/ 3960096 w 8636594"/>
              <a:gd name="connsiteY13" fmla="*/ 5936250 h 6121960"/>
              <a:gd name="connsiteX14" fmla="*/ 3998311 w 8636594"/>
              <a:gd name="connsiteY14" fmla="*/ 5911619 h 6121960"/>
              <a:gd name="connsiteX15" fmla="*/ 4036095 w 8636594"/>
              <a:gd name="connsiteY15" fmla="*/ 5886685 h 6121960"/>
              <a:gd name="connsiteX16" fmla="*/ 4073456 w 8636594"/>
              <a:gd name="connsiteY16" fmla="*/ 5861452 h 6121960"/>
              <a:gd name="connsiteX17" fmla="*/ 4110400 w 8636594"/>
              <a:gd name="connsiteY17" fmla="*/ 5835922 h 6121960"/>
              <a:gd name="connsiteX18" fmla="*/ 4146933 w 8636594"/>
              <a:gd name="connsiteY18" fmla="*/ 5810100 h 6121960"/>
              <a:gd name="connsiteX19" fmla="*/ 4183061 w 8636594"/>
              <a:gd name="connsiteY19" fmla="*/ 5783988 h 6121960"/>
              <a:gd name="connsiteX20" fmla="*/ 4218791 w 8636594"/>
              <a:gd name="connsiteY20" fmla="*/ 5757591 h 6121960"/>
              <a:gd name="connsiteX21" fmla="*/ 4254129 w 8636594"/>
              <a:gd name="connsiteY21" fmla="*/ 5730912 h 6121960"/>
              <a:gd name="connsiteX22" fmla="*/ 4289081 w 8636594"/>
              <a:gd name="connsiteY22" fmla="*/ 5703955 h 6121960"/>
              <a:gd name="connsiteX23" fmla="*/ 4323654 w 8636594"/>
              <a:gd name="connsiteY23" fmla="*/ 5676722 h 6121960"/>
              <a:gd name="connsiteX24" fmla="*/ 4357854 w 8636594"/>
              <a:gd name="connsiteY24" fmla="*/ 5649218 h 6121960"/>
              <a:gd name="connsiteX25" fmla="*/ 4391688 w 8636594"/>
              <a:gd name="connsiteY25" fmla="*/ 5621446 h 6121960"/>
              <a:gd name="connsiteX26" fmla="*/ 4425162 w 8636594"/>
              <a:gd name="connsiteY26" fmla="*/ 5593409 h 6121960"/>
              <a:gd name="connsiteX27" fmla="*/ 4458281 w 8636594"/>
              <a:gd name="connsiteY27" fmla="*/ 5565111 h 6121960"/>
              <a:gd name="connsiteX28" fmla="*/ 4491053 w 8636594"/>
              <a:gd name="connsiteY28" fmla="*/ 5536556 h 6121960"/>
              <a:gd name="connsiteX29" fmla="*/ 4523484 w 8636594"/>
              <a:gd name="connsiteY29" fmla="*/ 5507747 h 6121960"/>
              <a:gd name="connsiteX30" fmla="*/ 4555580 w 8636594"/>
              <a:gd name="connsiteY30" fmla="*/ 5478687 h 6121960"/>
              <a:gd name="connsiteX31" fmla="*/ 4587347 w 8636594"/>
              <a:gd name="connsiteY31" fmla="*/ 5449380 h 6121960"/>
              <a:gd name="connsiteX32" fmla="*/ 4618793 w 8636594"/>
              <a:gd name="connsiteY32" fmla="*/ 5419830 h 6121960"/>
              <a:gd name="connsiteX33" fmla="*/ 4649922 w 8636594"/>
              <a:gd name="connsiteY33" fmla="*/ 5390040 h 6121960"/>
              <a:gd name="connsiteX34" fmla="*/ 4680742 w 8636594"/>
              <a:gd name="connsiteY34" fmla="*/ 5360014 h 6121960"/>
              <a:gd name="connsiteX35" fmla="*/ 4711259 w 8636594"/>
              <a:gd name="connsiteY35" fmla="*/ 5329755 h 6121960"/>
              <a:gd name="connsiteX36" fmla="*/ 4741478 w 8636594"/>
              <a:gd name="connsiteY36" fmla="*/ 5299266 h 6121960"/>
              <a:gd name="connsiteX37" fmla="*/ 4771408 w 8636594"/>
              <a:gd name="connsiteY37" fmla="*/ 5268551 h 6121960"/>
              <a:gd name="connsiteX38" fmla="*/ 4801053 w 8636594"/>
              <a:gd name="connsiteY38" fmla="*/ 5237614 h 6121960"/>
              <a:gd name="connsiteX39" fmla="*/ 4830420 w 8636594"/>
              <a:gd name="connsiteY39" fmla="*/ 5206458 h 6121960"/>
              <a:gd name="connsiteX40" fmla="*/ 4859516 w 8636594"/>
              <a:gd name="connsiteY40" fmla="*/ 5175087 h 6121960"/>
              <a:gd name="connsiteX41" fmla="*/ 4888347 w 8636594"/>
              <a:gd name="connsiteY41" fmla="*/ 5143504 h 6121960"/>
              <a:gd name="connsiteX42" fmla="*/ 4916919 w 8636594"/>
              <a:gd name="connsiteY42" fmla="*/ 5111713 h 6121960"/>
              <a:gd name="connsiteX43" fmla="*/ 4945238 w 8636594"/>
              <a:gd name="connsiteY43" fmla="*/ 5079717 h 6121960"/>
              <a:gd name="connsiteX44" fmla="*/ 4973311 w 8636594"/>
              <a:gd name="connsiteY44" fmla="*/ 5047519 h 6121960"/>
              <a:gd name="connsiteX45" fmla="*/ 5001145 w 8636594"/>
              <a:gd name="connsiteY45" fmla="*/ 5015124 h 6121960"/>
              <a:gd name="connsiteX46" fmla="*/ 5028745 w 8636594"/>
              <a:gd name="connsiteY46" fmla="*/ 4982535 h 6121960"/>
              <a:gd name="connsiteX47" fmla="*/ 5056117 w 8636594"/>
              <a:gd name="connsiteY47" fmla="*/ 4949755 h 6121960"/>
              <a:gd name="connsiteX48" fmla="*/ 5083269 w 8636594"/>
              <a:gd name="connsiteY48" fmla="*/ 4916787 h 6121960"/>
              <a:gd name="connsiteX49" fmla="*/ 5110207 w 8636594"/>
              <a:gd name="connsiteY49" fmla="*/ 4883636 h 6121960"/>
              <a:gd name="connsiteX50" fmla="*/ 5136937 w 8636594"/>
              <a:gd name="connsiteY50" fmla="*/ 4850305 h 6121960"/>
              <a:gd name="connsiteX51" fmla="*/ 5163464 w 8636594"/>
              <a:gd name="connsiteY51" fmla="*/ 4816797 h 6121960"/>
              <a:gd name="connsiteX52" fmla="*/ 5215940 w 8636594"/>
              <a:gd name="connsiteY52" fmla="*/ 4749265 h 6121960"/>
              <a:gd name="connsiteX53" fmla="*/ 5267684 w 8636594"/>
              <a:gd name="connsiteY53" fmla="*/ 4681068 h 6121960"/>
              <a:gd name="connsiteX54" fmla="*/ 5318748 w 8636594"/>
              <a:gd name="connsiteY54" fmla="*/ 4612234 h 6121960"/>
              <a:gd name="connsiteX55" fmla="*/ 5369182 w 8636594"/>
              <a:gd name="connsiteY55" fmla="*/ 4542793 h 6121960"/>
              <a:gd name="connsiteX56" fmla="*/ 5419038 w 8636594"/>
              <a:gd name="connsiteY56" fmla="*/ 4472771 h 6121960"/>
              <a:gd name="connsiteX57" fmla="*/ 5468365 w 8636594"/>
              <a:gd name="connsiteY57" fmla="*/ 4402196 h 6121960"/>
              <a:gd name="connsiteX58" fmla="*/ 5517215 w 8636594"/>
              <a:gd name="connsiteY58" fmla="*/ 4331098 h 6121960"/>
              <a:gd name="connsiteX59" fmla="*/ 5565637 w 8636594"/>
              <a:gd name="connsiteY59" fmla="*/ 4259503 h 6121960"/>
              <a:gd name="connsiteX60" fmla="*/ 5613684 w 8636594"/>
              <a:gd name="connsiteY60" fmla="*/ 4187441 h 6121960"/>
              <a:gd name="connsiteX61" fmla="*/ 5685160 w 8636594"/>
              <a:gd name="connsiteY61" fmla="*/ 4078531 h 6121960"/>
              <a:gd name="connsiteX62" fmla="*/ 5756074 w 8636594"/>
              <a:gd name="connsiteY62" fmla="*/ 3968727 h 6121960"/>
              <a:gd name="connsiteX63" fmla="*/ 5873483 w 8636594"/>
              <a:gd name="connsiteY63" fmla="*/ 3783989 h 6121960"/>
              <a:gd name="connsiteX64" fmla="*/ 6203209 w 8636594"/>
              <a:gd name="connsiteY64" fmla="*/ 3258640 h 6121960"/>
              <a:gd name="connsiteX65" fmla="*/ 6299430 w 8636594"/>
              <a:gd name="connsiteY65" fmla="*/ 3107321 h 6121960"/>
              <a:gd name="connsiteX66" fmla="*/ 6372650 w 8636594"/>
              <a:gd name="connsiteY66" fmla="*/ 2993735 h 6121960"/>
              <a:gd name="connsiteX67" fmla="*/ 6453197 w 8636594"/>
              <a:gd name="connsiteY67" fmla="*/ 2869788 h 6121960"/>
              <a:gd name="connsiteX68" fmla="*/ 6564167 w 8636594"/>
              <a:gd name="connsiteY68" fmla="*/ 2696807 h 6121960"/>
              <a:gd name="connsiteX69" fmla="*/ 6976233 w 8636594"/>
              <a:gd name="connsiteY69" fmla="*/ 2045274 h 6121960"/>
              <a:gd name="connsiteX70" fmla="*/ 7086755 w 8636594"/>
              <a:gd name="connsiteY70" fmla="*/ 1872743 h 6121960"/>
              <a:gd name="connsiteX71" fmla="*/ 7170279 w 8636594"/>
              <a:gd name="connsiteY71" fmla="*/ 1744202 h 6121960"/>
              <a:gd name="connsiteX72" fmla="*/ 7226351 w 8636594"/>
              <a:gd name="connsiteY72" fmla="*/ 1659017 h 6121960"/>
              <a:gd name="connsiteX73" fmla="*/ 7282789 w 8636594"/>
              <a:gd name="connsiteY73" fmla="*/ 1574303 h 6121960"/>
              <a:gd name="connsiteX74" fmla="*/ 7339643 w 8636594"/>
              <a:gd name="connsiteY74" fmla="*/ 1490113 h 6121960"/>
              <a:gd name="connsiteX75" fmla="*/ 7396957 w 8636594"/>
              <a:gd name="connsiteY75" fmla="*/ 1406503 h 6121960"/>
              <a:gd name="connsiteX76" fmla="*/ 7454781 w 8636594"/>
              <a:gd name="connsiteY76" fmla="*/ 1323526 h 6121960"/>
              <a:gd name="connsiteX77" fmla="*/ 7513161 w 8636594"/>
              <a:gd name="connsiteY77" fmla="*/ 1241237 h 6121960"/>
              <a:gd name="connsiteX78" fmla="*/ 7572144 w 8636594"/>
              <a:gd name="connsiteY78" fmla="*/ 1159689 h 6121960"/>
              <a:gd name="connsiteX79" fmla="*/ 7601877 w 8636594"/>
              <a:gd name="connsiteY79" fmla="*/ 1119210 h 6121960"/>
              <a:gd name="connsiteX80" fmla="*/ 7631779 w 8636594"/>
              <a:gd name="connsiteY80" fmla="*/ 1078937 h 6121960"/>
              <a:gd name="connsiteX81" fmla="*/ 7661855 w 8636594"/>
              <a:gd name="connsiteY81" fmla="*/ 1038876 h 6121960"/>
              <a:gd name="connsiteX82" fmla="*/ 7692111 w 8636594"/>
              <a:gd name="connsiteY82" fmla="*/ 999035 h 6121960"/>
              <a:gd name="connsiteX83" fmla="*/ 7722554 w 8636594"/>
              <a:gd name="connsiteY83" fmla="*/ 959419 h 6121960"/>
              <a:gd name="connsiteX84" fmla="*/ 7753190 w 8636594"/>
              <a:gd name="connsiteY84" fmla="*/ 920037 h 6121960"/>
              <a:gd name="connsiteX85" fmla="*/ 7784023 w 8636594"/>
              <a:gd name="connsiteY85" fmla="*/ 880894 h 6121960"/>
              <a:gd name="connsiteX86" fmla="*/ 7815061 w 8636594"/>
              <a:gd name="connsiteY86" fmla="*/ 841997 h 6121960"/>
              <a:gd name="connsiteX87" fmla="*/ 7846308 w 8636594"/>
              <a:gd name="connsiteY87" fmla="*/ 803354 h 6121960"/>
              <a:gd name="connsiteX88" fmla="*/ 7877772 w 8636594"/>
              <a:gd name="connsiteY88" fmla="*/ 764970 h 6121960"/>
              <a:gd name="connsiteX89" fmla="*/ 7909458 w 8636594"/>
              <a:gd name="connsiteY89" fmla="*/ 726853 h 6121960"/>
              <a:gd name="connsiteX90" fmla="*/ 7941371 w 8636594"/>
              <a:gd name="connsiteY90" fmla="*/ 689010 h 6121960"/>
              <a:gd name="connsiteX91" fmla="*/ 7973518 w 8636594"/>
              <a:gd name="connsiteY91" fmla="*/ 651447 h 6121960"/>
              <a:gd name="connsiteX92" fmla="*/ 8005905 w 8636594"/>
              <a:gd name="connsiteY92" fmla="*/ 614171 h 6121960"/>
              <a:gd name="connsiteX93" fmla="*/ 8038538 w 8636594"/>
              <a:gd name="connsiteY93" fmla="*/ 577189 h 6121960"/>
              <a:gd name="connsiteX94" fmla="*/ 8071421 w 8636594"/>
              <a:gd name="connsiteY94" fmla="*/ 540507 h 6121960"/>
              <a:gd name="connsiteX95" fmla="*/ 8104563 w 8636594"/>
              <a:gd name="connsiteY95" fmla="*/ 504132 h 6121960"/>
              <a:gd name="connsiteX96" fmla="*/ 8137967 w 8636594"/>
              <a:gd name="connsiteY96" fmla="*/ 468072 h 6121960"/>
              <a:gd name="connsiteX97" fmla="*/ 8171641 w 8636594"/>
              <a:gd name="connsiteY97" fmla="*/ 432332 h 6121960"/>
              <a:gd name="connsiteX98" fmla="*/ 8205590 w 8636594"/>
              <a:gd name="connsiteY98" fmla="*/ 396920 h 6121960"/>
              <a:gd name="connsiteX99" fmla="*/ 8239820 w 8636594"/>
              <a:gd name="connsiteY99" fmla="*/ 361843 h 6121960"/>
              <a:gd name="connsiteX100" fmla="*/ 8274337 w 8636594"/>
              <a:gd name="connsiteY100" fmla="*/ 327107 h 6121960"/>
              <a:gd name="connsiteX101" fmla="*/ 8309147 w 8636594"/>
              <a:gd name="connsiteY101" fmla="*/ 292718 h 6121960"/>
              <a:gd name="connsiteX102" fmla="*/ 8344256 w 8636594"/>
              <a:gd name="connsiteY102" fmla="*/ 258685 h 6121960"/>
              <a:gd name="connsiteX103" fmla="*/ 8379669 w 8636594"/>
              <a:gd name="connsiteY103" fmla="*/ 225013 h 6121960"/>
              <a:gd name="connsiteX104" fmla="*/ 8415394 w 8636594"/>
              <a:gd name="connsiteY104" fmla="*/ 191709 h 6121960"/>
              <a:gd name="connsiteX105" fmla="*/ 8451434 w 8636594"/>
              <a:gd name="connsiteY105" fmla="*/ 158780 h 6121960"/>
              <a:gd name="connsiteX106" fmla="*/ 8487798 w 8636594"/>
              <a:gd name="connsiteY106" fmla="*/ 126233 h 6121960"/>
              <a:gd name="connsiteX107" fmla="*/ 8524489 w 8636594"/>
              <a:gd name="connsiteY107" fmla="*/ 94075 h 6121960"/>
              <a:gd name="connsiteX108" fmla="*/ 8561515 w 8636594"/>
              <a:gd name="connsiteY108" fmla="*/ 62312 h 6121960"/>
              <a:gd name="connsiteX109" fmla="*/ 8598881 w 8636594"/>
              <a:gd name="connsiteY109" fmla="*/ 30951 h 6121960"/>
              <a:gd name="connsiteX110" fmla="*/ 8636594 w 8636594"/>
              <a:gd name="connsiteY110" fmla="*/ 0 h 6121960"/>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3638142 w 8636594"/>
              <a:gd name="connsiteY4" fmla="*/ 6121960 h 6121960"/>
              <a:gd name="connsiteX5" fmla="*/ 3680024 w 8636594"/>
              <a:gd name="connsiteY5" fmla="*/ 6099881 h 6121960"/>
              <a:gd name="connsiteX6" fmla="*/ 3721426 w 8636594"/>
              <a:gd name="connsiteY6" fmla="*/ 6077471 h 6121960"/>
              <a:gd name="connsiteX7" fmla="*/ 3762353 w 8636594"/>
              <a:gd name="connsiteY7" fmla="*/ 6054733 h 6121960"/>
              <a:gd name="connsiteX8" fmla="*/ 3802812 w 8636594"/>
              <a:gd name="connsiteY8" fmla="*/ 6031671 h 6121960"/>
              <a:gd name="connsiteX9" fmla="*/ 3842810 w 8636594"/>
              <a:gd name="connsiteY9" fmla="*/ 6008288 h 6121960"/>
              <a:gd name="connsiteX10" fmla="*/ 3882352 w 8636594"/>
              <a:gd name="connsiteY10" fmla="*/ 5984588 h 6121960"/>
              <a:gd name="connsiteX11" fmla="*/ 3921445 w 8636594"/>
              <a:gd name="connsiteY11" fmla="*/ 5960574 h 6121960"/>
              <a:gd name="connsiteX12" fmla="*/ 3960096 w 8636594"/>
              <a:gd name="connsiteY12" fmla="*/ 5936250 h 6121960"/>
              <a:gd name="connsiteX13" fmla="*/ 3998311 w 8636594"/>
              <a:gd name="connsiteY13" fmla="*/ 5911619 h 6121960"/>
              <a:gd name="connsiteX14" fmla="*/ 4036095 w 8636594"/>
              <a:gd name="connsiteY14" fmla="*/ 5886685 h 6121960"/>
              <a:gd name="connsiteX15" fmla="*/ 4073456 w 8636594"/>
              <a:gd name="connsiteY15" fmla="*/ 5861452 h 6121960"/>
              <a:gd name="connsiteX16" fmla="*/ 4110400 w 8636594"/>
              <a:gd name="connsiteY16" fmla="*/ 5835922 h 6121960"/>
              <a:gd name="connsiteX17" fmla="*/ 4146933 w 8636594"/>
              <a:gd name="connsiteY17" fmla="*/ 5810100 h 6121960"/>
              <a:gd name="connsiteX18" fmla="*/ 4183061 w 8636594"/>
              <a:gd name="connsiteY18" fmla="*/ 5783988 h 6121960"/>
              <a:gd name="connsiteX19" fmla="*/ 4218791 w 8636594"/>
              <a:gd name="connsiteY19" fmla="*/ 5757591 h 6121960"/>
              <a:gd name="connsiteX20" fmla="*/ 4254129 w 8636594"/>
              <a:gd name="connsiteY20" fmla="*/ 5730912 h 6121960"/>
              <a:gd name="connsiteX21" fmla="*/ 4289081 w 8636594"/>
              <a:gd name="connsiteY21" fmla="*/ 5703955 h 6121960"/>
              <a:gd name="connsiteX22" fmla="*/ 4323654 w 8636594"/>
              <a:gd name="connsiteY22" fmla="*/ 5676722 h 6121960"/>
              <a:gd name="connsiteX23" fmla="*/ 4357854 w 8636594"/>
              <a:gd name="connsiteY23" fmla="*/ 5649218 h 6121960"/>
              <a:gd name="connsiteX24" fmla="*/ 4391688 w 8636594"/>
              <a:gd name="connsiteY24" fmla="*/ 5621446 h 6121960"/>
              <a:gd name="connsiteX25" fmla="*/ 4425162 w 8636594"/>
              <a:gd name="connsiteY25" fmla="*/ 5593409 h 6121960"/>
              <a:gd name="connsiteX26" fmla="*/ 4458281 w 8636594"/>
              <a:gd name="connsiteY26" fmla="*/ 5565111 h 6121960"/>
              <a:gd name="connsiteX27" fmla="*/ 4491053 w 8636594"/>
              <a:gd name="connsiteY27" fmla="*/ 5536556 h 6121960"/>
              <a:gd name="connsiteX28" fmla="*/ 4523484 w 8636594"/>
              <a:gd name="connsiteY28" fmla="*/ 5507747 h 6121960"/>
              <a:gd name="connsiteX29" fmla="*/ 4555580 w 8636594"/>
              <a:gd name="connsiteY29" fmla="*/ 5478687 h 6121960"/>
              <a:gd name="connsiteX30" fmla="*/ 4587347 w 8636594"/>
              <a:gd name="connsiteY30" fmla="*/ 5449380 h 6121960"/>
              <a:gd name="connsiteX31" fmla="*/ 4618793 w 8636594"/>
              <a:gd name="connsiteY31" fmla="*/ 5419830 h 6121960"/>
              <a:gd name="connsiteX32" fmla="*/ 4649922 w 8636594"/>
              <a:gd name="connsiteY32" fmla="*/ 5390040 h 6121960"/>
              <a:gd name="connsiteX33" fmla="*/ 4680742 w 8636594"/>
              <a:gd name="connsiteY33" fmla="*/ 5360014 h 6121960"/>
              <a:gd name="connsiteX34" fmla="*/ 4711259 w 8636594"/>
              <a:gd name="connsiteY34" fmla="*/ 5329755 h 6121960"/>
              <a:gd name="connsiteX35" fmla="*/ 4741478 w 8636594"/>
              <a:gd name="connsiteY35" fmla="*/ 5299266 h 6121960"/>
              <a:gd name="connsiteX36" fmla="*/ 4771408 w 8636594"/>
              <a:gd name="connsiteY36" fmla="*/ 5268551 h 6121960"/>
              <a:gd name="connsiteX37" fmla="*/ 4801053 w 8636594"/>
              <a:gd name="connsiteY37" fmla="*/ 5237614 h 6121960"/>
              <a:gd name="connsiteX38" fmla="*/ 4830420 w 8636594"/>
              <a:gd name="connsiteY38" fmla="*/ 5206458 h 6121960"/>
              <a:gd name="connsiteX39" fmla="*/ 4859516 w 8636594"/>
              <a:gd name="connsiteY39" fmla="*/ 5175087 h 6121960"/>
              <a:gd name="connsiteX40" fmla="*/ 4888347 w 8636594"/>
              <a:gd name="connsiteY40" fmla="*/ 5143504 h 6121960"/>
              <a:gd name="connsiteX41" fmla="*/ 4916919 w 8636594"/>
              <a:gd name="connsiteY41" fmla="*/ 5111713 h 6121960"/>
              <a:gd name="connsiteX42" fmla="*/ 4945238 w 8636594"/>
              <a:gd name="connsiteY42" fmla="*/ 5079717 h 6121960"/>
              <a:gd name="connsiteX43" fmla="*/ 4973311 w 8636594"/>
              <a:gd name="connsiteY43" fmla="*/ 5047519 h 6121960"/>
              <a:gd name="connsiteX44" fmla="*/ 5001145 w 8636594"/>
              <a:gd name="connsiteY44" fmla="*/ 5015124 h 6121960"/>
              <a:gd name="connsiteX45" fmla="*/ 5028745 w 8636594"/>
              <a:gd name="connsiteY45" fmla="*/ 4982535 h 6121960"/>
              <a:gd name="connsiteX46" fmla="*/ 5056117 w 8636594"/>
              <a:gd name="connsiteY46" fmla="*/ 4949755 h 6121960"/>
              <a:gd name="connsiteX47" fmla="*/ 5083269 w 8636594"/>
              <a:gd name="connsiteY47" fmla="*/ 4916787 h 6121960"/>
              <a:gd name="connsiteX48" fmla="*/ 5110207 w 8636594"/>
              <a:gd name="connsiteY48" fmla="*/ 4883636 h 6121960"/>
              <a:gd name="connsiteX49" fmla="*/ 5136937 w 8636594"/>
              <a:gd name="connsiteY49" fmla="*/ 4850305 h 6121960"/>
              <a:gd name="connsiteX50" fmla="*/ 5163464 w 8636594"/>
              <a:gd name="connsiteY50" fmla="*/ 4816797 h 6121960"/>
              <a:gd name="connsiteX51" fmla="*/ 5215940 w 8636594"/>
              <a:gd name="connsiteY51" fmla="*/ 4749265 h 6121960"/>
              <a:gd name="connsiteX52" fmla="*/ 5267684 w 8636594"/>
              <a:gd name="connsiteY52" fmla="*/ 4681068 h 6121960"/>
              <a:gd name="connsiteX53" fmla="*/ 5318748 w 8636594"/>
              <a:gd name="connsiteY53" fmla="*/ 4612234 h 6121960"/>
              <a:gd name="connsiteX54" fmla="*/ 5369182 w 8636594"/>
              <a:gd name="connsiteY54" fmla="*/ 4542793 h 6121960"/>
              <a:gd name="connsiteX55" fmla="*/ 5419038 w 8636594"/>
              <a:gd name="connsiteY55" fmla="*/ 4472771 h 6121960"/>
              <a:gd name="connsiteX56" fmla="*/ 5468365 w 8636594"/>
              <a:gd name="connsiteY56" fmla="*/ 4402196 h 6121960"/>
              <a:gd name="connsiteX57" fmla="*/ 5517215 w 8636594"/>
              <a:gd name="connsiteY57" fmla="*/ 4331098 h 6121960"/>
              <a:gd name="connsiteX58" fmla="*/ 5565637 w 8636594"/>
              <a:gd name="connsiteY58" fmla="*/ 4259503 h 6121960"/>
              <a:gd name="connsiteX59" fmla="*/ 5613684 w 8636594"/>
              <a:gd name="connsiteY59" fmla="*/ 4187441 h 6121960"/>
              <a:gd name="connsiteX60" fmla="*/ 5685160 w 8636594"/>
              <a:gd name="connsiteY60" fmla="*/ 4078531 h 6121960"/>
              <a:gd name="connsiteX61" fmla="*/ 5756074 w 8636594"/>
              <a:gd name="connsiteY61" fmla="*/ 3968727 h 6121960"/>
              <a:gd name="connsiteX62" fmla="*/ 5873483 w 8636594"/>
              <a:gd name="connsiteY62" fmla="*/ 3783989 h 6121960"/>
              <a:gd name="connsiteX63" fmla="*/ 6203209 w 8636594"/>
              <a:gd name="connsiteY63" fmla="*/ 3258640 h 6121960"/>
              <a:gd name="connsiteX64" fmla="*/ 6299430 w 8636594"/>
              <a:gd name="connsiteY64" fmla="*/ 3107321 h 6121960"/>
              <a:gd name="connsiteX65" fmla="*/ 6372650 w 8636594"/>
              <a:gd name="connsiteY65" fmla="*/ 2993735 h 6121960"/>
              <a:gd name="connsiteX66" fmla="*/ 6453197 w 8636594"/>
              <a:gd name="connsiteY66" fmla="*/ 2869788 h 6121960"/>
              <a:gd name="connsiteX67" fmla="*/ 6564167 w 8636594"/>
              <a:gd name="connsiteY67" fmla="*/ 2696807 h 6121960"/>
              <a:gd name="connsiteX68" fmla="*/ 6976233 w 8636594"/>
              <a:gd name="connsiteY68" fmla="*/ 2045274 h 6121960"/>
              <a:gd name="connsiteX69" fmla="*/ 7086755 w 8636594"/>
              <a:gd name="connsiteY69" fmla="*/ 1872743 h 6121960"/>
              <a:gd name="connsiteX70" fmla="*/ 7170279 w 8636594"/>
              <a:gd name="connsiteY70" fmla="*/ 1744202 h 6121960"/>
              <a:gd name="connsiteX71" fmla="*/ 7226351 w 8636594"/>
              <a:gd name="connsiteY71" fmla="*/ 1659017 h 6121960"/>
              <a:gd name="connsiteX72" fmla="*/ 7282789 w 8636594"/>
              <a:gd name="connsiteY72" fmla="*/ 1574303 h 6121960"/>
              <a:gd name="connsiteX73" fmla="*/ 7339643 w 8636594"/>
              <a:gd name="connsiteY73" fmla="*/ 1490113 h 6121960"/>
              <a:gd name="connsiteX74" fmla="*/ 7396957 w 8636594"/>
              <a:gd name="connsiteY74" fmla="*/ 1406503 h 6121960"/>
              <a:gd name="connsiteX75" fmla="*/ 7454781 w 8636594"/>
              <a:gd name="connsiteY75" fmla="*/ 1323526 h 6121960"/>
              <a:gd name="connsiteX76" fmla="*/ 7513161 w 8636594"/>
              <a:gd name="connsiteY76" fmla="*/ 1241237 h 6121960"/>
              <a:gd name="connsiteX77" fmla="*/ 7572144 w 8636594"/>
              <a:gd name="connsiteY77" fmla="*/ 1159689 h 6121960"/>
              <a:gd name="connsiteX78" fmla="*/ 7601877 w 8636594"/>
              <a:gd name="connsiteY78" fmla="*/ 1119210 h 6121960"/>
              <a:gd name="connsiteX79" fmla="*/ 7631779 w 8636594"/>
              <a:gd name="connsiteY79" fmla="*/ 1078937 h 6121960"/>
              <a:gd name="connsiteX80" fmla="*/ 7661855 w 8636594"/>
              <a:gd name="connsiteY80" fmla="*/ 1038876 h 6121960"/>
              <a:gd name="connsiteX81" fmla="*/ 7692111 w 8636594"/>
              <a:gd name="connsiteY81" fmla="*/ 999035 h 6121960"/>
              <a:gd name="connsiteX82" fmla="*/ 7722554 w 8636594"/>
              <a:gd name="connsiteY82" fmla="*/ 959419 h 6121960"/>
              <a:gd name="connsiteX83" fmla="*/ 7753190 w 8636594"/>
              <a:gd name="connsiteY83" fmla="*/ 920037 h 6121960"/>
              <a:gd name="connsiteX84" fmla="*/ 7784023 w 8636594"/>
              <a:gd name="connsiteY84" fmla="*/ 880894 h 6121960"/>
              <a:gd name="connsiteX85" fmla="*/ 7815061 w 8636594"/>
              <a:gd name="connsiteY85" fmla="*/ 841997 h 6121960"/>
              <a:gd name="connsiteX86" fmla="*/ 7846308 w 8636594"/>
              <a:gd name="connsiteY86" fmla="*/ 803354 h 6121960"/>
              <a:gd name="connsiteX87" fmla="*/ 7877772 w 8636594"/>
              <a:gd name="connsiteY87" fmla="*/ 764970 h 6121960"/>
              <a:gd name="connsiteX88" fmla="*/ 7909458 w 8636594"/>
              <a:gd name="connsiteY88" fmla="*/ 726853 h 6121960"/>
              <a:gd name="connsiteX89" fmla="*/ 7941371 w 8636594"/>
              <a:gd name="connsiteY89" fmla="*/ 689010 h 6121960"/>
              <a:gd name="connsiteX90" fmla="*/ 7973518 w 8636594"/>
              <a:gd name="connsiteY90" fmla="*/ 651447 h 6121960"/>
              <a:gd name="connsiteX91" fmla="*/ 8005905 w 8636594"/>
              <a:gd name="connsiteY91" fmla="*/ 614171 h 6121960"/>
              <a:gd name="connsiteX92" fmla="*/ 8038538 w 8636594"/>
              <a:gd name="connsiteY92" fmla="*/ 577189 h 6121960"/>
              <a:gd name="connsiteX93" fmla="*/ 8071421 w 8636594"/>
              <a:gd name="connsiteY93" fmla="*/ 540507 h 6121960"/>
              <a:gd name="connsiteX94" fmla="*/ 8104563 w 8636594"/>
              <a:gd name="connsiteY94" fmla="*/ 504132 h 6121960"/>
              <a:gd name="connsiteX95" fmla="*/ 8137967 w 8636594"/>
              <a:gd name="connsiteY95" fmla="*/ 468072 h 6121960"/>
              <a:gd name="connsiteX96" fmla="*/ 8171641 w 8636594"/>
              <a:gd name="connsiteY96" fmla="*/ 432332 h 6121960"/>
              <a:gd name="connsiteX97" fmla="*/ 8205590 w 8636594"/>
              <a:gd name="connsiteY97" fmla="*/ 396920 h 6121960"/>
              <a:gd name="connsiteX98" fmla="*/ 8239820 w 8636594"/>
              <a:gd name="connsiteY98" fmla="*/ 361843 h 6121960"/>
              <a:gd name="connsiteX99" fmla="*/ 8274337 w 8636594"/>
              <a:gd name="connsiteY99" fmla="*/ 327107 h 6121960"/>
              <a:gd name="connsiteX100" fmla="*/ 8309147 w 8636594"/>
              <a:gd name="connsiteY100" fmla="*/ 292718 h 6121960"/>
              <a:gd name="connsiteX101" fmla="*/ 8344256 w 8636594"/>
              <a:gd name="connsiteY101" fmla="*/ 258685 h 6121960"/>
              <a:gd name="connsiteX102" fmla="*/ 8379669 w 8636594"/>
              <a:gd name="connsiteY102" fmla="*/ 225013 h 6121960"/>
              <a:gd name="connsiteX103" fmla="*/ 8415394 w 8636594"/>
              <a:gd name="connsiteY103" fmla="*/ 191709 h 6121960"/>
              <a:gd name="connsiteX104" fmla="*/ 8451434 w 8636594"/>
              <a:gd name="connsiteY104" fmla="*/ 158780 h 6121960"/>
              <a:gd name="connsiteX105" fmla="*/ 8487798 w 8636594"/>
              <a:gd name="connsiteY105" fmla="*/ 126233 h 6121960"/>
              <a:gd name="connsiteX106" fmla="*/ 8524489 w 8636594"/>
              <a:gd name="connsiteY106" fmla="*/ 94075 h 6121960"/>
              <a:gd name="connsiteX107" fmla="*/ 8561515 w 8636594"/>
              <a:gd name="connsiteY107" fmla="*/ 62312 h 6121960"/>
              <a:gd name="connsiteX108" fmla="*/ 8598881 w 8636594"/>
              <a:gd name="connsiteY108" fmla="*/ 30951 h 6121960"/>
              <a:gd name="connsiteX109" fmla="*/ 8636594 w 8636594"/>
              <a:gd name="connsiteY109" fmla="*/ 0 h 6121960"/>
              <a:gd name="connsiteX0" fmla="*/ 8636594 w 8636594"/>
              <a:gd name="connsiteY0" fmla="*/ 0 h 6121960"/>
              <a:gd name="connsiteX1" fmla="*/ 5293 w 8636594"/>
              <a:gd name="connsiteY1" fmla="*/ 0 h 6121960"/>
              <a:gd name="connsiteX2" fmla="*/ 0 w 8636594"/>
              <a:gd name="connsiteY2" fmla="*/ 5587843 h 6121960"/>
              <a:gd name="connsiteX3" fmla="*/ 3638142 w 8636594"/>
              <a:gd name="connsiteY3" fmla="*/ 6121960 h 6121960"/>
              <a:gd name="connsiteX4" fmla="*/ 3680024 w 8636594"/>
              <a:gd name="connsiteY4" fmla="*/ 6099881 h 6121960"/>
              <a:gd name="connsiteX5" fmla="*/ 3721426 w 8636594"/>
              <a:gd name="connsiteY5" fmla="*/ 6077471 h 6121960"/>
              <a:gd name="connsiteX6" fmla="*/ 3762353 w 8636594"/>
              <a:gd name="connsiteY6" fmla="*/ 6054733 h 6121960"/>
              <a:gd name="connsiteX7" fmla="*/ 3802812 w 8636594"/>
              <a:gd name="connsiteY7" fmla="*/ 6031671 h 6121960"/>
              <a:gd name="connsiteX8" fmla="*/ 3842810 w 8636594"/>
              <a:gd name="connsiteY8" fmla="*/ 6008288 h 6121960"/>
              <a:gd name="connsiteX9" fmla="*/ 3882352 w 8636594"/>
              <a:gd name="connsiteY9" fmla="*/ 5984588 h 6121960"/>
              <a:gd name="connsiteX10" fmla="*/ 3921445 w 8636594"/>
              <a:gd name="connsiteY10" fmla="*/ 5960574 h 6121960"/>
              <a:gd name="connsiteX11" fmla="*/ 3960096 w 8636594"/>
              <a:gd name="connsiteY11" fmla="*/ 5936250 h 6121960"/>
              <a:gd name="connsiteX12" fmla="*/ 3998311 w 8636594"/>
              <a:gd name="connsiteY12" fmla="*/ 5911619 h 6121960"/>
              <a:gd name="connsiteX13" fmla="*/ 4036095 w 8636594"/>
              <a:gd name="connsiteY13" fmla="*/ 5886685 h 6121960"/>
              <a:gd name="connsiteX14" fmla="*/ 4073456 w 8636594"/>
              <a:gd name="connsiteY14" fmla="*/ 5861452 h 6121960"/>
              <a:gd name="connsiteX15" fmla="*/ 4110400 w 8636594"/>
              <a:gd name="connsiteY15" fmla="*/ 5835922 h 6121960"/>
              <a:gd name="connsiteX16" fmla="*/ 4146933 w 8636594"/>
              <a:gd name="connsiteY16" fmla="*/ 5810100 h 6121960"/>
              <a:gd name="connsiteX17" fmla="*/ 4183061 w 8636594"/>
              <a:gd name="connsiteY17" fmla="*/ 5783988 h 6121960"/>
              <a:gd name="connsiteX18" fmla="*/ 4218791 w 8636594"/>
              <a:gd name="connsiteY18" fmla="*/ 5757591 h 6121960"/>
              <a:gd name="connsiteX19" fmla="*/ 4254129 w 8636594"/>
              <a:gd name="connsiteY19" fmla="*/ 5730912 h 6121960"/>
              <a:gd name="connsiteX20" fmla="*/ 4289081 w 8636594"/>
              <a:gd name="connsiteY20" fmla="*/ 5703955 h 6121960"/>
              <a:gd name="connsiteX21" fmla="*/ 4323654 w 8636594"/>
              <a:gd name="connsiteY21" fmla="*/ 5676722 h 6121960"/>
              <a:gd name="connsiteX22" fmla="*/ 4357854 w 8636594"/>
              <a:gd name="connsiteY22" fmla="*/ 5649218 h 6121960"/>
              <a:gd name="connsiteX23" fmla="*/ 4391688 w 8636594"/>
              <a:gd name="connsiteY23" fmla="*/ 5621446 h 6121960"/>
              <a:gd name="connsiteX24" fmla="*/ 4425162 w 8636594"/>
              <a:gd name="connsiteY24" fmla="*/ 5593409 h 6121960"/>
              <a:gd name="connsiteX25" fmla="*/ 4458281 w 8636594"/>
              <a:gd name="connsiteY25" fmla="*/ 5565111 h 6121960"/>
              <a:gd name="connsiteX26" fmla="*/ 4491053 w 8636594"/>
              <a:gd name="connsiteY26" fmla="*/ 5536556 h 6121960"/>
              <a:gd name="connsiteX27" fmla="*/ 4523484 w 8636594"/>
              <a:gd name="connsiteY27" fmla="*/ 5507747 h 6121960"/>
              <a:gd name="connsiteX28" fmla="*/ 4555580 w 8636594"/>
              <a:gd name="connsiteY28" fmla="*/ 5478687 h 6121960"/>
              <a:gd name="connsiteX29" fmla="*/ 4587347 w 8636594"/>
              <a:gd name="connsiteY29" fmla="*/ 5449380 h 6121960"/>
              <a:gd name="connsiteX30" fmla="*/ 4618793 w 8636594"/>
              <a:gd name="connsiteY30" fmla="*/ 5419830 h 6121960"/>
              <a:gd name="connsiteX31" fmla="*/ 4649922 w 8636594"/>
              <a:gd name="connsiteY31" fmla="*/ 5390040 h 6121960"/>
              <a:gd name="connsiteX32" fmla="*/ 4680742 w 8636594"/>
              <a:gd name="connsiteY32" fmla="*/ 5360014 h 6121960"/>
              <a:gd name="connsiteX33" fmla="*/ 4711259 w 8636594"/>
              <a:gd name="connsiteY33" fmla="*/ 5329755 h 6121960"/>
              <a:gd name="connsiteX34" fmla="*/ 4741478 w 8636594"/>
              <a:gd name="connsiteY34" fmla="*/ 5299266 h 6121960"/>
              <a:gd name="connsiteX35" fmla="*/ 4771408 w 8636594"/>
              <a:gd name="connsiteY35" fmla="*/ 5268551 h 6121960"/>
              <a:gd name="connsiteX36" fmla="*/ 4801053 w 8636594"/>
              <a:gd name="connsiteY36" fmla="*/ 5237614 h 6121960"/>
              <a:gd name="connsiteX37" fmla="*/ 4830420 w 8636594"/>
              <a:gd name="connsiteY37" fmla="*/ 5206458 h 6121960"/>
              <a:gd name="connsiteX38" fmla="*/ 4859516 w 8636594"/>
              <a:gd name="connsiteY38" fmla="*/ 5175087 h 6121960"/>
              <a:gd name="connsiteX39" fmla="*/ 4888347 w 8636594"/>
              <a:gd name="connsiteY39" fmla="*/ 5143504 h 6121960"/>
              <a:gd name="connsiteX40" fmla="*/ 4916919 w 8636594"/>
              <a:gd name="connsiteY40" fmla="*/ 5111713 h 6121960"/>
              <a:gd name="connsiteX41" fmla="*/ 4945238 w 8636594"/>
              <a:gd name="connsiteY41" fmla="*/ 5079717 h 6121960"/>
              <a:gd name="connsiteX42" fmla="*/ 4973311 w 8636594"/>
              <a:gd name="connsiteY42" fmla="*/ 5047519 h 6121960"/>
              <a:gd name="connsiteX43" fmla="*/ 5001145 w 8636594"/>
              <a:gd name="connsiteY43" fmla="*/ 5015124 h 6121960"/>
              <a:gd name="connsiteX44" fmla="*/ 5028745 w 8636594"/>
              <a:gd name="connsiteY44" fmla="*/ 4982535 h 6121960"/>
              <a:gd name="connsiteX45" fmla="*/ 5056117 w 8636594"/>
              <a:gd name="connsiteY45" fmla="*/ 4949755 h 6121960"/>
              <a:gd name="connsiteX46" fmla="*/ 5083269 w 8636594"/>
              <a:gd name="connsiteY46" fmla="*/ 4916787 h 6121960"/>
              <a:gd name="connsiteX47" fmla="*/ 5110207 w 8636594"/>
              <a:gd name="connsiteY47" fmla="*/ 4883636 h 6121960"/>
              <a:gd name="connsiteX48" fmla="*/ 5136937 w 8636594"/>
              <a:gd name="connsiteY48" fmla="*/ 4850305 h 6121960"/>
              <a:gd name="connsiteX49" fmla="*/ 5163464 w 8636594"/>
              <a:gd name="connsiteY49" fmla="*/ 4816797 h 6121960"/>
              <a:gd name="connsiteX50" fmla="*/ 5215940 w 8636594"/>
              <a:gd name="connsiteY50" fmla="*/ 4749265 h 6121960"/>
              <a:gd name="connsiteX51" fmla="*/ 5267684 w 8636594"/>
              <a:gd name="connsiteY51" fmla="*/ 4681068 h 6121960"/>
              <a:gd name="connsiteX52" fmla="*/ 5318748 w 8636594"/>
              <a:gd name="connsiteY52" fmla="*/ 4612234 h 6121960"/>
              <a:gd name="connsiteX53" fmla="*/ 5369182 w 8636594"/>
              <a:gd name="connsiteY53" fmla="*/ 4542793 h 6121960"/>
              <a:gd name="connsiteX54" fmla="*/ 5419038 w 8636594"/>
              <a:gd name="connsiteY54" fmla="*/ 4472771 h 6121960"/>
              <a:gd name="connsiteX55" fmla="*/ 5468365 w 8636594"/>
              <a:gd name="connsiteY55" fmla="*/ 4402196 h 6121960"/>
              <a:gd name="connsiteX56" fmla="*/ 5517215 w 8636594"/>
              <a:gd name="connsiteY56" fmla="*/ 4331098 h 6121960"/>
              <a:gd name="connsiteX57" fmla="*/ 5565637 w 8636594"/>
              <a:gd name="connsiteY57" fmla="*/ 4259503 h 6121960"/>
              <a:gd name="connsiteX58" fmla="*/ 5613684 w 8636594"/>
              <a:gd name="connsiteY58" fmla="*/ 4187441 h 6121960"/>
              <a:gd name="connsiteX59" fmla="*/ 5685160 w 8636594"/>
              <a:gd name="connsiteY59" fmla="*/ 4078531 h 6121960"/>
              <a:gd name="connsiteX60" fmla="*/ 5756074 w 8636594"/>
              <a:gd name="connsiteY60" fmla="*/ 3968727 h 6121960"/>
              <a:gd name="connsiteX61" fmla="*/ 5873483 w 8636594"/>
              <a:gd name="connsiteY61" fmla="*/ 3783989 h 6121960"/>
              <a:gd name="connsiteX62" fmla="*/ 6203209 w 8636594"/>
              <a:gd name="connsiteY62" fmla="*/ 3258640 h 6121960"/>
              <a:gd name="connsiteX63" fmla="*/ 6299430 w 8636594"/>
              <a:gd name="connsiteY63" fmla="*/ 3107321 h 6121960"/>
              <a:gd name="connsiteX64" fmla="*/ 6372650 w 8636594"/>
              <a:gd name="connsiteY64" fmla="*/ 2993735 h 6121960"/>
              <a:gd name="connsiteX65" fmla="*/ 6453197 w 8636594"/>
              <a:gd name="connsiteY65" fmla="*/ 2869788 h 6121960"/>
              <a:gd name="connsiteX66" fmla="*/ 6564167 w 8636594"/>
              <a:gd name="connsiteY66" fmla="*/ 2696807 h 6121960"/>
              <a:gd name="connsiteX67" fmla="*/ 6976233 w 8636594"/>
              <a:gd name="connsiteY67" fmla="*/ 2045274 h 6121960"/>
              <a:gd name="connsiteX68" fmla="*/ 7086755 w 8636594"/>
              <a:gd name="connsiteY68" fmla="*/ 1872743 h 6121960"/>
              <a:gd name="connsiteX69" fmla="*/ 7170279 w 8636594"/>
              <a:gd name="connsiteY69" fmla="*/ 1744202 h 6121960"/>
              <a:gd name="connsiteX70" fmla="*/ 7226351 w 8636594"/>
              <a:gd name="connsiteY70" fmla="*/ 1659017 h 6121960"/>
              <a:gd name="connsiteX71" fmla="*/ 7282789 w 8636594"/>
              <a:gd name="connsiteY71" fmla="*/ 1574303 h 6121960"/>
              <a:gd name="connsiteX72" fmla="*/ 7339643 w 8636594"/>
              <a:gd name="connsiteY72" fmla="*/ 1490113 h 6121960"/>
              <a:gd name="connsiteX73" fmla="*/ 7396957 w 8636594"/>
              <a:gd name="connsiteY73" fmla="*/ 1406503 h 6121960"/>
              <a:gd name="connsiteX74" fmla="*/ 7454781 w 8636594"/>
              <a:gd name="connsiteY74" fmla="*/ 1323526 h 6121960"/>
              <a:gd name="connsiteX75" fmla="*/ 7513161 w 8636594"/>
              <a:gd name="connsiteY75" fmla="*/ 1241237 h 6121960"/>
              <a:gd name="connsiteX76" fmla="*/ 7572144 w 8636594"/>
              <a:gd name="connsiteY76" fmla="*/ 1159689 h 6121960"/>
              <a:gd name="connsiteX77" fmla="*/ 7601877 w 8636594"/>
              <a:gd name="connsiteY77" fmla="*/ 1119210 h 6121960"/>
              <a:gd name="connsiteX78" fmla="*/ 7631779 w 8636594"/>
              <a:gd name="connsiteY78" fmla="*/ 1078937 h 6121960"/>
              <a:gd name="connsiteX79" fmla="*/ 7661855 w 8636594"/>
              <a:gd name="connsiteY79" fmla="*/ 1038876 h 6121960"/>
              <a:gd name="connsiteX80" fmla="*/ 7692111 w 8636594"/>
              <a:gd name="connsiteY80" fmla="*/ 999035 h 6121960"/>
              <a:gd name="connsiteX81" fmla="*/ 7722554 w 8636594"/>
              <a:gd name="connsiteY81" fmla="*/ 959419 h 6121960"/>
              <a:gd name="connsiteX82" fmla="*/ 7753190 w 8636594"/>
              <a:gd name="connsiteY82" fmla="*/ 920037 h 6121960"/>
              <a:gd name="connsiteX83" fmla="*/ 7784023 w 8636594"/>
              <a:gd name="connsiteY83" fmla="*/ 880894 h 6121960"/>
              <a:gd name="connsiteX84" fmla="*/ 7815061 w 8636594"/>
              <a:gd name="connsiteY84" fmla="*/ 841997 h 6121960"/>
              <a:gd name="connsiteX85" fmla="*/ 7846308 w 8636594"/>
              <a:gd name="connsiteY85" fmla="*/ 803354 h 6121960"/>
              <a:gd name="connsiteX86" fmla="*/ 7877772 w 8636594"/>
              <a:gd name="connsiteY86" fmla="*/ 764970 h 6121960"/>
              <a:gd name="connsiteX87" fmla="*/ 7909458 w 8636594"/>
              <a:gd name="connsiteY87" fmla="*/ 726853 h 6121960"/>
              <a:gd name="connsiteX88" fmla="*/ 7941371 w 8636594"/>
              <a:gd name="connsiteY88" fmla="*/ 689010 h 6121960"/>
              <a:gd name="connsiteX89" fmla="*/ 7973518 w 8636594"/>
              <a:gd name="connsiteY89" fmla="*/ 651447 h 6121960"/>
              <a:gd name="connsiteX90" fmla="*/ 8005905 w 8636594"/>
              <a:gd name="connsiteY90" fmla="*/ 614171 h 6121960"/>
              <a:gd name="connsiteX91" fmla="*/ 8038538 w 8636594"/>
              <a:gd name="connsiteY91" fmla="*/ 577189 h 6121960"/>
              <a:gd name="connsiteX92" fmla="*/ 8071421 w 8636594"/>
              <a:gd name="connsiteY92" fmla="*/ 540507 h 6121960"/>
              <a:gd name="connsiteX93" fmla="*/ 8104563 w 8636594"/>
              <a:gd name="connsiteY93" fmla="*/ 504132 h 6121960"/>
              <a:gd name="connsiteX94" fmla="*/ 8137967 w 8636594"/>
              <a:gd name="connsiteY94" fmla="*/ 468072 h 6121960"/>
              <a:gd name="connsiteX95" fmla="*/ 8171641 w 8636594"/>
              <a:gd name="connsiteY95" fmla="*/ 432332 h 6121960"/>
              <a:gd name="connsiteX96" fmla="*/ 8205590 w 8636594"/>
              <a:gd name="connsiteY96" fmla="*/ 396920 h 6121960"/>
              <a:gd name="connsiteX97" fmla="*/ 8239820 w 8636594"/>
              <a:gd name="connsiteY97" fmla="*/ 361843 h 6121960"/>
              <a:gd name="connsiteX98" fmla="*/ 8274337 w 8636594"/>
              <a:gd name="connsiteY98" fmla="*/ 327107 h 6121960"/>
              <a:gd name="connsiteX99" fmla="*/ 8309147 w 8636594"/>
              <a:gd name="connsiteY99" fmla="*/ 292718 h 6121960"/>
              <a:gd name="connsiteX100" fmla="*/ 8344256 w 8636594"/>
              <a:gd name="connsiteY100" fmla="*/ 258685 h 6121960"/>
              <a:gd name="connsiteX101" fmla="*/ 8379669 w 8636594"/>
              <a:gd name="connsiteY101" fmla="*/ 225013 h 6121960"/>
              <a:gd name="connsiteX102" fmla="*/ 8415394 w 8636594"/>
              <a:gd name="connsiteY102" fmla="*/ 191709 h 6121960"/>
              <a:gd name="connsiteX103" fmla="*/ 8451434 w 8636594"/>
              <a:gd name="connsiteY103" fmla="*/ 158780 h 6121960"/>
              <a:gd name="connsiteX104" fmla="*/ 8487798 w 8636594"/>
              <a:gd name="connsiteY104" fmla="*/ 126233 h 6121960"/>
              <a:gd name="connsiteX105" fmla="*/ 8524489 w 8636594"/>
              <a:gd name="connsiteY105" fmla="*/ 94075 h 6121960"/>
              <a:gd name="connsiteX106" fmla="*/ 8561515 w 8636594"/>
              <a:gd name="connsiteY106" fmla="*/ 62312 h 6121960"/>
              <a:gd name="connsiteX107" fmla="*/ 8598881 w 8636594"/>
              <a:gd name="connsiteY107" fmla="*/ 30951 h 6121960"/>
              <a:gd name="connsiteX108" fmla="*/ 8636594 w 8636594"/>
              <a:gd name="connsiteY108" fmla="*/ 0 h 6121960"/>
              <a:gd name="connsiteX0" fmla="*/ 8636594 w 8636594"/>
              <a:gd name="connsiteY0" fmla="*/ 0 h 6099881"/>
              <a:gd name="connsiteX1" fmla="*/ 5293 w 8636594"/>
              <a:gd name="connsiteY1" fmla="*/ 0 h 6099881"/>
              <a:gd name="connsiteX2" fmla="*/ 0 w 8636594"/>
              <a:gd name="connsiteY2" fmla="*/ 5587843 h 6099881"/>
              <a:gd name="connsiteX3" fmla="*/ 3680024 w 8636594"/>
              <a:gd name="connsiteY3" fmla="*/ 6099881 h 6099881"/>
              <a:gd name="connsiteX4" fmla="*/ 3721426 w 8636594"/>
              <a:gd name="connsiteY4" fmla="*/ 6077471 h 6099881"/>
              <a:gd name="connsiteX5" fmla="*/ 3762353 w 8636594"/>
              <a:gd name="connsiteY5" fmla="*/ 6054733 h 6099881"/>
              <a:gd name="connsiteX6" fmla="*/ 3802812 w 8636594"/>
              <a:gd name="connsiteY6" fmla="*/ 6031671 h 6099881"/>
              <a:gd name="connsiteX7" fmla="*/ 3842810 w 8636594"/>
              <a:gd name="connsiteY7" fmla="*/ 6008288 h 6099881"/>
              <a:gd name="connsiteX8" fmla="*/ 3882352 w 8636594"/>
              <a:gd name="connsiteY8" fmla="*/ 5984588 h 6099881"/>
              <a:gd name="connsiteX9" fmla="*/ 3921445 w 8636594"/>
              <a:gd name="connsiteY9" fmla="*/ 5960574 h 6099881"/>
              <a:gd name="connsiteX10" fmla="*/ 3960096 w 8636594"/>
              <a:gd name="connsiteY10" fmla="*/ 5936250 h 6099881"/>
              <a:gd name="connsiteX11" fmla="*/ 3998311 w 8636594"/>
              <a:gd name="connsiteY11" fmla="*/ 5911619 h 6099881"/>
              <a:gd name="connsiteX12" fmla="*/ 4036095 w 8636594"/>
              <a:gd name="connsiteY12" fmla="*/ 5886685 h 6099881"/>
              <a:gd name="connsiteX13" fmla="*/ 4073456 w 8636594"/>
              <a:gd name="connsiteY13" fmla="*/ 5861452 h 6099881"/>
              <a:gd name="connsiteX14" fmla="*/ 4110400 w 8636594"/>
              <a:gd name="connsiteY14" fmla="*/ 5835922 h 6099881"/>
              <a:gd name="connsiteX15" fmla="*/ 4146933 w 8636594"/>
              <a:gd name="connsiteY15" fmla="*/ 5810100 h 6099881"/>
              <a:gd name="connsiteX16" fmla="*/ 4183061 w 8636594"/>
              <a:gd name="connsiteY16" fmla="*/ 5783988 h 6099881"/>
              <a:gd name="connsiteX17" fmla="*/ 4218791 w 8636594"/>
              <a:gd name="connsiteY17" fmla="*/ 5757591 h 6099881"/>
              <a:gd name="connsiteX18" fmla="*/ 4254129 w 8636594"/>
              <a:gd name="connsiteY18" fmla="*/ 5730912 h 6099881"/>
              <a:gd name="connsiteX19" fmla="*/ 4289081 w 8636594"/>
              <a:gd name="connsiteY19" fmla="*/ 5703955 h 6099881"/>
              <a:gd name="connsiteX20" fmla="*/ 4323654 w 8636594"/>
              <a:gd name="connsiteY20" fmla="*/ 5676722 h 6099881"/>
              <a:gd name="connsiteX21" fmla="*/ 4357854 w 8636594"/>
              <a:gd name="connsiteY21" fmla="*/ 5649218 h 6099881"/>
              <a:gd name="connsiteX22" fmla="*/ 4391688 w 8636594"/>
              <a:gd name="connsiteY22" fmla="*/ 5621446 h 6099881"/>
              <a:gd name="connsiteX23" fmla="*/ 4425162 w 8636594"/>
              <a:gd name="connsiteY23" fmla="*/ 5593409 h 6099881"/>
              <a:gd name="connsiteX24" fmla="*/ 4458281 w 8636594"/>
              <a:gd name="connsiteY24" fmla="*/ 5565111 h 6099881"/>
              <a:gd name="connsiteX25" fmla="*/ 4491053 w 8636594"/>
              <a:gd name="connsiteY25" fmla="*/ 5536556 h 6099881"/>
              <a:gd name="connsiteX26" fmla="*/ 4523484 w 8636594"/>
              <a:gd name="connsiteY26" fmla="*/ 5507747 h 6099881"/>
              <a:gd name="connsiteX27" fmla="*/ 4555580 w 8636594"/>
              <a:gd name="connsiteY27" fmla="*/ 5478687 h 6099881"/>
              <a:gd name="connsiteX28" fmla="*/ 4587347 w 8636594"/>
              <a:gd name="connsiteY28" fmla="*/ 5449380 h 6099881"/>
              <a:gd name="connsiteX29" fmla="*/ 4618793 w 8636594"/>
              <a:gd name="connsiteY29" fmla="*/ 5419830 h 6099881"/>
              <a:gd name="connsiteX30" fmla="*/ 4649922 w 8636594"/>
              <a:gd name="connsiteY30" fmla="*/ 5390040 h 6099881"/>
              <a:gd name="connsiteX31" fmla="*/ 4680742 w 8636594"/>
              <a:gd name="connsiteY31" fmla="*/ 5360014 h 6099881"/>
              <a:gd name="connsiteX32" fmla="*/ 4711259 w 8636594"/>
              <a:gd name="connsiteY32" fmla="*/ 5329755 h 6099881"/>
              <a:gd name="connsiteX33" fmla="*/ 4741478 w 8636594"/>
              <a:gd name="connsiteY33" fmla="*/ 5299266 h 6099881"/>
              <a:gd name="connsiteX34" fmla="*/ 4771408 w 8636594"/>
              <a:gd name="connsiteY34" fmla="*/ 5268551 h 6099881"/>
              <a:gd name="connsiteX35" fmla="*/ 4801053 w 8636594"/>
              <a:gd name="connsiteY35" fmla="*/ 5237614 h 6099881"/>
              <a:gd name="connsiteX36" fmla="*/ 4830420 w 8636594"/>
              <a:gd name="connsiteY36" fmla="*/ 5206458 h 6099881"/>
              <a:gd name="connsiteX37" fmla="*/ 4859516 w 8636594"/>
              <a:gd name="connsiteY37" fmla="*/ 5175087 h 6099881"/>
              <a:gd name="connsiteX38" fmla="*/ 4888347 w 8636594"/>
              <a:gd name="connsiteY38" fmla="*/ 5143504 h 6099881"/>
              <a:gd name="connsiteX39" fmla="*/ 4916919 w 8636594"/>
              <a:gd name="connsiteY39" fmla="*/ 5111713 h 6099881"/>
              <a:gd name="connsiteX40" fmla="*/ 4945238 w 8636594"/>
              <a:gd name="connsiteY40" fmla="*/ 5079717 h 6099881"/>
              <a:gd name="connsiteX41" fmla="*/ 4973311 w 8636594"/>
              <a:gd name="connsiteY41" fmla="*/ 5047519 h 6099881"/>
              <a:gd name="connsiteX42" fmla="*/ 5001145 w 8636594"/>
              <a:gd name="connsiteY42" fmla="*/ 5015124 h 6099881"/>
              <a:gd name="connsiteX43" fmla="*/ 5028745 w 8636594"/>
              <a:gd name="connsiteY43" fmla="*/ 4982535 h 6099881"/>
              <a:gd name="connsiteX44" fmla="*/ 5056117 w 8636594"/>
              <a:gd name="connsiteY44" fmla="*/ 4949755 h 6099881"/>
              <a:gd name="connsiteX45" fmla="*/ 5083269 w 8636594"/>
              <a:gd name="connsiteY45" fmla="*/ 4916787 h 6099881"/>
              <a:gd name="connsiteX46" fmla="*/ 5110207 w 8636594"/>
              <a:gd name="connsiteY46" fmla="*/ 4883636 h 6099881"/>
              <a:gd name="connsiteX47" fmla="*/ 5136937 w 8636594"/>
              <a:gd name="connsiteY47" fmla="*/ 4850305 h 6099881"/>
              <a:gd name="connsiteX48" fmla="*/ 5163464 w 8636594"/>
              <a:gd name="connsiteY48" fmla="*/ 4816797 h 6099881"/>
              <a:gd name="connsiteX49" fmla="*/ 5215940 w 8636594"/>
              <a:gd name="connsiteY49" fmla="*/ 4749265 h 6099881"/>
              <a:gd name="connsiteX50" fmla="*/ 5267684 w 8636594"/>
              <a:gd name="connsiteY50" fmla="*/ 4681068 h 6099881"/>
              <a:gd name="connsiteX51" fmla="*/ 5318748 w 8636594"/>
              <a:gd name="connsiteY51" fmla="*/ 4612234 h 6099881"/>
              <a:gd name="connsiteX52" fmla="*/ 5369182 w 8636594"/>
              <a:gd name="connsiteY52" fmla="*/ 4542793 h 6099881"/>
              <a:gd name="connsiteX53" fmla="*/ 5419038 w 8636594"/>
              <a:gd name="connsiteY53" fmla="*/ 4472771 h 6099881"/>
              <a:gd name="connsiteX54" fmla="*/ 5468365 w 8636594"/>
              <a:gd name="connsiteY54" fmla="*/ 4402196 h 6099881"/>
              <a:gd name="connsiteX55" fmla="*/ 5517215 w 8636594"/>
              <a:gd name="connsiteY55" fmla="*/ 4331098 h 6099881"/>
              <a:gd name="connsiteX56" fmla="*/ 5565637 w 8636594"/>
              <a:gd name="connsiteY56" fmla="*/ 4259503 h 6099881"/>
              <a:gd name="connsiteX57" fmla="*/ 5613684 w 8636594"/>
              <a:gd name="connsiteY57" fmla="*/ 4187441 h 6099881"/>
              <a:gd name="connsiteX58" fmla="*/ 5685160 w 8636594"/>
              <a:gd name="connsiteY58" fmla="*/ 4078531 h 6099881"/>
              <a:gd name="connsiteX59" fmla="*/ 5756074 w 8636594"/>
              <a:gd name="connsiteY59" fmla="*/ 3968727 h 6099881"/>
              <a:gd name="connsiteX60" fmla="*/ 5873483 w 8636594"/>
              <a:gd name="connsiteY60" fmla="*/ 3783989 h 6099881"/>
              <a:gd name="connsiteX61" fmla="*/ 6203209 w 8636594"/>
              <a:gd name="connsiteY61" fmla="*/ 3258640 h 6099881"/>
              <a:gd name="connsiteX62" fmla="*/ 6299430 w 8636594"/>
              <a:gd name="connsiteY62" fmla="*/ 3107321 h 6099881"/>
              <a:gd name="connsiteX63" fmla="*/ 6372650 w 8636594"/>
              <a:gd name="connsiteY63" fmla="*/ 2993735 h 6099881"/>
              <a:gd name="connsiteX64" fmla="*/ 6453197 w 8636594"/>
              <a:gd name="connsiteY64" fmla="*/ 2869788 h 6099881"/>
              <a:gd name="connsiteX65" fmla="*/ 6564167 w 8636594"/>
              <a:gd name="connsiteY65" fmla="*/ 2696807 h 6099881"/>
              <a:gd name="connsiteX66" fmla="*/ 6976233 w 8636594"/>
              <a:gd name="connsiteY66" fmla="*/ 2045274 h 6099881"/>
              <a:gd name="connsiteX67" fmla="*/ 7086755 w 8636594"/>
              <a:gd name="connsiteY67" fmla="*/ 1872743 h 6099881"/>
              <a:gd name="connsiteX68" fmla="*/ 7170279 w 8636594"/>
              <a:gd name="connsiteY68" fmla="*/ 1744202 h 6099881"/>
              <a:gd name="connsiteX69" fmla="*/ 7226351 w 8636594"/>
              <a:gd name="connsiteY69" fmla="*/ 1659017 h 6099881"/>
              <a:gd name="connsiteX70" fmla="*/ 7282789 w 8636594"/>
              <a:gd name="connsiteY70" fmla="*/ 1574303 h 6099881"/>
              <a:gd name="connsiteX71" fmla="*/ 7339643 w 8636594"/>
              <a:gd name="connsiteY71" fmla="*/ 1490113 h 6099881"/>
              <a:gd name="connsiteX72" fmla="*/ 7396957 w 8636594"/>
              <a:gd name="connsiteY72" fmla="*/ 1406503 h 6099881"/>
              <a:gd name="connsiteX73" fmla="*/ 7454781 w 8636594"/>
              <a:gd name="connsiteY73" fmla="*/ 1323526 h 6099881"/>
              <a:gd name="connsiteX74" fmla="*/ 7513161 w 8636594"/>
              <a:gd name="connsiteY74" fmla="*/ 1241237 h 6099881"/>
              <a:gd name="connsiteX75" fmla="*/ 7572144 w 8636594"/>
              <a:gd name="connsiteY75" fmla="*/ 1159689 h 6099881"/>
              <a:gd name="connsiteX76" fmla="*/ 7601877 w 8636594"/>
              <a:gd name="connsiteY76" fmla="*/ 1119210 h 6099881"/>
              <a:gd name="connsiteX77" fmla="*/ 7631779 w 8636594"/>
              <a:gd name="connsiteY77" fmla="*/ 1078937 h 6099881"/>
              <a:gd name="connsiteX78" fmla="*/ 7661855 w 8636594"/>
              <a:gd name="connsiteY78" fmla="*/ 1038876 h 6099881"/>
              <a:gd name="connsiteX79" fmla="*/ 7692111 w 8636594"/>
              <a:gd name="connsiteY79" fmla="*/ 999035 h 6099881"/>
              <a:gd name="connsiteX80" fmla="*/ 7722554 w 8636594"/>
              <a:gd name="connsiteY80" fmla="*/ 959419 h 6099881"/>
              <a:gd name="connsiteX81" fmla="*/ 7753190 w 8636594"/>
              <a:gd name="connsiteY81" fmla="*/ 920037 h 6099881"/>
              <a:gd name="connsiteX82" fmla="*/ 7784023 w 8636594"/>
              <a:gd name="connsiteY82" fmla="*/ 880894 h 6099881"/>
              <a:gd name="connsiteX83" fmla="*/ 7815061 w 8636594"/>
              <a:gd name="connsiteY83" fmla="*/ 841997 h 6099881"/>
              <a:gd name="connsiteX84" fmla="*/ 7846308 w 8636594"/>
              <a:gd name="connsiteY84" fmla="*/ 803354 h 6099881"/>
              <a:gd name="connsiteX85" fmla="*/ 7877772 w 8636594"/>
              <a:gd name="connsiteY85" fmla="*/ 764970 h 6099881"/>
              <a:gd name="connsiteX86" fmla="*/ 7909458 w 8636594"/>
              <a:gd name="connsiteY86" fmla="*/ 726853 h 6099881"/>
              <a:gd name="connsiteX87" fmla="*/ 7941371 w 8636594"/>
              <a:gd name="connsiteY87" fmla="*/ 689010 h 6099881"/>
              <a:gd name="connsiteX88" fmla="*/ 7973518 w 8636594"/>
              <a:gd name="connsiteY88" fmla="*/ 651447 h 6099881"/>
              <a:gd name="connsiteX89" fmla="*/ 8005905 w 8636594"/>
              <a:gd name="connsiteY89" fmla="*/ 614171 h 6099881"/>
              <a:gd name="connsiteX90" fmla="*/ 8038538 w 8636594"/>
              <a:gd name="connsiteY90" fmla="*/ 577189 h 6099881"/>
              <a:gd name="connsiteX91" fmla="*/ 8071421 w 8636594"/>
              <a:gd name="connsiteY91" fmla="*/ 540507 h 6099881"/>
              <a:gd name="connsiteX92" fmla="*/ 8104563 w 8636594"/>
              <a:gd name="connsiteY92" fmla="*/ 504132 h 6099881"/>
              <a:gd name="connsiteX93" fmla="*/ 8137967 w 8636594"/>
              <a:gd name="connsiteY93" fmla="*/ 468072 h 6099881"/>
              <a:gd name="connsiteX94" fmla="*/ 8171641 w 8636594"/>
              <a:gd name="connsiteY94" fmla="*/ 432332 h 6099881"/>
              <a:gd name="connsiteX95" fmla="*/ 8205590 w 8636594"/>
              <a:gd name="connsiteY95" fmla="*/ 396920 h 6099881"/>
              <a:gd name="connsiteX96" fmla="*/ 8239820 w 8636594"/>
              <a:gd name="connsiteY96" fmla="*/ 361843 h 6099881"/>
              <a:gd name="connsiteX97" fmla="*/ 8274337 w 8636594"/>
              <a:gd name="connsiteY97" fmla="*/ 327107 h 6099881"/>
              <a:gd name="connsiteX98" fmla="*/ 8309147 w 8636594"/>
              <a:gd name="connsiteY98" fmla="*/ 292718 h 6099881"/>
              <a:gd name="connsiteX99" fmla="*/ 8344256 w 8636594"/>
              <a:gd name="connsiteY99" fmla="*/ 258685 h 6099881"/>
              <a:gd name="connsiteX100" fmla="*/ 8379669 w 8636594"/>
              <a:gd name="connsiteY100" fmla="*/ 225013 h 6099881"/>
              <a:gd name="connsiteX101" fmla="*/ 8415394 w 8636594"/>
              <a:gd name="connsiteY101" fmla="*/ 191709 h 6099881"/>
              <a:gd name="connsiteX102" fmla="*/ 8451434 w 8636594"/>
              <a:gd name="connsiteY102" fmla="*/ 158780 h 6099881"/>
              <a:gd name="connsiteX103" fmla="*/ 8487798 w 8636594"/>
              <a:gd name="connsiteY103" fmla="*/ 126233 h 6099881"/>
              <a:gd name="connsiteX104" fmla="*/ 8524489 w 8636594"/>
              <a:gd name="connsiteY104" fmla="*/ 94075 h 6099881"/>
              <a:gd name="connsiteX105" fmla="*/ 8561515 w 8636594"/>
              <a:gd name="connsiteY105" fmla="*/ 62312 h 6099881"/>
              <a:gd name="connsiteX106" fmla="*/ 8598881 w 8636594"/>
              <a:gd name="connsiteY106" fmla="*/ 30951 h 6099881"/>
              <a:gd name="connsiteX107" fmla="*/ 8636594 w 8636594"/>
              <a:gd name="connsiteY107" fmla="*/ 0 h 6099881"/>
              <a:gd name="connsiteX0" fmla="*/ 8636594 w 8636594"/>
              <a:gd name="connsiteY0" fmla="*/ 0 h 6077471"/>
              <a:gd name="connsiteX1" fmla="*/ 5293 w 8636594"/>
              <a:gd name="connsiteY1" fmla="*/ 0 h 6077471"/>
              <a:gd name="connsiteX2" fmla="*/ 0 w 8636594"/>
              <a:gd name="connsiteY2" fmla="*/ 5587843 h 6077471"/>
              <a:gd name="connsiteX3" fmla="*/ 3721426 w 8636594"/>
              <a:gd name="connsiteY3" fmla="*/ 6077471 h 6077471"/>
              <a:gd name="connsiteX4" fmla="*/ 3762353 w 8636594"/>
              <a:gd name="connsiteY4" fmla="*/ 6054733 h 6077471"/>
              <a:gd name="connsiteX5" fmla="*/ 3802812 w 8636594"/>
              <a:gd name="connsiteY5" fmla="*/ 6031671 h 6077471"/>
              <a:gd name="connsiteX6" fmla="*/ 3842810 w 8636594"/>
              <a:gd name="connsiteY6" fmla="*/ 6008288 h 6077471"/>
              <a:gd name="connsiteX7" fmla="*/ 3882352 w 8636594"/>
              <a:gd name="connsiteY7" fmla="*/ 5984588 h 6077471"/>
              <a:gd name="connsiteX8" fmla="*/ 3921445 w 8636594"/>
              <a:gd name="connsiteY8" fmla="*/ 5960574 h 6077471"/>
              <a:gd name="connsiteX9" fmla="*/ 3960096 w 8636594"/>
              <a:gd name="connsiteY9" fmla="*/ 5936250 h 6077471"/>
              <a:gd name="connsiteX10" fmla="*/ 3998311 w 8636594"/>
              <a:gd name="connsiteY10" fmla="*/ 5911619 h 6077471"/>
              <a:gd name="connsiteX11" fmla="*/ 4036095 w 8636594"/>
              <a:gd name="connsiteY11" fmla="*/ 5886685 h 6077471"/>
              <a:gd name="connsiteX12" fmla="*/ 4073456 w 8636594"/>
              <a:gd name="connsiteY12" fmla="*/ 5861452 h 6077471"/>
              <a:gd name="connsiteX13" fmla="*/ 4110400 w 8636594"/>
              <a:gd name="connsiteY13" fmla="*/ 5835922 h 6077471"/>
              <a:gd name="connsiteX14" fmla="*/ 4146933 w 8636594"/>
              <a:gd name="connsiteY14" fmla="*/ 5810100 h 6077471"/>
              <a:gd name="connsiteX15" fmla="*/ 4183061 w 8636594"/>
              <a:gd name="connsiteY15" fmla="*/ 5783988 h 6077471"/>
              <a:gd name="connsiteX16" fmla="*/ 4218791 w 8636594"/>
              <a:gd name="connsiteY16" fmla="*/ 5757591 h 6077471"/>
              <a:gd name="connsiteX17" fmla="*/ 4254129 w 8636594"/>
              <a:gd name="connsiteY17" fmla="*/ 5730912 h 6077471"/>
              <a:gd name="connsiteX18" fmla="*/ 4289081 w 8636594"/>
              <a:gd name="connsiteY18" fmla="*/ 5703955 h 6077471"/>
              <a:gd name="connsiteX19" fmla="*/ 4323654 w 8636594"/>
              <a:gd name="connsiteY19" fmla="*/ 5676722 h 6077471"/>
              <a:gd name="connsiteX20" fmla="*/ 4357854 w 8636594"/>
              <a:gd name="connsiteY20" fmla="*/ 5649218 h 6077471"/>
              <a:gd name="connsiteX21" fmla="*/ 4391688 w 8636594"/>
              <a:gd name="connsiteY21" fmla="*/ 5621446 h 6077471"/>
              <a:gd name="connsiteX22" fmla="*/ 4425162 w 8636594"/>
              <a:gd name="connsiteY22" fmla="*/ 5593409 h 6077471"/>
              <a:gd name="connsiteX23" fmla="*/ 4458281 w 8636594"/>
              <a:gd name="connsiteY23" fmla="*/ 5565111 h 6077471"/>
              <a:gd name="connsiteX24" fmla="*/ 4491053 w 8636594"/>
              <a:gd name="connsiteY24" fmla="*/ 5536556 h 6077471"/>
              <a:gd name="connsiteX25" fmla="*/ 4523484 w 8636594"/>
              <a:gd name="connsiteY25" fmla="*/ 5507747 h 6077471"/>
              <a:gd name="connsiteX26" fmla="*/ 4555580 w 8636594"/>
              <a:gd name="connsiteY26" fmla="*/ 5478687 h 6077471"/>
              <a:gd name="connsiteX27" fmla="*/ 4587347 w 8636594"/>
              <a:gd name="connsiteY27" fmla="*/ 5449380 h 6077471"/>
              <a:gd name="connsiteX28" fmla="*/ 4618793 w 8636594"/>
              <a:gd name="connsiteY28" fmla="*/ 5419830 h 6077471"/>
              <a:gd name="connsiteX29" fmla="*/ 4649922 w 8636594"/>
              <a:gd name="connsiteY29" fmla="*/ 5390040 h 6077471"/>
              <a:gd name="connsiteX30" fmla="*/ 4680742 w 8636594"/>
              <a:gd name="connsiteY30" fmla="*/ 5360014 h 6077471"/>
              <a:gd name="connsiteX31" fmla="*/ 4711259 w 8636594"/>
              <a:gd name="connsiteY31" fmla="*/ 5329755 h 6077471"/>
              <a:gd name="connsiteX32" fmla="*/ 4741478 w 8636594"/>
              <a:gd name="connsiteY32" fmla="*/ 5299266 h 6077471"/>
              <a:gd name="connsiteX33" fmla="*/ 4771408 w 8636594"/>
              <a:gd name="connsiteY33" fmla="*/ 5268551 h 6077471"/>
              <a:gd name="connsiteX34" fmla="*/ 4801053 w 8636594"/>
              <a:gd name="connsiteY34" fmla="*/ 5237614 h 6077471"/>
              <a:gd name="connsiteX35" fmla="*/ 4830420 w 8636594"/>
              <a:gd name="connsiteY35" fmla="*/ 5206458 h 6077471"/>
              <a:gd name="connsiteX36" fmla="*/ 4859516 w 8636594"/>
              <a:gd name="connsiteY36" fmla="*/ 5175087 h 6077471"/>
              <a:gd name="connsiteX37" fmla="*/ 4888347 w 8636594"/>
              <a:gd name="connsiteY37" fmla="*/ 5143504 h 6077471"/>
              <a:gd name="connsiteX38" fmla="*/ 4916919 w 8636594"/>
              <a:gd name="connsiteY38" fmla="*/ 5111713 h 6077471"/>
              <a:gd name="connsiteX39" fmla="*/ 4945238 w 8636594"/>
              <a:gd name="connsiteY39" fmla="*/ 5079717 h 6077471"/>
              <a:gd name="connsiteX40" fmla="*/ 4973311 w 8636594"/>
              <a:gd name="connsiteY40" fmla="*/ 5047519 h 6077471"/>
              <a:gd name="connsiteX41" fmla="*/ 5001145 w 8636594"/>
              <a:gd name="connsiteY41" fmla="*/ 5015124 h 6077471"/>
              <a:gd name="connsiteX42" fmla="*/ 5028745 w 8636594"/>
              <a:gd name="connsiteY42" fmla="*/ 4982535 h 6077471"/>
              <a:gd name="connsiteX43" fmla="*/ 5056117 w 8636594"/>
              <a:gd name="connsiteY43" fmla="*/ 4949755 h 6077471"/>
              <a:gd name="connsiteX44" fmla="*/ 5083269 w 8636594"/>
              <a:gd name="connsiteY44" fmla="*/ 4916787 h 6077471"/>
              <a:gd name="connsiteX45" fmla="*/ 5110207 w 8636594"/>
              <a:gd name="connsiteY45" fmla="*/ 4883636 h 6077471"/>
              <a:gd name="connsiteX46" fmla="*/ 5136937 w 8636594"/>
              <a:gd name="connsiteY46" fmla="*/ 4850305 h 6077471"/>
              <a:gd name="connsiteX47" fmla="*/ 5163464 w 8636594"/>
              <a:gd name="connsiteY47" fmla="*/ 4816797 h 6077471"/>
              <a:gd name="connsiteX48" fmla="*/ 5215940 w 8636594"/>
              <a:gd name="connsiteY48" fmla="*/ 4749265 h 6077471"/>
              <a:gd name="connsiteX49" fmla="*/ 5267684 w 8636594"/>
              <a:gd name="connsiteY49" fmla="*/ 4681068 h 6077471"/>
              <a:gd name="connsiteX50" fmla="*/ 5318748 w 8636594"/>
              <a:gd name="connsiteY50" fmla="*/ 4612234 h 6077471"/>
              <a:gd name="connsiteX51" fmla="*/ 5369182 w 8636594"/>
              <a:gd name="connsiteY51" fmla="*/ 4542793 h 6077471"/>
              <a:gd name="connsiteX52" fmla="*/ 5419038 w 8636594"/>
              <a:gd name="connsiteY52" fmla="*/ 4472771 h 6077471"/>
              <a:gd name="connsiteX53" fmla="*/ 5468365 w 8636594"/>
              <a:gd name="connsiteY53" fmla="*/ 4402196 h 6077471"/>
              <a:gd name="connsiteX54" fmla="*/ 5517215 w 8636594"/>
              <a:gd name="connsiteY54" fmla="*/ 4331098 h 6077471"/>
              <a:gd name="connsiteX55" fmla="*/ 5565637 w 8636594"/>
              <a:gd name="connsiteY55" fmla="*/ 4259503 h 6077471"/>
              <a:gd name="connsiteX56" fmla="*/ 5613684 w 8636594"/>
              <a:gd name="connsiteY56" fmla="*/ 4187441 h 6077471"/>
              <a:gd name="connsiteX57" fmla="*/ 5685160 w 8636594"/>
              <a:gd name="connsiteY57" fmla="*/ 4078531 h 6077471"/>
              <a:gd name="connsiteX58" fmla="*/ 5756074 w 8636594"/>
              <a:gd name="connsiteY58" fmla="*/ 3968727 h 6077471"/>
              <a:gd name="connsiteX59" fmla="*/ 5873483 w 8636594"/>
              <a:gd name="connsiteY59" fmla="*/ 3783989 h 6077471"/>
              <a:gd name="connsiteX60" fmla="*/ 6203209 w 8636594"/>
              <a:gd name="connsiteY60" fmla="*/ 3258640 h 6077471"/>
              <a:gd name="connsiteX61" fmla="*/ 6299430 w 8636594"/>
              <a:gd name="connsiteY61" fmla="*/ 3107321 h 6077471"/>
              <a:gd name="connsiteX62" fmla="*/ 6372650 w 8636594"/>
              <a:gd name="connsiteY62" fmla="*/ 2993735 h 6077471"/>
              <a:gd name="connsiteX63" fmla="*/ 6453197 w 8636594"/>
              <a:gd name="connsiteY63" fmla="*/ 2869788 h 6077471"/>
              <a:gd name="connsiteX64" fmla="*/ 6564167 w 8636594"/>
              <a:gd name="connsiteY64" fmla="*/ 2696807 h 6077471"/>
              <a:gd name="connsiteX65" fmla="*/ 6976233 w 8636594"/>
              <a:gd name="connsiteY65" fmla="*/ 2045274 h 6077471"/>
              <a:gd name="connsiteX66" fmla="*/ 7086755 w 8636594"/>
              <a:gd name="connsiteY66" fmla="*/ 1872743 h 6077471"/>
              <a:gd name="connsiteX67" fmla="*/ 7170279 w 8636594"/>
              <a:gd name="connsiteY67" fmla="*/ 1744202 h 6077471"/>
              <a:gd name="connsiteX68" fmla="*/ 7226351 w 8636594"/>
              <a:gd name="connsiteY68" fmla="*/ 1659017 h 6077471"/>
              <a:gd name="connsiteX69" fmla="*/ 7282789 w 8636594"/>
              <a:gd name="connsiteY69" fmla="*/ 1574303 h 6077471"/>
              <a:gd name="connsiteX70" fmla="*/ 7339643 w 8636594"/>
              <a:gd name="connsiteY70" fmla="*/ 1490113 h 6077471"/>
              <a:gd name="connsiteX71" fmla="*/ 7396957 w 8636594"/>
              <a:gd name="connsiteY71" fmla="*/ 1406503 h 6077471"/>
              <a:gd name="connsiteX72" fmla="*/ 7454781 w 8636594"/>
              <a:gd name="connsiteY72" fmla="*/ 1323526 h 6077471"/>
              <a:gd name="connsiteX73" fmla="*/ 7513161 w 8636594"/>
              <a:gd name="connsiteY73" fmla="*/ 1241237 h 6077471"/>
              <a:gd name="connsiteX74" fmla="*/ 7572144 w 8636594"/>
              <a:gd name="connsiteY74" fmla="*/ 1159689 h 6077471"/>
              <a:gd name="connsiteX75" fmla="*/ 7601877 w 8636594"/>
              <a:gd name="connsiteY75" fmla="*/ 1119210 h 6077471"/>
              <a:gd name="connsiteX76" fmla="*/ 7631779 w 8636594"/>
              <a:gd name="connsiteY76" fmla="*/ 1078937 h 6077471"/>
              <a:gd name="connsiteX77" fmla="*/ 7661855 w 8636594"/>
              <a:gd name="connsiteY77" fmla="*/ 1038876 h 6077471"/>
              <a:gd name="connsiteX78" fmla="*/ 7692111 w 8636594"/>
              <a:gd name="connsiteY78" fmla="*/ 999035 h 6077471"/>
              <a:gd name="connsiteX79" fmla="*/ 7722554 w 8636594"/>
              <a:gd name="connsiteY79" fmla="*/ 959419 h 6077471"/>
              <a:gd name="connsiteX80" fmla="*/ 7753190 w 8636594"/>
              <a:gd name="connsiteY80" fmla="*/ 920037 h 6077471"/>
              <a:gd name="connsiteX81" fmla="*/ 7784023 w 8636594"/>
              <a:gd name="connsiteY81" fmla="*/ 880894 h 6077471"/>
              <a:gd name="connsiteX82" fmla="*/ 7815061 w 8636594"/>
              <a:gd name="connsiteY82" fmla="*/ 841997 h 6077471"/>
              <a:gd name="connsiteX83" fmla="*/ 7846308 w 8636594"/>
              <a:gd name="connsiteY83" fmla="*/ 803354 h 6077471"/>
              <a:gd name="connsiteX84" fmla="*/ 7877772 w 8636594"/>
              <a:gd name="connsiteY84" fmla="*/ 764970 h 6077471"/>
              <a:gd name="connsiteX85" fmla="*/ 7909458 w 8636594"/>
              <a:gd name="connsiteY85" fmla="*/ 726853 h 6077471"/>
              <a:gd name="connsiteX86" fmla="*/ 7941371 w 8636594"/>
              <a:gd name="connsiteY86" fmla="*/ 689010 h 6077471"/>
              <a:gd name="connsiteX87" fmla="*/ 7973518 w 8636594"/>
              <a:gd name="connsiteY87" fmla="*/ 651447 h 6077471"/>
              <a:gd name="connsiteX88" fmla="*/ 8005905 w 8636594"/>
              <a:gd name="connsiteY88" fmla="*/ 614171 h 6077471"/>
              <a:gd name="connsiteX89" fmla="*/ 8038538 w 8636594"/>
              <a:gd name="connsiteY89" fmla="*/ 577189 h 6077471"/>
              <a:gd name="connsiteX90" fmla="*/ 8071421 w 8636594"/>
              <a:gd name="connsiteY90" fmla="*/ 540507 h 6077471"/>
              <a:gd name="connsiteX91" fmla="*/ 8104563 w 8636594"/>
              <a:gd name="connsiteY91" fmla="*/ 504132 h 6077471"/>
              <a:gd name="connsiteX92" fmla="*/ 8137967 w 8636594"/>
              <a:gd name="connsiteY92" fmla="*/ 468072 h 6077471"/>
              <a:gd name="connsiteX93" fmla="*/ 8171641 w 8636594"/>
              <a:gd name="connsiteY93" fmla="*/ 432332 h 6077471"/>
              <a:gd name="connsiteX94" fmla="*/ 8205590 w 8636594"/>
              <a:gd name="connsiteY94" fmla="*/ 396920 h 6077471"/>
              <a:gd name="connsiteX95" fmla="*/ 8239820 w 8636594"/>
              <a:gd name="connsiteY95" fmla="*/ 361843 h 6077471"/>
              <a:gd name="connsiteX96" fmla="*/ 8274337 w 8636594"/>
              <a:gd name="connsiteY96" fmla="*/ 327107 h 6077471"/>
              <a:gd name="connsiteX97" fmla="*/ 8309147 w 8636594"/>
              <a:gd name="connsiteY97" fmla="*/ 292718 h 6077471"/>
              <a:gd name="connsiteX98" fmla="*/ 8344256 w 8636594"/>
              <a:gd name="connsiteY98" fmla="*/ 258685 h 6077471"/>
              <a:gd name="connsiteX99" fmla="*/ 8379669 w 8636594"/>
              <a:gd name="connsiteY99" fmla="*/ 225013 h 6077471"/>
              <a:gd name="connsiteX100" fmla="*/ 8415394 w 8636594"/>
              <a:gd name="connsiteY100" fmla="*/ 191709 h 6077471"/>
              <a:gd name="connsiteX101" fmla="*/ 8451434 w 8636594"/>
              <a:gd name="connsiteY101" fmla="*/ 158780 h 6077471"/>
              <a:gd name="connsiteX102" fmla="*/ 8487798 w 8636594"/>
              <a:gd name="connsiteY102" fmla="*/ 126233 h 6077471"/>
              <a:gd name="connsiteX103" fmla="*/ 8524489 w 8636594"/>
              <a:gd name="connsiteY103" fmla="*/ 94075 h 6077471"/>
              <a:gd name="connsiteX104" fmla="*/ 8561515 w 8636594"/>
              <a:gd name="connsiteY104" fmla="*/ 62312 h 6077471"/>
              <a:gd name="connsiteX105" fmla="*/ 8598881 w 8636594"/>
              <a:gd name="connsiteY105" fmla="*/ 30951 h 6077471"/>
              <a:gd name="connsiteX106" fmla="*/ 8636594 w 8636594"/>
              <a:gd name="connsiteY106" fmla="*/ 0 h 6077471"/>
              <a:gd name="connsiteX0" fmla="*/ 8636594 w 8636594"/>
              <a:gd name="connsiteY0" fmla="*/ 0 h 6054733"/>
              <a:gd name="connsiteX1" fmla="*/ 5293 w 8636594"/>
              <a:gd name="connsiteY1" fmla="*/ 0 h 6054733"/>
              <a:gd name="connsiteX2" fmla="*/ 0 w 8636594"/>
              <a:gd name="connsiteY2" fmla="*/ 5587843 h 6054733"/>
              <a:gd name="connsiteX3" fmla="*/ 3762353 w 8636594"/>
              <a:gd name="connsiteY3" fmla="*/ 6054733 h 6054733"/>
              <a:gd name="connsiteX4" fmla="*/ 3802812 w 8636594"/>
              <a:gd name="connsiteY4" fmla="*/ 6031671 h 6054733"/>
              <a:gd name="connsiteX5" fmla="*/ 3842810 w 8636594"/>
              <a:gd name="connsiteY5" fmla="*/ 6008288 h 6054733"/>
              <a:gd name="connsiteX6" fmla="*/ 3882352 w 8636594"/>
              <a:gd name="connsiteY6" fmla="*/ 5984588 h 6054733"/>
              <a:gd name="connsiteX7" fmla="*/ 3921445 w 8636594"/>
              <a:gd name="connsiteY7" fmla="*/ 5960574 h 6054733"/>
              <a:gd name="connsiteX8" fmla="*/ 3960096 w 8636594"/>
              <a:gd name="connsiteY8" fmla="*/ 5936250 h 6054733"/>
              <a:gd name="connsiteX9" fmla="*/ 3998311 w 8636594"/>
              <a:gd name="connsiteY9" fmla="*/ 5911619 h 6054733"/>
              <a:gd name="connsiteX10" fmla="*/ 4036095 w 8636594"/>
              <a:gd name="connsiteY10" fmla="*/ 5886685 h 6054733"/>
              <a:gd name="connsiteX11" fmla="*/ 4073456 w 8636594"/>
              <a:gd name="connsiteY11" fmla="*/ 5861452 h 6054733"/>
              <a:gd name="connsiteX12" fmla="*/ 4110400 w 8636594"/>
              <a:gd name="connsiteY12" fmla="*/ 5835922 h 6054733"/>
              <a:gd name="connsiteX13" fmla="*/ 4146933 w 8636594"/>
              <a:gd name="connsiteY13" fmla="*/ 5810100 h 6054733"/>
              <a:gd name="connsiteX14" fmla="*/ 4183061 w 8636594"/>
              <a:gd name="connsiteY14" fmla="*/ 5783988 h 6054733"/>
              <a:gd name="connsiteX15" fmla="*/ 4218791 w 8636594"/>
              <a:gd name="connsiteY15" fmla="*/ 5757591 h 6054733"/>
              <a:gd name="connsiteX16" fmla="*/ 4254129 w 8636594"/>
              <a:gd name="connsiteY16" fmla="*/ 5730912 h 6054733"/>
              <a:gd name="connsiteX17" fmla="*/ 4289081 w 8636594"/>
              <a:gd name="connsiteY17" fmla="*/ 5703955 h 6054733"/>
              <a:gd name="connsiteX18" fmla="*/ 4323654 w 8636594"/>
              <a:gd name="connsiteY18" fmla="*/ 5676722 h 6054733"/>
              <a:gd name="connsiteX19" fmla="*/ 4357854 w 8636594"/>
              <a:gd name="connsiteY19" fmla="*/ 5649218 h 6054733"/>
              <a:gd name="connsiteX20" fmla="*/ 4391688 w 8636594"/>
              <a:gd name="connsiteY20" fmla="*/ 5621446 h 6054733"/>
              <a:gd name="connsiteX21" fmla="*/ 4425162 w 8636594"/>
              <a:gd name="connsiteY21" fmla="*/ 5593409 h 6054733"/>
              <a:gd name="connsiteX22" fmla="*/ 4458281 w 8636594"/>
              <a:gd name="connsiteY22" fmla="*/ 5565111 h 6054733"/>
              <a:gd name="connsiteX23" fmla="*/ 4491053 w 8636594"/>
              <a:gd name="connsiteY23" fmla="*/ 5536556 h 6054733"/>
              <a:gd name="connsiteX24" fmla="*/ 4523484 w 8636594"/>
              <a:gd name="connsiteY24" fmla="*/ 5507747 h 6054733"/>
              <a:gd name="connsiteX25" fmla="*/ 4555580 w 8636594"/>
              <a:gd name="connsiteY25" fmla="*/ 5478687 h 6054733"/>
              <a:gd name="connsiteX26" fmla="*/ 4587347 w 8636594"/>
              <a:gd name="connsiteY26" fmla="*/ 5449380 h 6054733"/>
              <a:gd name="connsiteX27" fmla="*/ 4618793 w 8636594"/>
              <a:gd name="connsiteY27" fmla="*/ 5419830 h 6054733"/>
              <a:gd name="connsiteX28" fmla="*/ 4649922 w 8636594"/>
              <a:gd name="connsiteY28" fmla="*/ 5390040 h 6054733"/>
              <a:gd name="connsiteX29" fmla="*/ 4680742 w 8636594"/>
              <a:gd name="connsiteY29" fmla="*/ 5360014 h 6054733"/>
              <a:gd name="connsiteX30" fmla="*/ 4711259 w 8636594"/>
              <a:gd name="connsiteY30" fmla="*/ 5329755 h 6054733"/>
              <a:gd name="connsiteX31" fmla="*/ 4741478 w 8636594"/>
              <a:gd name="connsiteY31" fmla="*/ 5299266 h 6054733"/>
              <a:gd name="connsiteX32" fmla="*/ 4771408 w 8636594"/>
              <a:gd name="connsiteY32" fmla="*/ 5268551 h 6054733"/>
              <a:gd name="connsiteX33" fmla="*/ 4801053 w 8636594"/>
              <a:gd name="connsiteY33" fmla="*/ 5237614 h 6054733"/>
              <a:gd name="connsiteX34" fmla="*/ 4830420 w 8636594"/>
              <a:gd name="connsiteY34" fmla="*/ 5206458 h 6054733"/>
              <a:gd name="connsiteX35" fmla="*/ 4859516 w 8636594"/>
              <a:gd name="connsiteY35" fmla="*/ 5175087 h 6054733"/>
              <a:gd name="connsiteX36" fmla="*/ 4888347 w 8636594"/>
              <a:gd name="connsiteY36" fmla="*/ 5143504 h 6054733"/>
              <a:gd name="connsiteX37" fmla="*/ 4916919 w 8636594"/>
              <a:gd name="connsiteY37" fmla="*/ 5111713 h 6054733"/>
              <a:gd name="connsiteX38" fmla="*/ 4945238 w 8636594"/>
              <a:gd name="connsiteY38" fmla="*/ 5079717 h 6054733"/>
              <a:gd name="connsiteX39" fmla="*/ 4973311 w 8636594"/>
              <a:gd name="connsiteY39" fmla="*/ 5047519 h 6054733"/>
              <a:gd name="connsiteX40" fmla="*/ 5001145 w 8636594"/>
              <a:gd name="connsiteY40" fmla="*/ 5015124 h 6054733"/>
              <a:gd name="connsiteX41" fmla="*/ 5028745 w 8636594"/>
              <a:gd name="connsiteY41" fmla="*/ 4982535 h 6054733"/>
              <a:gd name="connsiteX42" fmla="*/ 5056117 w 8636594"/>
              <a:gd name="connsiteY42" fmla="*/ 4949755 h 6054733"/>
              <a:gd name="connsiteX43" fmla="*/ 5083269 w 8636594"/>
              <a:gd name="connsiteY43" fmla="*/ 4916787 h 6054733"/>
              <a:gd name="connsiteX44" fmla="*/ 5110207 w 8636594"/>
              <a:gd name="connsiteY44" fmla="*/ 4883636 h 6054733"/>
              <a:gd name="connsiteX45" fmla="*/ 5136937 w 8636594"/>
              <a:gd name="connsiteY45" fmla="*/ 4850305 h 6054733"/>
              <a:gd name="connsiteX46" fmla="*/ 5163464 w 8636594"/>
              <a:gd name="connsiteY46" fmla="*/ 4816797 h 6054733"/>
              <a:gd name="connsiteX47" fmla="*/ 5215940 w 8636594"/>
              <a:gd name="connsiteY47" fmla="*/ 4749265 h 6054733"/>
              <a:gd name="connsiteX48" fmla="*/ 5267684 w 8636594"/>
              <a:gd name="connsiteY48" fmla="*/ 4681068 h 6054733"/>
              <a:gd name="connsiteX49" fmla="*/ 5318748 w 8636594"/>
              <a:gd name="connsiteY49" fmla="*/ 4612234 h 6054733"/>
              <a:gd name="connsiteX50" fmla="*/ 5369182 w 8636594"/>
              <a:gd name="connsiteY50" fmla="*/ 4542793 h 6054733"/>
              <a:gd name="connsiteX51" fmla="*/ 5419038 w 8636594"/>
              <a:gd name="connsiteY51" fmla="*/ 4472771 h 6054733"/>
              <a:gd name="connsiteX52" fmla="*/ 5468365 w 8636594"/>
              <a:gd name="connsiteY52" fmla="*/ 4402196 h 6054733"/>
              <a:gd name="connsiteX53" fmla="*/ 5517215 w 8636594"/>
              <a:gd name="connsiteY53" fmla="*/ 4331098 h 6054733"/>
              <a:gd name="connsiteX54" fmla="*/ 5565637 w 8636594"/>
              <a:gd name="connsiteY54" fmla="*/ 4259503 h 6054733"/>
              <a:gd name="connsiteX55" fmla="*/ 5613684 w 8636594"/>
              <a:gd name="connsiteY55" fmla="*/ 4187441 h 6054733"/>
              <a:gd name="connsiteX56" fmla="*/ 5685160 w 8636594"/>
              <a:gd name="connsiteY56" fmla="*/ 4078531 h 6054733"/>
              <a:gd name="connsiteX57" fmla="*/ 5756074 w 8636594"/>
              <a:gd name="connsiteY57" fmla="*/ 3968727 h 6054733"/>
              <a:gd name="connsiteX58" fmla="*/ 5873483 w 8636594"/>
              <a:gd name="connsiteY58" fmla="*/ 3783989 h 6054733"/>
              <a:gd name="connsiteX59" fmla="*/ 6203209 w 8636594"/>
              <a:gd name="connsiteY59" fmla="*/ 3258640 h 6054733"/>
              <a:gd name="connsiteX60" fmla="*/ 6299430 w 8636594"/>
              <a:gd name="connsiteY60" fmla="*/ 3107321 h 6054733"/>
              <a:gd name="connsiteX61" fmla="*/ 6372650 w 8636594"/>
              <a:gd name="connsiteY61" fmla="*/ 2993735 h 6054733"/>
              <a:gd name="connsiteX62" fmla="*/ 6453197 w 8636594"/>
              <a:gd name="connsiteY62" fmla="*/ 2869788 h 6054733"/>
              <a:gd name="connsiteX63" fmla="*/ 6564167 w 8636594"/>
              <a:gd name="connsiteY63" fmla="*/ 2696807 h 6054733"/>
              <a:gd name="connsiteX64" fmla="*/ 6976233 w 8636594"/>
              <a:gd name="connsiteY64" fmla="*/ 2045274 h 6054733"/>
              <a:gd name="connsiteX65" fmla="*/ 7086755 w 8636594"/>
              <a:gd name="connsiteY65" fmla="*/ 1872743 h 6054733"/>
              <a:gd name="connsiteX66" fmla="*/ 7170279 w 8636594"/>
              <a:gd name="connsiteY66" fmla="*/ 1744202 h 6054733"/>
              <a:gd name="connsiteX67" fmla="*/ 7226351 w 8636594"/>
              <a:gd name="connsiteY67" fmla="*/ 1659017 h 6054733"/>
              <a:gd name="connsiteX68" fmla="*/ 7282789 w 8636594"/>
              <a:gd name="connsiteY68" fmla="*/ 1574303 h 6054733"/>
              <a:gd name="connsiteX69" fmla="*/ 7339643 w 8636594"/>
              <a:gd name="connsiteY69" fmla="*/ 1490113 h 6054733"/>
              <a:gd name="connsiteX70" fmla="*/ 7396957 w 8636594"/>
              <a:gd name="connsiteY70" fmla="*/ 1406503 h 6054733"/>
              <a:gd name="connsiteX71" fmla="*/ 7454781 w 8636594"/>
              <a:gd name="connsiteY71" fmla="*/ 1323526 h 6054733"/>
              <a:gd name="connsiteX72" fmla="*/ 7513161 w 8636594"/>
              <a:gd name="connsiteY72" fmla="*/ 1241237 h 6054733"/>
              <a:gd name="connsiteX73" fmla="*/ 7572144 w 8636594"/>
              <a:gd name="connsiteY73" fmla="*/ 1159689 h 6054733"/>
              <a:gd name="connsiteX74" fmla="*/ 7601877 w 8636594"/>
              <a:gd name="connsiteY74" fmla="*/ 1119210 h 6054733"/>
              <a:gd name="connsiteX75" fmla="*/ 7631779 w 8636594"/>
              <a:gd name="connsiteY75" fmla="*/ 1078937 h 6054733"/>
              <a:gd name="connsiteX76" fmla="*/ 7661855 w 8636594"/>
              <a:gd name="connsiteY76" fmla="*/ 1038876 h 6054733"/>
              <a:gd name="connsiteX77" fmla="*/ 7692111 w 8636594"/>
              <a:gd name="connsiteY77" fmla="*/ 999035 h 6054733"/>
              <a:gd name="connsiteX78" fmla="*/ 7722554 w 8636594"/>
              <a:gd name="connsiteY78" fmla="*/ 959419 h 6054733"/>
              <a:gd name="connsiteX79" fmla="*/ 7753190 w 8636594"/>
              <a:gd name="connsiteY79" fmla="*/ 920037 h 6054733"/>
              <a:gd name="connsiteX80" fmla="*/ 7784023 w 8636594"/>
              <a:gd name="connsiteY80" fmla="*/ 880894 h 6054733"/>
              <a:gd name="connsiteX81" fmla="*/ 7815061 w 8636594"/>
              <a:gd name="connsiteY81" fmla="*/ 841997 h 6054733"/>
              <a:gd name="connsiteX82" fmla="*/ 7846308 w 8636594"/>
              <a:gd name="connsiteY82" fmla="*/ 803354 h 6054733"/>
              <a:gd name="connsiteX83" fmla="*/ 7877772 w 8636594"/>
              <a:gd name="connsiteY83" fmla="*/ 764970 h 6054733"/>
              <a:gd name="connsiteX84" fmla="*/ 7909458 w 8636594"/>
              <a:gd name="connsiteY84" fmla="*/ 726853 h 6054733"/>
              <a:gd name="connsiteX85" fmla="*/ 7941371 w 8636594"/>
              <a:gd name="connsiteY85" fmla="*/ 689010 h 6054733"/>
              <a:gd name="connsiteX86" fmla="*/ 7973518 w 8636594"/>
              <a:gd name="connsiteY86" fmla="*/ 651447 h 6054733"/>
              <a:gd name="connsiteX87" fmla="*/ 8005905 w 8636594"/>
              <a:gd name="connsiteY87" fmla="*/ 614171 h 6054733"/>
              <a:gd name="connsiteX88" fmla="*/ 8038538 w 8636594"/>
              <a:gd name="connsiteY88" fmla="*/ 577189 h 6054733"/>
              <a:gd name="connsiteX89" fmla="*/ 8071421 w 8636594"/>
              <a:gd name="connsiteY89" fmla="*/ 540507 h 6054733"/>
              <a:gd name="connsiteX90" fmla="*/ 8104563 w 8636594"/>
              <a:gd name="connsiteY90" fmla="*/ 504132 h 6054733"/>
              <a:gd name="connsiteX91" fmla="*/ 8137967 w 8636594"/>
              <a:gd name="connsiteY91" fmla="*/ 468072 h 6054733"/>
              <a:gd name="connsiteX92" fmla="*/ 8171641 w 8636594"/>
              <a:gd name="connsiteY92" fmla="*/ 432332 h 6054733"/>
              <a:gd name="connsiteX93" fmla="*/ 8205590 w 8636594"/>
              <a:gd name="connsiteY93" fmla="*/ 396920 h 6054733"/>
              <a:gd name="connsiteX94" fmla="*/ 8239820 w 8636594"/>
              <a:gd name="connsiteY94" fmla="*/ 361843 h 6054733"/>
              <a:gd name="connsiteX95" fmla="*/ 8274337 w 8636594"/>
              <a:gd name="connsiteY95" fmla="*/ 327107 h 6054733"/>
              <a:gd name="connsiteX96" fmla="*/ 8309147 w 8636594"/>
              <a:gd name="connsiteY96" fmla="*/ 292718 h 6054733"/>
              <a:gd name="connsiteX97" fmla="*/ 8344256 w 8636594"/>
              <a:gd name="connsiteY97" fmla="*/ 258685 h 6054733"/>
              <a:gd name="connsiteX98" fmla="*/ 8379669 w 8636594"/>
              <a:gd name="connsiteY98" fmla="*/ 225013 h 6054733"/>
              <a:gd name="connsiteX99" fmla="*/ 8415394 w 8636594"/>
              <a:gd name="connsiteY99" fmla="*/ 191709 h 6054733"/>
              <a:gd name="connsiteX100" fmla="*/ 8451434 w 8636594"/>
              <a:gd name="connsiteY100" fmla="*/ 158780 h 6054733"/>
              <a:gd name="connsiteX101" fmla="*/ 8487798 w 8636594"/>
              <a:gd name="connsiteY101" fmla="*/ 126233 h 6054733"/>
              <a:gd name="connsiteX102" fmla="*/ 8524489 w 8636594"/>
              <a:gd name="connsiteY102" fmla="*/ 94075 h 6054733"/>
              <a:gd name="connsiteX103" fmla="*/ 8561515 w 8636594"/>
              <a:gd name="connsiteY103" fmla="*/ 62312 h 6054733"/>
              <a:gd name="connsiteX104" fmla="*/ 8598881 w 8636594"/>
              <a:gd name="connsiteY104" fmla="*/ 30951 h 6054733"/>
              <a:gd name="connsiteX105" fmla="*/ 8636594 w 8636594"/>
              <a:gd name="connsiteY105" fmla="*/ 0 h 6054733"/>
              <a:gd name="connsiteX0" fmla="*/ 8636594 w 8636594"/>
              <a:gd name="connsiteY0" fmla="*/ 0 h 6031671"/>
              <a:gd name="connsiteX1" fmla="*/ 5293 w 8636594"/>
              <a:gd name="connsiteY1" fmla="*/ 0 h 6031671"/>
              <a:gd name="connsiteX2" fmla="*/ 0 w 8636594"/>
              <a:gd name="connsiteY2" fmla="*/ 5587843 h 6031671"/>
              <a:gd name="connsiteX3" fmla="*/ 3802812 w 8636594"/>
              <a:gd name="connsiteY3" fmla="*/ 6031671 h 6031671"/>
              <a:gd name="connsiteX4" fmla="*/ 3842810 w 8636594"/>
              <a:gd name="connsiteY4" fmla="*/ 6008288 h 6031671"/>
              <a:gd name="connsiteX5" fmla="*/ 3882352 w 8636594"/>
              <a:gd name="connsiteY5" fmla="*/ 5984588 h 6031671"/>
              <a:gd name="connsiteX6" fmla="*/ 3921445 w 8636594"/>
              <a:gd name="connsiteY6" fmla="*/ 5960574 h 6031671"/>
              <a:gd name="connsiteX7" fmla="*/ 3960096 w 8636594"/>
              <a:gd name="connsiteY7" fmla="*/ 5936250 h 6031671"/>
              <a:gd name="connsiteX8" fmla="*/ 3998311 w 8636594"/>
              <a:gd name="connsiteY8" fmla="*/ 5911619 h 6031671"/>
              <a:gd name="connsiteX9" fmla="*/ 4036095 w 8636594"/>
              <a:gd name="connsiteY9" fmla="*/ 5886685 h 6031671"/>
              <a:gd name="connsiteX10" fmla="*/ 4073456 w 8636594"/>
              <a:gd name="connsiteY10" fmla="*/ 5861452 h 6031671"/>
              <a:gd name="connsiteX11" fmla="*/ 4110400 w 8636594"/>
              <a:gd name="connsiteY11" fmla="*/ 5835922 h 6031671"/>
              <a:gd name="connsiteX12" fmla="*/ 4146933 w 8636594"/>
              <a:gd name="connsiteY12" fmla="*/ 5810100 h 6031671"/>
              <a:gd name="connsiteX13" fmla="*/ 4183061 w 8636594"/>
              <a:gd name="connsiteY13" fmla="*/ 5783988 h 6031671"/>
              <a:gd name="connsiteX14" fmla="*/ 4218791 w 8636594"/>
              <a:gd name="connsiteY14" fmla="*/ 5757591 h 6031671"/>
              <a:gd name="connsiteX15" fmla="*/ 4254129 w 8636594"/>
              <a:gd name="connsiteY15" fmla="*/ 5730912 h 6031671"/>
              <a:gd name="connsiteX16" fmla="*/ 4289081 w 8636594"/>
              <a:gd name="connsiteY16" fmla="*/ 5703955 h 6031671"/>
              <a:gd name="connsiteX17" fmla="*/ 4323654 w 8636594"/>
              <a:gd name="connsiteY17" fmla="*/ 5676722 h 6031671"/>
              <a:gd name="connsiteX18" fmla="*/ 4357854 w 8636594"/>
              <a:gd name="connsiteY18" fmla="*/ 5649218 h 6031671"/>
              <a:gd name="connsiteX19" fmla="*/ 4391688 w 8636594"/>
              <a:gd name="connsiteY19" fmla="*/ 5621446 h 6031671"/>
              <a:gd name="connsiteX20" fmla="*/ 4425162 w 8636594"/>
              <a:gd name="connsiteY20" fmla="*/ 5593409 h 6031671"/>
              <a:gd name="connsiteX21" fmla="*/ 4458281 w 8636594"/>
              <a:gd name="connsiteY21" fmla="*/ 5565111 h 6031671"/>
              <a:gd name="connsiteX22" fmla="*/ 4491053 w 8636594"/>
              <a:gd name="connsiteY22" fmla="*/ 5536556 h 6031671"/>
              <a:gd name="connsiteX23" fmla="*/ 4523484 w 8636594"/>
              <a:gd name="connsiteY23" fmla="*/ 5507747 h 6031671"/>
              <a:gd name="connsiteX24" fmla="*/ 4555580 w 8636594"/>
              <a:gd name="connsiteY24" fmla="*/ 5478687 h 6031671"/>
              <a:gd name="connsiteX25" fmla="*/ 4587347 w 8636594"/>
              <a:gd name="connsiteY25" fmla="*/ 5449380 h 6031671"/>
              <a:gd name="connsiteX26" fmla="*/ 4618793 w 8636594"/>
              <a:gd name="connsiteY26" fmla="*/ 5419830 h 6031671"/>
              <a:gd name="connsiteX27" fmla="*/ 4649922 w 8636594"/>
              <a:gd name="connsiteY27" fmla="*/ 5390040 h 6031671"/>
              <a:gd name="connsiteX28" fmla="*/ 4680742 w 8636594"/>
              <a:gd name="connsiteY28" fmla="*/ 5360014 h 6031671"/>
              <a:gd name="connsiteX29" fmla="*/ 4711259 w 8636594"/>
              <a:gd name="connsiteY29" fmla="*/ 5329755 h 6031671"/>
              <a:gd name="connsiteX30" fmla="*/ 4741478 w 8636594"/>
              <a:gd name="connsiteY30" fmla="*/ 5299266 h 6031671"/>
              <a:gd name="connsiteX31" fmla="*/ 4771408 w 8636594"/>
              <a:gd name="connsiteY31" fmla="*/ 5268551 h 6031671"/>
              <a:gd name="connsiteX32" fmla="*/ 4801053 w 8636594"/>
              <a:gd name="connsiteY32" fmla="*/ 5237614 h 6031671"/>
              <a:gd name="connsiteX33" fmla="*/ 4830420 w 8636594"/>
              <a:gd name="connsiteY33" fmla="*/ 5206458 h 6031671"/>
              <a:gd name="connsiteX34" fmla="*/ 4859516 w 8636594"/>
              <a:gd name="connsiteY34" fmla="*/ 5175087 h 6031671"/>
              <a:gd name="connsiteX35" fmla="*/ 4888347 w 8636594"/>
              <a:gd name="connsiteY35" fmla="*/ 5143504 h 6031671"/>
              <a:gd name="connsiteX36" fmla="*/ 4916919 w 8636594"/>
              <a:gd name="connsiteY36" fmla="*/ 5111713 h 6031671"/>
              <a:gd name="connsiteX37" fmla="*/ 4945238 w 8636594"/>
              <a:gd name="connsiteY37" fmla="*/ 5079717 h 6031671"/>
              <a:gd name="connsiteX38" fmla="*/ 4973311 w 8636594"/>
              <a:gd name="connsiteY38" fmla="*/ 5047519 h 6031671"/>
              <a:gd name="connsiteX39" fmla="*/ 5001145 w 8636594"/>
              <a:gd name="connsiteY39" fmla="*/ 5015124 h 6031671"/>
              <a:gd name="connsiteX40" fmla="*/ 5028745 w 8636594"/>
              <a:gd name="connsiteY40" fmla="*/ 4982535 h 6031671"/>
              <a:gd name="connsiteX41" fmla="*/ 5056117 w 8636594"/>
              <a:gd name="connsiteY41" fmla="*/ 4949755 h 6031671"/>
              <a:gd name="connsiteX42" fmla="*/ 5083269 w 8636594"/>
              <a:gd name="connsiteY42" fmla="*/ 4916787 h 6031671"/>
              <a:gd name="connsiteX43" fmla="*/ 5110207 w 8636594"/>
              <a:gd name="connsiteY43" fmla="*/ 4883636 h 6031671"/>
              <a:gd name="connsiteX44" fmla="*/ 5136937 w 8636594"/>
              <a:gd name="connsiteY44" fmla="*/ 4850305 h 6031671"/>
              <a:gd name="connsiteX45" fmla="*/ 5163464 w 8636594"/>
              <a:gd name="connsiteY45" fmla="*/ 4816797 h 6031671"/>
              <a:gd name="connsiteX46" fmla="*/ 5215940 w 8636594"/>
              <a:gd name="connsiteY46" fmla="*/ 4749265 h 6031671"/>
              <a:gd name="connsiteX47" fmla="*/ 5267684 w 8636594"/>
              <a:gd name="connsiteY47" fmla="*/ 4681068 h 6031671"/>
              <a:gd name="connsiteX48" fmla="*/ 5318748 w 8636594"/>
              <a:gd name="connsiteY48" fmla="*/ 4612234 h 6031671"/>
              <a:gd name="connsiteX49" fmla="*/ 5369182 w 8636594"/>
              <a:gd name="connsiteY49" fmla="*/ 4542793 h 6031671"/>
              <a:gd name="connsiteX50" fmla="*/ 5419038 w 8636594"/>
              <a:gd name="connsiteY50" fmla="*/ 4472771 h 6031671"/>
              <a:gd name="connsiteX51" fmla="*/ 5468365 w 8636594"/>
              <a:gd name="connsiteY51" fmla="*/ 4402196 h 6031671"/>
              <a:gd name="connsiteX52" fmla="*/ 5517215 w 8636594"/>
              <a:gd name="connsiteY52" fmla="*/ 4331098 h 6031671"/>
              <a:gd name="connsiteX53" fmla="*/ 5565637 w 8636594"/>
              <a:gd name="connsiteY53" fmla="*/ 4259503 h 6031671"/>
              <a:gd name="connsiteX54" fmla="*/ 5613684 w 8636594"/>
              <a:gd name="connsiteY54" fmla="*/ 4187441 h 6031671"/>
              <a:gd name="connsiteX55" fmla="*/ 5685160 w 8636594"/>
              <a:gd name="connsiteY55" fmla="*/ 4078531 h 6031671"/>
              <a:gd name="connsiteX56" fmla="*/ 5756074 w 8636594"/>
              <a:gd name="connsiteY56" fmla="*/ 3968727 h 6031671"/>
              <a:gd name="connsiteX57" fmla="*/ 5873483 w 8636594"/>
              <a:gd name="connsiteY57" fmla="*/ 3783989 h 6031671"/>
              <a:gd name="connsiteX58" fmla="*/ 6203209 w 8636594"/>
              <a:gd name="connsiteY58" fmla="*/ 3258640 h 6031671"/>
              <a:gd name="connsiteX59" fmla="*/ 6299430 w 8636594"/>
              <a:gd name="connsiteY59" fmla="*/ 3107321 h 6031671"/>
              <a:gd name="connsiteX60" fmla="*/ 6372650 w 8636594"/>
              <a:gd name="connsiteY60" fmla="*/ 2993735 h 6031671"/>
              <a:gd name="connsiteX61" fmla="*/ 6453197 w 8636594"/>
              <a:gd name="connsiteY61" fmla="*/ 2869788 h 6031671"/>
              <a:gd name="connsiteX62" fmla="*/ 6564167 w 8636594"/>
              <a:gd name="connsiteY62" fmla="*/ 2696807 h 6031671"/>
              <a:gd name="connsiteX63" fmla="*/ 6976233 w 8636594"/>
              <a:gd name="connsiteY63" fmla="*/ 2045274 h 6031671"/>
              <a:gd name="connsiteX64" fmla="*/ 7086755 w 8636594"/>
              <a:gd name="connsiteY64" fmla="*/ 1872743 h 6031671"/>
              <a:gd name="connsiteX65" fmla="*/ 7170279 w 8636594"/>
              <a:gd name="connsiteY65" fmla="*/ 1744202 h 6031671"/>
              <a:gd name="connsiteX66" fmla="*/ 7226351 w 8636594"/>
              <a:gd name="connsiteY66" fmla="*/ 1659017 h 6031671"/>
              <a:gd name="connsiteX67" fmla="*/ 7282789 w 8636594"/>
              <a:gd name="connsiteY67" fmla="*/ 1574303 h 6031671"/>
              <a:gd name="connsiteX68" fmla="*/ 7339643 w 8636594"/>
              <a:gd name="connsiteY68" fmla="*/ 1490113 h 6031671"/>
              <a:gd name="connsiteX69" fmla="*/ 7396957 w 8636594"/>
              <a:gd name="connsiteY69" fmla="*/ 1406503 h 6031671"/>
              <a:gd name="connsiteX70" fmla="*/ 7454781 w 8636594"/>
              <a:gd name="connsiteY70" fmla="*/ 1323526 h 6031671"/>
              <a:gd name="connsiteX71" fmla="*/ 7513161 w 8636594"/>
              <a:gd name="connsiteY71" fmla="*/ 1241237 h 6031671"/>
              <a:gd name="connsiteX72" fmla="*/ 7572144 w 8636594"/>
              <a:gd name="connsiteY72" fmla="*/ 1159689 h 6031671"/>
              <a:gd name="connsiteX73" fmla="*/ 7601877 w 8636594"/>
              <a:gd name="connsiteY73" fmla="*/ 1119210 h 6031671"/>
              <a:gd name="connsiteX74" fmla="*/ 7631779 w 8636594"/>
              <a:gd name="connsiteY74" fmla="*/ 1078937 h 6031671"/>
              <a:gd name="connsiteX75" fmla="*/ 7661855 w 8636594"/>
              <a:gd name="connsiteY75" fmla="*/ 1038876 h 6031671"/>
              <a:gd name="connsiteX76" fmla="*/ 7692111 w 8636594"/>
              <a:gd name="connsiteY76" fmla="*/ 999035 h 6031671"/>
              <a:gd name="connsiteX77" fmla="*/ 7722554 w 8636594"/>
              <a:gd name="connsiteY77" fmla="*/ 959419 h 6031671"/>
              <a:gd name="connsiteX78" fmla="*/ 7753190 w 8636594"/>
              <a:gd name="connsiteY78" fmla="*/ 920037 h 6031671"/>
              <a:gd name="connsiteX79" fmla="*/ 7784023 w 8636594"/>
              <a:gd name="connsiteY79" fmla="*/ 880894 h 6031671"/>
              <a:gd name="connsiteX80" fmla="*/ 7815061 w 8636594"/>
              <a:gd name="connsiteY80" fmla="*/ 841997 h 6031671"/>
              <a:gd name="connsiteX81" fmla="*/ 7846308 w 8636594"/>
              <a:gd name="connsiteY81" fmla="*/ 803354 h 6031671"/>
              <a:gd name="connsiteX82" fmla="*/ 7877772 w 8636594"/>
              <a:gd name="connsiteY82" fmla="*/ 764970 h 6031671"/>
              <a:gd name="connsiteX83" fmla="*/ 7909458 w 8636594"/>
              <a:gd name="connsiteY83" fmla="*/ 726853 h 6031671"/>
              <a:gd name="connsiteX84" fmla="*/ 7941371 w 8636594"/>
              <a:gd name="connsiteY84" fmla="*/ 689010 h 6031671"/>
              <a:gd name="connsiteX85" fmla="*/ 7973518 w 8636594"/>
              <a:gd name="connsiteY85" fmla="*/ 651447 h 6031671"/>
              <a:gd name="connsiteX86" fmla="*/ 8005905 w 8636594"/>
              <a:gd name="connsiteY86" fmla="*/ 614171 h 6031671"/>
              <a:gd name="connsiteX87" fmla="*/ 8038538 w 8636594"/>
              <a:gd name="connsiteY87" fmla="*/ 577189 h 6031671"/>
              <a:gd name="connsiteX88" fmla="*/ 8071421 w 8636594"/>
              <a:gd name="connsiteY88" fmla="*/ 540507 h 6031671"/>
              <a:gd name="connsiteX89" fmla="*/ 8104563 w 8636594"/>
              <a:gd name="connsiteY89" fmla="*/ 504132 h 6031671"/>
              <a:gd name="connsiteX90" fmla="*/ 8137967 w 8636594"/>
              <a:gd name="connsiteY90" fmla="*/ 468072 h 6031671"/>
              <a:gd name="connsiteX91" fmla="*/ 8171641 w 8636594"/>
              <a:gd name="connsiteY91" fmla="*/ 432332 h 6031671"/>
              <a:gd name="connsiteX92" fmla="*/ 8205590 w 8636594"/>
              <a:gd name="connsiteY92" fmla="*/ 396920 h 6031671"/>
              <a:gd name="connsiteX93" fmla="*/ 8239820 w 8636594"/>
              <a:gd name="connsiteY93" fmla="*/ 361843 h 6031671"/>
              <a:gd name="connsiteX94" fmla="*/ 8274337 w 8636594"/>
              <a:gd name="connsiteY94" fmla="*/ 327107 h 6031671"/>
              <a:gd name="connsiteX95" fmla="*/ 8309147 w 8636594"/>
              <a:gd name="connsiteY95" fmla="*/ 292718 h 6031671"/>
              <a:gd name="connsiteX96" fmla="*/ 8344256 w 8636594"/>
              <a:gd name="connsiteY96" fmla="*/ 258685 h 6031671"/>
              <a:gd name="connsiteX97" fmla="*/ 8379669 w 8636594"/>
              <a:gd name="connsiteY97" fmla="*/ 225013 h 6031671"/>
              <a:gd name="connsiteX98" fmla="*/ 8415394 w 8636594"/>
              <a:gd name="connsiteY98" fmla="*/ 191709 h 6031671"/>
              <a:gd name="connsiteX99" fmla="*/ 8451434 w 8636594"/>
              <a:gd name="connsiteY99" fmla="*/ 158780 h 6031671"/>
              <a:gd name="connsiteX100" fmla="*/ 8487798 w 8636594"/>
              <a:gd name="connsiteY100" fmla="*/ 126233 h 6031671"/>
              <a:gd name="connsiteX101" fmla="*/ 8524489 w 8636594"/>
              <a:gd name="connsiteY101" fmla="*/ 94075 h 6031671"/>
              <a:gd name="connsiteX102" fmla="*/ 8561515 w 8636594"/>
              <a:gd name="connsiteY102" fmla="*/ 62312 h 6031671"/>
              <a:gd name="connsiteX103" fmla="*/ 8598881 w 8636594"/>
              <a:gd name="connsiteY103" fmla="*/ 30951 h 6031671"/>
              <a:gd name="connsiteX104" fmla="*/ 8636594 w 8636594"/>
              <a:gd name="connsiteY104" fmla="*/ 0 h 6031671"/>
              <a:gd name="connsiteX0" fmla="*/ 8636594 w 8636594"/>
              <a:gd name="connsiteY0" fmla="*/ 0 h 6008288"/>
              <a:gd name="connsiteX1" fmla="*/ 5293 w 8636594"/>
              <a:gd name="connsiteY1" fmla="*/ 0 h 6008288"/>
              <a:gd name="connsiteX2" fmla="*/ 0 w 8636594"/>
              <a:gd name="connsiteY2" fmla="*/ 5587843 h 6008288"/>
              <a:gd name="connsiteX3" fmla="*/ 3842810 w 8636594"/>
              <a:gd name="connsiteY3" fmla="*/ 6008288 h 6008288"/>
              <a:gd name="connsiteX4" fmla="*/ 3882352 w 8636594"/>
              <a:gd name="connsiteY4" fmla="*/ 5984588 h 6008288"/>
              <a:gd name="connsiteX5" fmla="*/ 3921445 w 8636594"/>
              <a:gd name="connsiteY5" fmla="*/ 5960574 h 6008288"/>
              <a:gd name="connsiteX6" fmla="*/ 3960096 w 8636594"/>
              <a:gd name="connsiteY6" fmla="*/ 5936250 h 6008288"/>
              <a:gd name="connsiteX7" fmla="*/ 3998311 w 8636594"/>
              <a:gd name="connsiteY7" fmla="*/ 5911619 h 6008288"/>
              <a:gd name="connsiteX8" fmla="*/ 4036095 w 8636594"/>
              <a:gd name="connsiteY8" fmla="*/ 5886685 h 6008288"/>
              <a:gd name="connsiteX9" fmla="*/ 4073456 w 8636594"/>
              <a:gd name="connsiteY9" fmla="*/ 5861452 h 6008288"/>
              <a:gd name="connsiteX10" fmla="*/ 4110400 w 8636594"/>
              <a:gd name="connsiteY10" fmla="*/ 5835922 h 6008288"/>
              <a:gd name="connsiteX11" fmla="*/ 4146933 w 8636594"/>
              <a:gd name="connsiteY11" fmla="*/ 5810100 h 6008288"/>
              <a:gd name="connsiteX12" fmla="*/ 4183061 w 8636594"/>
              <a:gd name="connsiteY12" fmla="*/ 5783988 h 6008288"/>
              <a:gd name="connsiteX13" fmla="*/ 4218791 w 8636594"/>
              <a:gd name="connsiteY13" fmla="*/ 5757591 h 6008288"/>
              <a:gd name="connsiteX14" fmla="*/ 4254129 w 8636594"/>
              <a:gd name="connsiteY14" fmla="*/ 5730912 h 6008288"/>
              <a:gd name="connsiteX15" fmla="*/ 4289081 w 8636594"/>
              <a:gd name="connsiteY15" fmla="*/ 5703955 h 6008288"/>
              <a:gd name="connsiteX16" fmla="*/ 4323654 w 8636594"/>
              <a:gd name="connsiteY16" fmla="*/ 5676722 h 6008288"/>
              <a:gd name="connsiteX17" fmla="*/ 4357854 w 8636594"/>
              <a:gd name="connsiteY17" fmla="*/ 5649218 h 6008288"/>
              <a:gd name="connsiteX18" fmla="*/ 4391688 w 8636594"/>
              <a:gd name="connsiteY18" fmla="*/ 5621446 h 6008288"/>
              <a:gd name="connsiteX19" fmla="*/ 4425162 w 8636594"/>
              <a:gd name="connsiteY19" fmla="*/ 5593409 h 6008288"/>
              <a:gd name="connsiteX20" fmla="*/ 4458281 w 8636594"/>
              <a:gd name="connsiteY20" fmla="*/ 5565111 h 6008288"/>
              <a:gd name="connsiteX21" fmla="*/ 4491053 w 8636594"/>
              <a:gd name="connsiteY21" fmla="*/ 5536556 h 6008288"/>
              <a:gd name="connsiteX22" fmla="*/ 4523484 w 8636594"/>
              <a:gd name="connsiteY22" fmla="*/ 5507747 h 6008288"/>
              <a:gd name="connsiteX23" fmla="*/ 4555580 w 8636594"/>
              <a:gd name="connsiteY23" fmla="*/ 5478687 h 6008288"/>
              <a:gd name="connsiteX24" fmla="*/ 4587347 w 8636594"/>
              <a:gd name="connsiteY24" fmla="*/ 5449380 h 6008288"/>
              <a:gd name="connsiteX25" fmla="*/ 4618793 w 8636594"/>
              <a:gd name="connsiteY25" fmla="*/ 5419830 h 6008288"/>
              <a:gd name="connsiteX26" fmla="*/ 4649922 w 8636594"/>
              <a:gd name="connsiteY26" fmla="*/ 5390040 h 6008288"/>
              <a:gd name="connsiteX27" fmla="*/ 4680742 w 8636594"/>
              <a:gd name="connsiteY27" fmla="*/ 5360014 h 6008288"/>
              <a:gd name="connsiteX28" fmla="*/ 4711259 w 8636594"/>
              <a:gd name="connsiteY28" fmla="*/ 5329755 h 6008288"/>
              <a:gd name="connsiteX29" fmla="*/ 4741478 w 8636594"/>
              <a:gd name="connsiteY29" fmla="*/ 5299266 h 6008288"/>
              <a:gd name="connsiteX30" fmla="*/ 4771408 w 8636594"/>
              <a:gd name="connsiteY30" fmla="*/ 5268551 h 6008288"/>
              <a:gd name="connsiteX31" fmla="*/ 4801053 w 8636594"/>
              <a:gd name="connsiteY31" fmla="*/ 5237614 h 6008288"/>
              <a:gd name="connsiteX32" fmla="*/ 4830420 w 8636594"/>
              <a:gd name="connsiteY32" fmla="*/ 5206458 h 6008288"/>
              <a:gd name="connsiteX33" fmla="*/ 4859516 w 8636594"/>
              <a:gd name="connsiteY33" fmla="*/ 5175087 h 6008288"/>
              <a:gd name="connsiteX34" fmla="*/ 4888347 w 8636594"/>
              <a:gd name="connsiteY34" fmla="*/ 5143504 h 6008288"/>
              <a:gd name="connsiteX35" fmla="*/ 4916919 w 8636594"/>
              <a:gd name="connsiteY35" fmla="*/ 5111713 h 6008288"/>
              <a:gd name="connsiteX36" fmla="*/ 4945238 w 8636594"/>
              <a:gd name="connsiteY36" fmla="*/ 5079717 h 6008288"/>
              <a:gd name="connsiteX37" fmla="*/ 4973311 w 8636594"/>
              <a:gd name="connsiteY37" fmla="*/ 5047519 h 6008288"/>
              <a:gd name="connsiteX38" fmla="*/ 5001145 w 8636594"/>
              <a:gd name="connsiteY38" fmla="*/ 5015124 h 6008288"/>
              <a:gd name="connsiteX39" fmla="*/ 5028745 w 8636594"/>
              <a:gd name="connsiteY39" fmla="*/ 4982535 h 6008288"/>
              <a:gd name="connsiteX40" fmla="*/ 5056117 w 8636594"/>
              <a:gd name="connsiteY40" fmla="*/ 4949755 h 6008288"/>
              <a:gd name="connsiteX41" fmla="*/ 5083269 w 8636594"/>
              <a:gd name="connsiteY41" fmla="*/ 4916787 h 6008288"/>
              <a:gd name="connsiteX42" fmla="*/ 5110207 w 8636594"/>
              <a:gd name="connsiteY42" fmla="*/ 4883636 h 6008288"/>
              <a:gd name="connsiteX43" fmla="*/ 5136937 w 8636594"/>
              <a:gd name="connsiteY43" fmla="*/ 4850305 h 6008288"/>
              <a:gd name="connsiteX44" fmla="*/ 5163464 w 8636594"/>
              <a:gd name="connsiteY44" fmla="*/ 4816797 h 6008288"/>
              <a:gd name="connsiteX45" fmla="*/ 5215940 w 8636594"/>
              <a:gd name="connsiteY45" fmla="*/ 4749265 h 6008288"/>
              <a:gd name="connsiteX46" fmla="*/ 5267684 w 8636594"/>
              <a:gd name="connsiteY46" fmla="*/ 4681068 h 6008288"/>
              <a:gd name="connsiteX47" fmla="*/ 5318748 w 8636594"/>
              <a:gd name="connsiteY47" fmla="*/ 4612234 h 6008288"/>
              <a:gd name="connsiteX48" fmla="*/ 5369182 w 8636594"/>
              <a:gd name="connsiteY48" fmla="*/ 4542793 h 6008288"/>
              <a:gd name="connsiteX49" fmla="*/ 5419038 w 8636594"/>
              <a:gd name="connsiteY49" fmla="*/ 4472771 h 6008288"/>
              <a:gd name="connsiteX50" fmla="*/ 5468365 w 8636594"/>
              <a:gd name="connsiteY50" fmla="*/ 4402196 h 6008288"/>
              <a:gd name="connsiteX51" fmla="*/ 5517215 w 8636594"/>
              <a:gd name="connsiteY51" fmla="*/ 4331098 h 6008288"/>
              <a:gd name="connsiteX52" fmla="*/ 5565637 w 8636594"/>
              <a:gd name="connsiteY52" fmla="*/ 4259503 h 6008288"/>
              <a:gd name="connsiteX53" fmla="*/ 5613684 w 8636594"/>
              <a:gd name="connsiteY53" fmla="*/ 4187441 h 6008288"/>
              <a:gd name="connsiteX54" fmla="*/ 5685160 w 8636594"/>
              <a:gd name="connsiteY54" fmla="*/ 4078531 h 6008288"/>
              <a:gd name="connsiteX55" fmla="*/ 5756074 w 8636594"/>
              <a:gd name="connsiteY55" fmla="*/ 3968727 h 6008288"/>
              <a:gd name="connsiteX56" fmla="*/ 5873483 w 8636594"/>
              <a:gd name="connsiteY56" fmla="*/ 3783989 h 6008288"/>
              <a:gd name="connsiteX57" fmla="*/ 6203209 w 8636594"/>
              <a:gd name="connsiteY57" fmla="*/ 3258640 h 6008288"/>
              <a:gd name="connsiteX58" fmla="*/ 6299430 w 8636594"/>
              <a:gd name="connsiteY58" fmla="*/ 3107321 h 6008288"/>
              <a:gd name="connsiteX59" fmla="*/ 6372650 w 8636594"/>
              <a:gd name="connsiteY59" fmla="*/ 2993735 h 6008288"/>
              <a:gd name="connsiteX60" fmla="*/ 6453197 w 8636594"/>
              <a:gd name="connsiteY60" fmla="*/ 2869788 h 6008288"/>
              <a:gd name="connsiteX61" fmla="*/ 6564167 w 8636594"/>
              <a:gd name="connsiteY61" fmla="*/ 2696807 h 6008288"/>
              <a:gd name="connsiteX62" fmla="*/ 6976233 w 8636594"/>
              <a:gd name="connsiteY62" fmla="*/ 2045274 h 6008288"/>
              <a:gd name="connsiteX63" fmla="*/ 7086755 w 8636594"/>
              <a:gd name="connsiteY63" fmla="*/ 1872743 h 6008288"/>
              <a:gd name="connsiteX64" fmla="*/ 7170279 w 8636594"/>
              <a:gd name="connsiteY64" fmla="*/ 1744202 h 6008288"/>
              <a:gd name="connsiteX65" fmla="*/ 7226351 w 8636594"/>
              <a:gd name="connsiteY65" fmla="*/ 1659017 h 6008288"/>
              <a:gd name="connsiteX66" fmla="*/ 7282789 w 8636594"/>
              <a:gd name="connsiteY66" fmla="*/ 1574303 h 6008288"/>
              <a:gd name="connsiteX67" fmla="*/ 7339643 w 8636594"/>
              <a:gd name="connsiteY67" fmla="*/ 1490113 h 6008288"/>
              <a:gd name="connsiteX68" fmla="*/ 7396957 w 8636594"/>
              <a:gd name="connsiteY68" fmla="*/ 1406503 h 6008288"/>
              <a:gd name="connsiteX69" fmla="*/ 7454781 w 8636594"/>
              <a:gd name="connsiteY69" fmla="*/ 1323526 h 6008288"/>
              <a:gd name="connsiteX70" fmla="*/ 7513161 w 8636594"/>
              <a:gd name="connsiteY70" fmla="*/ 1241237 h 6008288"/>
              <a:gd name="connsiteX71" fmla="*/ 7572144 w 8636594"/>
              <a:gd name="connsiteY71" fmla="*/ 1159689 h 6008288"/>
              <a:gd name="connsiteX72" fmla="*/ 7601877 w 8636594"/>
              <a:gd name="connsiteY72" fmla="*/ 1119210 h 6008288"/>
              <a:gd name="connsiteX73" fmla="*/ 7631779 w 8636594"/>
              <a:gd name="connsiteY73" fmla="*/ 1078937 h 6008288"/>
              <a:gd name="connsiteX74" fmla="*/ 7661855 w 8636594"/>
              <a:gd name="connsiteY74" fmla="*/ 1038876 h 6008288"/>
              <a:gd name="connsiteX75" fmla="*/ 7692111 w 8636594"/>
              <a:gd name="connsiteY75" fmla="*/ 999035 h 6008288"/>
              <a:gd name="connsiteX76" fmla="*/ 7722554 w 8636594"/>
              <a:gd name="connsiteY76" fmla="*/ 959419 h 6008288"/>
              <a:gd name="connsiteX77" fmla="*/ 7753190 w 8636594"/>
              <a:gd name="connsiteY77" fmla="*/ 920037 h 6008288"/>
              <a:gd name="connsiteX78" fmla="*/ 7784023 w 8636594"/>
              <a:gd name="connsiteY78" fmla="*/ 880894 h 6008288"/>
              <a:gd name="connsiteX79" fmla="*/ 7815061 w 8636594"/>
              <a:gd name="connsiteY79" fmla="*/ 841997 h 6008288"/>
              <a:gd name="connsiteX80" fmla="*/ 7846308 w 8636594"/>
              <a:gd name="connsiteY80" fmla="*/ 803354 h 6008288"/>
              <a:gd name="connsiteX81" fmla="*/ 7877772 w 8636594"/>
              <a:gd name="connsiteY81" fmla="*/ 764970 h 6008288"/>
              <a:gd name="connsiteX82" fmla="*/ 7909458 w 8636594"/>
              <a:gd name="connsiteY82" fmla="*/ 726853 h 6008288"/>
              <a:gd name="connsiteX83" fmla="*/ 7941371 w 8636594"/>
              <a:gd name="connsiteY83" fmla="*/ 689010 h 6008288"/>
              <a:gd name="connsiteX84" fmla="*/ 7973518 w 8636594"/>
              <a:gd name="connsiteY84" fmla="*/ 651447 h 6008288"/>
              <a:gd name="connsiteX85" fmla="*/ 8005905 w 8636594"/>
              <a:gd name="connsiteY85" fmla="*/ 614171 h 6008288"/>
              <a:gd name="connsiteX86" fmla="*/ 8038538 w 8636594"/>
              <a:gd name="connsiteY86" fmla="*/ 577189 h 6008288"/>
              <a:gd name="connsiteX87" fmla="*/ 8071421 w 8636594"/>
              <a:gd name="connsiteY87" fmla="*/ 540507 h 6008288"/>
              <a:gd name="connsiteX88" fmla="*/ 8104563 w 8636594"/>
              <a:gd name="connsiteY88" fmla="*/ 504132 h 6008288"/>
              <a:gd name="connsiteX89" fmla="*/ 8137967 w 8636594"/>
              <a:gd name="connsiteY89" fmla="*/ 468072 h 6008288"/>
              <a:gd name="connsiteX90" fmla="*/ 8171641 w 8636594"/>
              <a:gd name="connsiteY90" fmla="*/ 432332 h 6008288"/>
              <a:gd name="connsiteX91" fmla="*/ 8205590 w 8636594"/>
              <a:gd name="connsiteY91" fmla="*/ 396920 h 6008288"/>
              <a:gd name="connsiteX92" fmla="*/ 8239820 w 8636594"/>
              <a:gd name="connsiteY92" fmla="*/ 361843 h 6008288"/>
              <a:gd name="connsiteX93" fmla="*/ 8274337 w 8636594"/>
              <a:gd name="connsiteY93" fmla="*/ 327107 h 6008288"/>
              <a:gd name="connsiteX94" fmla="*/ 8309147 w 8636594"/>
              <a:gd name="connsiteY94" fmla="*/ 292718 h 6008288"/>
              <a:gd name="connsiteX95" fmla="*/ 8344256 w 8636594"/>
              <a:gd name="connsiteY95" fmla="*/ 258685 h 6008288"/>
              <a:gd name="connsiteX96" fmla="*/ 8379669 w 8636594"/>
              <a:gd name="connsiteY96" fmla="*/ 225013 h 6008288"/>
              <a:gd name="connsiteX97" fmla="*/ 8415394 w 8636594"/>
              <a:gd name="connsiteY97" fmla="*/ 191709 h 6008288"/>
              <a:gd name="connsiteX98" fmla="*/ 8451434 w 8636594"/>
              <a:gd name="connsiteY98" fmla="*/ 158780 h 6008288"/>
              <a:gd name="connsiteX99" fmla="*/ 8487798 w 8636594"/>
              <a:gd name="connsiteY99" fmla="*/ 126233 h 6008288"/>
              <a:gd name="connsiteX100" fmla="*/ 8524489 w 8636594"/>
              <a:gd name="connsiteY100" fmla="*/ 94075 h 6008288"/>
              <a:gd name="connsiteX101" fmla="*/ 8561515 w 8636594"/>
              <a:gd name="connsiteY101" fmla="*/ 62312 h 6008288"/>
              <a:gd name="connsiteX102" fmla="*/ 8598881 w 8636594"/>
              <a:gd name="connsiteY102" fmla="*/ 30951 h 6008288"/>
              <a:gd name="connsiteX103" fmla="*/ 8636594 w 8636594"/>
              <a:gd name="connsiteY103" fmla="*/ 0 h 6008288"/>
              <a:gd name="connsiteX0" fmla="*/ 8636594 w 8636594"/>
              <a:gd name="connsiteY0" fmla="*/ 0 h 5984588"/>
              <a:gd name="connsiteX1" fmla="*/ 5293 w 8636594"/>
              <a:gd name="connsiteY1" fmla="*/ 0 h 5984588"/>
              <a:gd name="connsiteX2" fmla="*/ 0 w 8636594"/>
              <a:gd name="connsiteY2" fmla="*/ 5587843 h 5984588"/>
              <a:gd name="connsiteX3" fmla="*/ 3882352 w 8636594"/>
              <a:gd name="connsiteY3" fmla="*/ 5984588 h 5984588"/>
              <a:gd name="connsiteX4" fmla="*/ 3921445 w 8636594"/>
              <a:gd name="connsiteY4" fmla="*/ 5960574 h 5984588"/>
              <a:gd name="connsiteX5" fmla="*/ 3960096 w 8636594"/>
              <a:gd name="connsiteY5" fmla="*/ 5936250 h 5984588"/>
              <a:gd name="connsiteX6" fmla="*/ 3998311 w 8636594"/>
              <a:gd name="connsiteY6" fmla="*/ 5911619 h 5984588"/>
              <a:gd name="connsiteX7" fmla="*/ 4036095 w 8636594"/>
              <a:gd name="connsiteY7" fmla="*/ 5886685 h 5984588"/>
              <a:gd name="connsiteX8" fmla="*/ 4073456 w 8636594"/>
              <a:gd name="connsiteY8" fmla="*/ 5861452 h 5984588"/>
              <a:gd name="connsiteX9" fmla="*/ 4110400 w 8636594"/>
              <a:gd name="connsiteY9" fmla="*/ 5835922 h 5984588"/>
              <a:gd name="connsiteX10" fmla="*/ 4146933 w 8636594"/>
              <a:gd name="connsiteY10" fmla="*/ 5810100 h 5984588"/>
              <a:gd name="connsiteX11" fmla="*/ 4183061 w 8636594"/>
              <a:gd name="connsiteY11" fmla="*/ 5783988 h 5984588"/>
              <a:gd name="connsiteX12" fmla="*/ 4218791 w 8636594"/>
              <a:gd name="connsiteY12" fmla="*/ 5757591 h 5984588"/>
              <a:gd name="connsiteX13" fmla="*/ 4254129 w 8636594"/>
              <a:gd name="connsiteY13" fmla="*/ 5730912 h 5984588"/>
              <a:gd name="connsiteX14" fmla="*/ 4289081 w 8636594"/>
              <a:gd name="connsiteY14" fmla="*/ 5703955 h 5984588"/>
              <a:gd name="connsiteX15" fmla="*/ 4323654 w 8636594"/>
              <a:gd name="connsiteY15" fmla="*/ 5676722 h 5984588"/>
              <a:gd name="connsiteX16" fmla="*/ 4357854 w 8636594"/>
              <a:gd name="connsiteY16" fmla="*/ 5649218 h 5984588"/>
              <a:gd name="connsiteX17" fmla="*/ 4391688 w 8636594"/>
              <a:gd name="connsiteY17" fmla="*/ 5621446 h 5984588"/>
              <a:gd name="connsiteX18" fmla="*/ 4425162 w 8636594"/>
              <a:gd name="connsiteY18" fmla="*/ 5593409 h 5984588"/>
              <a:gd name="connsiteX19" fmla="*/ 4458281 w 8636594"/>
              <a:gd name="connsiteY19" fmla="*/ 5565111 h 5984588"/>
              <a:gd name="connsiteX20" fmla="*/ 4491053 w 8636594"/>
              <a:gd name="connsiteY20" fmla="*/ 5536556 h 5984588"/>
              <a:gd name="connsiteX21" fmla="*/ 4523484 w 8636594"/>
              <a:gd name="connsiteY21" fmla="*/ 5507747 h 5984588"/>
              <a:gd name="connsiteX22" fmla="*/ 4555580 w 8636594"/>
              <a:gd name="connsiteY22" fmla="*/ 5478687 h 5984588"/>
              <a:gd name="connsiteX23" fmla="*/ 4587347 w 8636594"/>
              <a:gd name="connsiteY23" fmla="*/ 5449380 h 5984588"/>
              <a:gd name="connsiteX24" fmla="*/ 4618793 w 8636594"/>
              <a:gd name="connsiteY24" fmla="*/ 5419830 h 5984588"/>
              <a:gd name="connsiteX25" fmla="*/ 4649922 w 8636594"/>
              <a:gd name="connsiteY25" fmla="*/ 5390040 h 5984588"/>
              <a:gd name="connsiteX26" fmla="*/ 4680742 w 8636594"/>
              <a:gd name="connsiteY26" fmla="*/ 5360014 h 5984588"/>
              <a:gd name="connsiteX27" fmla="*/ 4711259 w 8636594"/>
              <a:gd name="connsiteY27" fmla="*/ 5329755 h 5984588"/>
              <a:gd name="connsiteX28" fmla="*/ 4741478 w 8636594"/>
              <a:gd name="connsiteY28" fmla="*/ 5299266 h 5984588"/>
              <a:gd name="connsiteX29" fmla="*/ 4771408 w 8636594"/>
              <a:gd name="connsiteY29" fmla="*/ 5268551 h 5984588"/>
              <a:gd name="connsiteX30" fmla="*/ 4801053 w 8636594"/>
              <a:gd name="connsiteY30" fmla="*/ 5237614 h 5984588"/>
              <a:gd name="connsiteX31" fmla="*/ 4830420 w 8636594"/>
              <a:gd name="connsiteY31" fmla="*/ 5206458 h 5984588"/>
              <a:gd name="connsiteX32" fmla="*/ 4859516 w 8636594"/>
              <a:gd name="connsiteY32" fmla="*/ 5175087 h 5984588"/>
              <a:gd name="connsiteX33" fmla="*/ 4888347 w 8636594"/>
              <a:gd name="connsiteY33" fmla="*/ 5143504 h 5984588"/>
              <a:gd name="connsiteX34" fmla="*/ 4916919 w 8636594"/>
              <a:gd name="connsiteY34" fmla="*/ 5111713 h 5984588"/>
              <a:gd name="connsiteX35" fmla="*/ 4945238 w 8636594"/>
              <a:gd name="connsiteY35" fmla="*/ 5079717 h 5984588"/>
              <a:gd name="connsiteX36" fmla="*/ 4973311 w 8636594"/>
              <a:gd name="connsiteY36" fmla="*/ 5047519 h 5984588"/>
              <a:gd name="connsiteX37" fmla="*/ 5001145 w 8636594"/>
              <a:gd name="connsiteY37" fmla="*/ 5015124 h 5984588"/>
              <a:gd name="connsiteX38" fmla="*/ 5028745 w 8636594"/>
              <a:gd name="connsiteY38" fmla="*/ 4982535 h 5984588"/>
              <a:gd name="connsiteX39" fmla="*/ 5056117 w 8636594"/>
              <a:gd name="connsiteY39" fmla="*/ 4949755 h 5984588"/>
              <a:gd name="connsiteX40" fmla="*/ 5083269 w 8636594"/>
              <a:gd name="connsiteY40" fmla="*/ 4916787 h 5984588"/>
              <a:gd name="connsiteX41" fmla="*/ 5110207 w 8636594"/>
              <a:gd name="connsiteY41" fmla="*/ 4883636 h 5984588"/>
              <a:gd name="connsiteX42" fmla="*/ 5136937 w 8636594"/>
              <a:gd name="connsiteY42" fmla="*/ 4850305 h 5984588"/>
              <a:gd name="connsiteX43" fmla="*/ 5163464 w 8636594"/>
              <a:gd name="connsiteY43" fmla="*/ 4816797 h 5984588"/>
              <a:gd name="connsiteX44" fmla="*/ 5215940 w 8636594"/>
              <a:gd name="connsiteY44" fmla="*/ 4749265 h 5984588"/>
              <a:gd name="connsiteX45" fmla="*/ 5267684 w 8636594"/>
              <a:gd name="connsiteY45" fmla="*/ 4681068 h 5984588"/>
              <a:gd name="connsiteX46" fmla="*/ 5318748 w 8636594"/>
              <a:gd name="connsiteY46" fmla="*/ 4612234 h 5984588"/>
              <a:gd name="connsiteX47" fmla="*/ 5369182 w 8636594"/>
              <a:gd name="connsiteY47" fmla="*/ 4542793 h 5984588"/>
              <a:gd name="connsiteX48" fmla="*/ 5419038 w 8636594"/>
              <a:gd name="connsiteY48" fmla="*/ 4472771 h 5984588"/>
              <a:gd name="connsiteX49" fmla="*/ 5468365 w 8636594"/>
              <a:gd name="connsiteY49" fmla="*/ 4402196 h 5984588"/>
              <a:gd name="connsiteX50" fmla="*/ 5517215 w 8636594"/>
              <a:gd name="connsiteY50" fmla="*/ 4331098 h 5984588"/>
              <a:gd name="connsiteX51" fmla="*/ 5565637 w 8636594"/>
              <a:gd name="connsiteY51" fmla="*/ 4259503 h 5984588"/>
              <a:gd name="connsiteX52" fmla="*/ 5613684 w 8636594"/>
              <a:gd name="connsiteY52" fmla="*/ 4187441 h 5984588"/>
              <a:gd name="connsiteX53" fmla="*/ 5685160 w 8636594"/>
              <a:gd name="connsiteY53" fmla="*/ 4078531 h 5984588"/>
              <a:gd name="connsiteX54" fmla="*/ 5756074 w 8636594"/>
              <a:gd name="connsiteY54" fmla="*/ 3968727 h 5984588"/>
              <a:gd name="connsiteX55" fmla="*/ 5873483 w 8636594"/>
              <a:gd name="connsiteY55" fmla="*/ 3783989 h 5984588"/>
              <a:gd name="connsiteX56" fmla="*/ 6203209 w 8636594"/>
              <a:gd name="connsiteY56" fmla="*/ 3258640 h 5984588"/>
              <a:gd name="connsiteX57" fmla="*/ 6299430 w 8636594"/>
              <a:gd name="connsiteY57" fmla="*/ 3107321 h 5984588"/>
              <a:gd name="connsiteX58" fmla="*/ 6372650 w 8636594"/>
              <a:gd name="connsiteY58" fmla="*/ 2993735 h 5984588"/>
              <a:gd name="connsiteX59" fmla="*/ 6453197 w 8636594"/>
              <a:gd name="connsiteY59" fmla="*/ 2869788 h 5984588"/>
              <a:gd name="connsiteX60" fmla="*/ 6564167 w 8636594"/>
              <a:gd name="connsiteY60" fmla="*/ 2696807 h 5984588"/>
              <a:gd name="connsiteX61" fmla="*/ 6976233 w 8636594"/>
              <a:gd name="connsiteY61" fmla="*/ 2045274 h 5984588"/>
              <a:gd name="connsiteX62" fmla="*/ 7086755 w 8636594"/>
              <a:gd name="connsiteY62" fmla="*/ 1872743 h 5984588"/>
              <a:gd name="connsiteX63" fmla="*/ 7170279 w 8636594"/>
              <a:gd name="connsiteY63" fmla="*/ 1744202 h 5984588"/>
              <a:gd name="connsiteX64" fmla="*/ 7226351 w 8636594"/>
              <a:gd name="connsiteY64" fmla="*/ 1659017 h 5984588"/>
              <a:gd name="connsiteX65" fmla="*/ 7282789 w 8636594"/>
              <a:gd name="connsiteY65" fmla="*/ 1574303 h 5984588"/>
              <a:gd name="connsiteX66" fmla="*/ 7339643 w 8636594"/>
              <a:gd name="connsiteY66" fmla="*/ 1490113 h 5984588"/>
              <a:gd name="connsiteX67" fmla="*/ 7396957 w 8636594"/>
              <a:gd name="connsiteY67" fmla="*/ 1406503 h 5984588"/>
              <a:gd name="connsiteX68" fmla="*/ 7454781 w 8636594"/>
              <a:gd name="connsiteY68" fmla="*/ 1323526 h 5984588"/>
              <a:gd name="connsiteX69" fmla="*/ 7513161 w 8636594"/>
              <a:gd name="connsiteY69" fmla="*/ 1241237 h 5984588"/>
              <a:gd name="connsiteX70" fmla="*/ 7572144 w 8636594"/>
              <a:gd name="connsiteY70" fmla="*/ 1159689 h 5984588"/>
              <a:gd name="connsiteX71" fmla="*/ 7601877 w 8636594"/>
              <a:gd name="connsiteY71" fmla="*/ 1119210 h 5984588"/>
              <a:gd name="connsiteX72" fmla="*/ 7631779 w 8636594"/>
              <a:gd name="connsiteY72" fmla="*/ 1078937 h 5984588"/>
              <a:gd name="connsiteX73" fmla="*/ 7661855 w 8636594"/>
              <a:gd name="connsiteY73" fmla="*/ 1038876 h 5984588"/>
              <a:gd name="connsiteX74" fmla="*/ 7692111 w 8636594"/>
              <a:gd name="connsiteY74" fmla="*/ 999035 h 5984588"/>
              <a:gd name="connsiteX75" fmla="*/ 7722554 w 8636594"/>
              <a:gd name="connsiteY75" fmla="*/ 959419 h 5984588"/>
              <a:gd name="connsiteX76" fmla="*/ 7753190 w 8636594"/>
              <a:gd name="connsiteY76" fmla="*/ 920037 h 5984588"/>
              <a:gd name="connsiteX77" fmla="*/ 7784023 w 8636594"/>
              <a:gd name="connsiteY77" fmla="*/ 880894 h 5984588"/>
              <a:gd name="connsiteX78" fmla="*/ 7815061 w 8636594"/>
              <a:gd name="connsiteY78" fmla="*/ 841997 h 5984588"/>
              <a:gd name="connsiteX79" fmla="*/ 7846308 w 8636594"/>
              <a:gd name="connsiteY79" fmla="*/ 803354 h 5984588"/>
              <a:gd name="connsiteX80" fmla="*/ 7877772 w 8636594"/>
              <a:gd name="connsiteY80" fmla="*/ 764970 h 5984588"/>
              <a:gd name="connsiteX81" fmla="*/ 7909458 w 8636594"/>
              <a:gd name="connsiteY81" fmla="*/ 726853 h 5984588"/>
              <a:gd name="connsiteX82" fmla="*/ 7941371 w 8636594"/>
              <a:gd name="connsiteY82" fmla="*/ 689010 h 5984588"/>
              <a:gd name="connsiteX83" fmla="*/ 7973518 w 8636594"/>
              <a:gd name="connsiteY83" fmla="*/ 651447 h 5984588"/>
              <a:gd name="connsiteX84" fmla="*/ 8005905 w 8636594"/>
              <a:gd name="connsiteY84" fmla="*/ 614171 h 5984588"/>
              <a:gd name="connsiteX85" fmla="*/ 8038538 w 8636594"/>
              <a:gd name="connsiteY85" fmla="*/ 577189 h 5984588"/>
              <a:gd name="connsiteX86" fmla="*/ 8071421 w 8636594"/>
              <a:gd name="connsiteY86" fmla="*/ 540507 h 5984588"/>
              <a:gd name="connsiteX87" fmla="*/ 8104563 w 8636594"/>
              <a:gd name="connsiteY87" fmla="*/ 504132 h 5984588"/>
              <a:gd name="connsiteX88" fmla="*/ 8137967 w 8636594"/>
              <a:gd name="connsiteY88" fmla="*/ 468072 h 5984588"/>
              <a:gd name="connsiteX89" fmla="*/ 8171641 w 8636594"/>
              <a:gd name="connsiteY89" fmla="*/ 432332 h 5984588"/>
              <a:gd name="connsiteX90" fmla="*/ 8205590 w 8636594"/>
              <a:gd name="connsiteY90" fmla="*/ 396920 h 5984588"/>
              <a:gd name="connsiteX91" fmla="*/ 8239820 w 8636594"/>
              <a:gd name="connsiteY91" fmla="*/ 361843 h 5984588"/>
              <a:gd name="connsiteX92" fmla="*/ 8274337 w 8636594"/>
              <a:gd name="connsiteY92" fmla="*/ 327107 h 5984588"/>
              <a:gd name="connsiteX93" fmla="*/ 8309147 w 8636594"/>
              <a:gd name="connsiteY93" fmla="*/ 292718 h 5984588"/>
              <a:gd name="connsiteX94" fmla="*/ 8344256 w 8636594"/>
              <a:gd name="connsiteY94" fmla="*/ 258685 h 5984588"/>
              <a:gd name="connsiteX95" fmla="*/ 8379669 w 8636594"/>
              <a:gd name="connsiteY95" fmla="*/ 225013 h 5984588"/>
              <a:gd name="connsiteX96" fmla="*/ 8415394 w 8636594"/>
              <a:gd name="connsiteY96" fmla="*/ 191709 h 5984588"/>
              <a:gd name="connsiteX97" fmla="*/ 8451434 w 8636594"/>
              <a:gd name="connsiteY97" fmla="*/ 158780 h 5984588"/>
              <a:gd name="connsiteX98" fmla="*/ 8487798 w 8636594"/>
              <a:gd name="connsiteY98" fmla="*/ 126233 h 5984588"/>
              <a:gd name="connsiteX99" fmla="*/ 8524489 w 8636594"/>
              <a:gd name="connsiteY99" fmla="*/ 94075 h 5984588"/>
              <a:gd name="connsiteX100" fmla="*/ 8561515 w 8636594"/>
              <a:gd name="connsiteY100" fmla="*/ 62312 h 5984588"/>
              <a:gd name="connsiteX101" fmla="*/ 8598881 w 8636594"/>
              <a:gd name="connsiteY101" fmla="*/ 30951 h 5984588"/>
              <a:gd name="connsiteX102" fmla="*/ 8636594 w 8636594"/>
              <a:gd name="connsiteY102" fmla="*/ 0 h 5984588"/>
              <a:gd name="connsiteX0" fmla="*/ 8636594 w 8636594"/>
              <a:gd name="connsiteY0" fmla="*/ 0 h 5960574"/>
              <a:gd name="connsiteX1" fmla="*/ 5293 w 8636594"/>
              <a:gd name="connsiteY1" fmla="*/ 0 h 5960574"/>
              <a:gd name="connsiteX2" fmla="*/ 0 w 8636594"/>
              <a:gd name="connsiteY2" fmla="*/ 5587843 h 5960574"/>
              <a:gd name="connsiteX3" fmla="*/ 3921445 w 8636594"/>
              <a:gd name="connsiteY3" fmla="*/ 5960574 h 5960574"/>
              <a:gd name="connsiteX4" fmla="*/ 3960096 w 8636594"/>
              <a:gd name="connsiteY4" fmla="*/ 5936250 h 5960574"/>
              <a:gd name="connsiteX5" fmla="*/ 3998311 w 8636594"/>
              <a:gd name="connsiteY5" fmla="*/ 5911619 h 5960574"/>
              <a:gd name="connsiteX6" fmla="*/ 4036095 w 8636594"/>
              <a:gd name="connsiteY6" fmla="*/ 5886685 h 5960574"/>
              <a:gd name="connsiteX7" fmla="*/ 4073456 w 8636594"/>
              <a:gd name="connsiteY7" fmla="*/ 5861452 h 5960574"/>
              <a:gd name="connsiteX8" fmla="*/ 4110400 w 8636594"/>
              <a:gd name="connsiteY8" fmla="*/ 5835922 h 5960574"/>
              <a:gd name="connsiteX9" fmla="*/ 4146933 w 8636594"/>
              <a:gd name="connsiteY9" fmla="*/ 5810100 h 5960574"/>
              <a:gd name="connsiteX10" fmla="*/ 4183061 w 8636594"/>
              <a:gd name="connsiteY10" fmla="*/ 5783988 h 5960574"/>
              <a:gd name="connsiteX11" fmla="*/ 4218791 w 8636594"/>
              <a:gd name="connsiteY11" fmla="*/ 5757591 h 5960574"/>
              <a:gd name="connsiteX12" fmla="*/ 4254129 w 8636594"/>
              <a:gd name="connsiteY12" fmla="*/ 5730912 h 5960574"/>
              <a:gd name="connsiteX13" fmla="*/ 4289081 w 8636594"/>
              <a:gd name="connsiteY13" fmla="*/ 5703955 h 5960574"/>
              <a:gd name="connsiteX14" fmla="*/ 4323654 w 8636594"/>
              <a:gd name="connsiteY14" fmla="*/ 5676722 h 5960574"/>
              <a:gd name="connsiteX15" fmla="*/ 4357854 w 8636594"/>
              <a:gd name="connsiteY15" fmla="*/ 5649218 h 5960574"/>
              <a:gd name="connsiteX16" fmla="*/ 4391688 w 8636594"/>
              <a:gd name="connsiteY16" fmla="*/ 5621446 h 5960574"/>
              <a:gd name="connsiteX17" fmla="*/ 4425162 w 8636594"/>
              <a:gd name="connsiteY17" fmla="*/ 5593409 h 5960574"/>
              <a:gd name="connsiteX18" fmla="*/ 4458281 w 8636594"/>
              <a:gd name="connsiteY18" fmla="*/ 5565111 h 5960574"/>
              <a:gd name="connsiteX19" fmla="*/ 4491053 w 8636594"/>
              <a:gd name="connsiteY19" fmla="*/ 5536556 h 5960574"/>
              <a:gd name="connsiteX20" fmla="*/ 4523484 w 8636594"/>
              <a:gd name="connsiteY20" fmla="*/ 5507747 h 5960574"/>
              <a:gd name="connsiteX21" fmla="*/ 4555580 w 8636594"/>
              <a:gd name="connsiteY21" fmla="*/ 5478687 h 5960574"/>
              <a:gd name="connsiteX22" fmla="*/ 4587347 w 8636594"/>
              <a:gd name="connsiteY22" fmla="*/ 5449380 h 5960574"/>
              <a:gd name="connsiteX23" fmla="*/ 4618793 w 8636594"/>
              <a:gd name="connsiteY23" fmla="*/ 5419830 h 5960574"/>
              <a:gd name="connsiteX24" fmla="*/ 4649922 w 8636594"/>
              <a:gd name="connsiteY24" fmla="*/ 5390040 h 5960574"/>
              <a:gd name="connsiteX25" fmla="*/ 4680742 w 8636594"/>
              <a:gd name="connsiteY25" fmla="*/ 5360014 h 5960574"/>
              <a:gd name="connsiteX26" fmla="*/ 4711259 w 8636594"/>
              <a:gd name="connsiteY26" fmla="*/ 5329755 h 5960574"/>
              <a:gd name="connsiteX27" fmla="*/ 4741478 w 8636594"/>
              <a:gd name="connsiteY27" fmla="*/ 5299266 h 5960574"/>
              <a:gd name="connsiteX28" fmla="*/ 4771408 w 8636594"/>
              <a:gd name="connsiteY28" fmla="*/ 5268551 h 5960574"/>
              <a:gd name="connsiteX29" fmla="*/ 4801053 w 8636594"/>
              <a:gd name="connsiteY29" fmla="*/ 5237614 h 5960574"/>
              <a:gd name="connsiteX30" fmla="*/ 4830420 w 8636594"/>
              <a:gd name="connsiteY30" fmla="*/ 5206458 h 5960574"/>
              <a:gd name="connsiteX31" fmla="*/ 4859516 w 8636594"/>
              <a:gd name="connsiteY31" fmla="*/ 5175087 h 5960574"/>
              <a:gd name="connsiteX32" fmla="*/ 4888347 w 8636594"/>
              <a:gd name="connsiteY32" fmla="*/ 5143504 h 5960574"/>
              <a:gd name="connsiteX33" fmla="*/ 4916919 w 8636594"/>
              <a:gd name="connsiteY33" fmla="*/ 5111713 h 5960574"/>
              <a:gd name="connsiteX34" fmla="*/ 4945238 w 8636594"/>
              <a:gd name="connsiteY34" fmla="*/ 5079717 h 5960574"/>
              <a:gd name="connsiteX35" fmla="*/ 4973311 w 8636594"/>
              <a:gd name="connsiteY35" fmla="*/ 5047519 h 5960574"/>
              <a:gd name="connsiteX36" fmla="*/ 5001145 w 8636594"/>
              <a:gd name="connsiteY36" fmla="*/ 5015124 h 5960574"/>
              <a:gd name="connsiteX37" fmla="*/ 5028745 w 8636594"/>
              <a:gd name="connsiteY37" fmla="*/ 4982535 h 5960574"/>
              <a:gd name="connsiteX38" fmla="*/ 5056117 w 8636594"/>
              <a:gd name="connsiteY38" fmla="*/ 4949755 h 5960574"/>
              <a:gd name="connsiteX39" fmla="*/ 5083269 w 8636594"/>
              <a:gd name="connsiteY39" fmla="*/ 4916787 h 5960574"/>
              <a:gd name="connsiteX40" fmla="*/ 5110207 w 8636594"/>
              <a:gd name="connsiteY40" fmla="*/ 4883636 h 5960574"/>
              <a:gd name="connsiteX41" fmla="*/ 5136937 w 8636594"/>
              <a:gd name="connsiteY41" fmla="*/ 4850305 h 5960574"/>
              <a:gd name="connsiteX42" fmla="*/ 5163464 w 8636594"/>
              <a:gd name="connsiteY42" fmla="*/ 4816797 h 5960574"/>
              <a:gd name="connsiteX43" fmla="*/ 5215940 w 8636594"/>
              <a:gd name="connsiteY43" fmla="*/ 4749265 h 5960574"/>
              <a:gd name="connsiteX44" fmla="*/ 5267684 w 8636594"/>
              <a:gd name="connsiteY44" fmla="*/ 4681068 h 5960574"/>
              <a:gd name="connsiteX45" fmla="*/ 5318748 w 8636594"/>
              <a:gd name="connsiteY45" fmla="*/ 4612234 h 5960574"/>
              <a:gd name="connsiteX46" fmla="*/ 5369182 w 8636594"/>
              <a:gd name="connsiteY46" fmla="*/ 4542793 h 5960574"/>
              <a:gd name="connsiteX47" fmla="*/ 5419038 w 8636594"/>
              <a:gd name="connsiteY47" fmla="*/ 4472771 h 5960574"/>
              <a:gd name="connsiteX48" fmla="*/ 5468365 w 8636594"/>
              <a:gd name="connsiteY48" fmla="*/ 4402196 h 5960574"/>
              <a:gd name="connsiteX49" fmla="*/ 5517215 w 8636594"/>
              <a:gd name="connsiteY49" fmla="*/ 4331098 h 5960574"/>
              <a:gd name="connsiteX50" fmla="*/ 5565637 w 8636594"/>
              <a:gd name="connsiteY50" fmla="*/ 4259503 h 5960574"/>
              <a:gd name="connsiteX51" fmla="*/ 5613684 w 8636594"/>
              <a:gd name="connsiteY51" fmla="*/ 4187441 h 5960574"/>
              <a:gd name="connsiteX52" fmla="*/ 5685160 w 8636594"/>
              <a:gd name="connsiteY52" fmla="*/ 4078531 h 5960574"/>
              <a:gd name="connsiteX53" fmla="*/ 5756074 w 8636594"/>
              <a:gd name="connsiteY53" fmla="*/ 3968727 h 5960574"/>
              <a:gd name="connsiteX54" fmla="*/ 5873483 w 8636594"/>
              <a:gd name="connsiteY54" fmla="*/ 3783989 h 5960574"/>
              <a:gd name="connsiteX55" fmla="*/ 6203209 w 8636594"/>
              <a:gd name="connsiteY55" fmla="*/ 3258640 h 5960574"/>
              <a:gd name="connsiteX56" fmla="*/ 6299430 w 8636594"/>
              <a:gd name="connsiteY56" fmla="*/ 3107321 h 5960574"/>
              <a:gd name="connsiteX57" fmla="*/ 6372650 w 8636594"/>
              <a:gd name="connsiteY57" fmla="*/ 2993735 h 5960574"/>
              <a:gd name="connsiteX58" fmla="*/ 6453197 w 8636594"/>
              <a:gd name="connsiteY58" fmla="*/ 2869788 h 5960574"/>
              <a:gd name="connsiteX59" fmla="*/ 6564167 w 8636594"/>
              <a:gd name="connsiteY59" fmla="*/ 2696807 h 5960574"/>
              <a:gd name="connsiteX60" fmla="*/ 6976233 w 8636594"/>
              <a:gd name="connsiteY60" fmla="*/ 2045274 h 5960574"/>
              <a:gd name="connsiteX61" fmla="*/ 7086755 w 8636594"/>
              <a:gd name="connsiteY61" fmla="*/ 1872743 h 5960574"/>
              <a:gd name="connsiteX62" fmla="*/ 7170279 w 8636594"/>
              <a:gd name="connsiteY62" fmla="*/ 1744202 h 5960574"/>
              <a:gd name="connsiteX63" fmla="*/ 7226351 w 8636594"/>
              <a:gd name="connsiteY63" fmla="*/ 1659017 h 5960574"/>
              <a:gd name="connsiteX64" fmla="*/ 7282789 w 8636594"/>
              <a:gd name="connsiteY64" fmla="*/ 1574303 h 5960574"/>
              <a:gd name="connsiteX65" fmla="*/ 7339643 w 8636594"/>
              <a:gd name="connsiteY65" fmla="*/ 1490113 h 5960574"/>
              <a:gd name="connsiteX66" fmla="*/ 7396957 w 8636594"/>
              <a:gd name="connsiteY66" fmla="*/ 1406503 h 5960574"/>
              <a:gd name="connsiteX67" fmla="*/ 7454781 w 8636594"/>
              <a:gd name="connsiteY67" fmla="*/ 1323526 h 5960574"/>
              <a:gd name="connsiteX68" fmla="*/ 7513161 w 8636594"/>
              <a:gd name="connsiteY68" fmla="*/ 1241237 h 5960574"/>
              <a:gd name="connsiteX69" fmla="*/ 7572144 w 8636594"/>
              <a:gd name="connsiteY69" fmla="*/ 1159689 h 5960574"/>
              <a:gd name="connsiteX70" fmla="*/ 7601877 w 8636594"/>
              <a:gd name="connsiteY70" fmla="*/ 1119210 h 5960574"/>
              <a:gd name="connsiteX71" fmla="*/ 7631779 w 8636594"/>
              <a:gd name="connsiteY71" fmla="*/ 1078937 h 5960574"/>
              <a:gd name="connsiteX72" fmla="*/ 7661855 w 8636594"/>
              <a:gd name="connsiteY72" fmla="*/ 1038876 h 5960574"/>
              <a:gd name="connsiteX73" fmla="*/ 7692111 w 8636594"/>
              <a:gd name="connsiteY73" fmla="*/ 999035 h 5960574"/>
              <a:gd name="connsiteX74" fmla="*/ 7722554 w 8636594"/>
              <a:gd name="connsiteY74" fmla="*/ 959419 h 5960574"/>
              <a:gd name="connsiteX75" fmla="*/ 7753190 w 8636594"/>
              <a:gd name="connsiteY75" fmla="*/ 920037 h 5960574"/>
              <a:gd name="connsiteX76" fmla="*/ 7784023 w 8636594"/>
              <a:gd name="connsiteY76" fmla="*/ 880894 h 5960574"/>
              <a:gd name="connsiteX77" fmla="*/ 7815061 w 8636594"/>
              <a:gd name="connsiteY77" fmla="*/ 841997 h 5960574"/>
              <a:gd name="connsiteX78" fmla="*/ 7846308 w 8636594"/>
              <a:gd name="connsiteY78" fmla="*/ 803354 h 5960574"/>
              <a:gd name="connsiteX79" fmla="*/ 7877772 w 8636594"/>
              <a:gd name="connsiteY79" fmla="*/ 764970 h 5960574"/>
              <a:gd name="connsiteX80" fmla="*/ 7909458 w 8636594"/>
              <a:gd name="connsiteY80" fmla="*/ 726853 h 5960574"/>
              <a:gd name="connsiteX81" fmla="*/ 7941371 w 8636594"/>
              <a:gd name="connsiteY81" fmla="*/ 689010 h 5960574"/>
              <a:gd name="connsiteX82" fmla="*/ 7973518 w 8636594"/>
              <a:gd name="connsiteY82" fmla="*/ 651447 h 5960574"/>
              <a:gd name="connsiteX83" fmla="*/ 8005905 w 8636594"/>
              <a:gd name="connsiteY83" fmla="*/ 614171 h 5960574"/>
              <a:gd name="connsiteX84" fmla="*/ 8038538 w 8636594"/>
              <a:gd name="connsiteY84" fmla="*/ 577189 h 5960574"/>
              <a:gd name="connsiteX85" fmla="*/ 8071421 w 8636594"/>
              <a:gd name="connsiteY85" fmla="*/ 540507 h 5960574"/>
              <a:gd name="connsiteX86" fmla="*/ 8104563 w 8636594"/>
              <a:gd name="connsiteY86" fmla="*/ 504132 h 5960574"/>
              <a:gd name="connsiteX87" fmla="*/ 8137967 w 8636594"/>
              <a:gd name="connsiteY87" fmla="*/ 468072 h 5960574"/>
              <a:gd name="connsiteX88" fmla="*/ 8171641 w 8636594"/>
              <a:gd name="connsiteY88" fmla="*/ 432332 h 5960574"/>
              <a:gd name="connsiteX89" fmla="*/ 8205590 w 8636594"/>
              <a:gd name="connsiteY89" fmla="*/ 396920 h 5960574"/>
              <a:gd name="connsiteX90" fmla="*/ 8239820 w 8636594"/>
              <a:gd name="connsiteY90" fmla="*/ 361843 h 5960574"/>
              <a:gd name="connsiteX91" fmla="*/ 8274337 w 8636594"/>
              <a:gd name="connsiteY91" fmla="*/ 327107 h 5960574"/>
              <a:gd name="connsiteX92" fmla="*/ 8309147 w 8636594"/>
              <a:gd name="connsiteY92" fmla="*/ 292718 h 5960574"/>
              <a:gd name="connsiteX93" fmla="*/ 8344256 w 8636594"/>
              <a:gd name="connsiteY93" fmla="*/ 258685 h 5960574"/>
              <a:gd name="connsiteX94" fmla="*/ 8379669 w 8636594"/>
              <a:gd name="connsiteY94" fmla="*/ 225013 h 5960574"/>
              <a:gd name="connsiteX95" fmla="*/ 8415394 w 8636594"/>
              <a:gd name="connsiteY95" fmla="*/ 191709 h 5960574"/>
              <a:gd name="connsiteX96" fmla="*/ 8451434 w 8636594"/>
              <a:gd name="connsiteY96" fmla="*/ 158780 h 5960574"/>
              <a:gd name="connsiteX97" fmla="*/ 8487798 w 8636594"/>
              <a:gd name="connsiteY97" fmla="*/ 126233 h 5960574"/>
              <a:gd name="connsiteX98" fmla="*/ 8524489 w 8636594"/>
              <a:gd name="connsiteY98" fmla="*/ 94075 h 5960574"/>
              <a:gd name="connsiteX99" fmla="*/ 8561515 w 8636594"/>
              <a:gd name="connsiteY99" fmla="*/ 62312 h 5960574"/>
              <a:gd name="connsiteX100" fmla="*/ 8598881 w 8636594"/>
              <a:gd name="connsiteY100" fmla="*/ 30951 h 5960574"/>
              <a:gd name="connsiteX101" fmla="*/ 8636594 w 8636594"/>
              <a:gd name="connsiteY101" fmla="*/ 0 h 5960574"/>
              <a:gd name="connsiteX0" fmla="*/ 8636594 w 8636594"/>
              <a:gd name="connsiteY0" fmla="*/ 0 h 5936250"/>
              <a:gd name="connsiteX1" fmla="*/ 5293 w 8636594"/>
              <a:gd name="connsiteY1" fmla="*/ 0 h 5936250"/>
              <a:gd name="connsiteX2" fmla="*/ 0 w 8636594"/>
              <a:gd name="connsiteY2" fmla="*/ 5587843 h 5936250"/>
              <a:gd name="connsiteX3" fmla="*/ 3960096 w 8636594"/>
              <a:gd name="connsiteY3" fmla="*/ 5936250 h 5936250"/>
              <a:gd name="connsiteX4" fmla="*/ 3998311 w 8636594"/>
              <a:gd name="connsiteY4" fmla="*/ 5911619 h 5936250"/>
              <a:gd name="connsiteX5" fmla="*/ 4036095 w 8636594"/>
              <a:gd name="connsiteY5" fmla="*/ 5886685 h 5936250"/>
              <a:gd name="connsiteX6" fmla="*/ 4073456 w 8636594"/>
              <a:gd name="connsiteY6" fmla="*/ 5861452 h 5936250"/>
              <a:gd name="connsiteX7" fmla="*/ 4110400 w 8636594"/>
              <a:gd name="connsiteY7" fmla="*/ 5835922 h 5936250"/>
              <a:gd name="connsiteX8" fmla="*/ 4146933 w 8636594"/>
              <a:gd name="connsiteY8" fmla="*/ 5810100 h 5936250"/>
              <a:gd name="connsiteX9" fmla="*/ 4183061 w 8636594"/>
              <a:gd name="connsiteY9" fmla="*/ 5783988 h 5936250"/>
              <a:gd name="connsiteX10" fmla="*/ 4218791 w 8636594"/>
              <a:gd name="connsiteY10" fmla="*/ 5757591 h 5936250"/>
              <a:gd name="connsiteX11" fmla="*/ 4254129 w 8636594"/>
              <a:gd name="connsiteY11" fmla="*/ 5730912 h 5936250"/>
              <a:gd name="connsiteX12" fmla="*/ 4289081 w 8636594"/>
              <a:gd name="connsiteY12" fmla="*/ 5703955 h 5936250"/>
              <a:gd name="connsiteX13" fmla="*/ 4323654 w 8636594"/>
              <a:gd name="connsiteY13" fmla="*/ 5676722 h 5936250"/>
              <a:gd name="connsiteX14" fmla="*/ 4357854 w 8636594"/>
              <a:gd name="connsiteY14" fmla="*/ 5649218 h 5936250"/>
              <a:gd name="connsiteX15" fmla="*/ 4391688 w 8636594"/>
              <a:gd name="connsiteY15" fmla="*/ 5621446 h 5936250"/>
              <a:gd name="connsiteX16" fmla="*/ 4425162 w 8636594"/>
              <a:gd name="connsiteY16" fmla="*/ 5593409 h 5936250"/>
              <a:gd name="connsiteX17" fmla="*/ 4458281 w 8636594"/>
              <a:gd name="connsiteY17" fmla="*/ 5565111 h 5936250"/>
              <a:gd name="connsiteX18" fmla="*/ 4491053 w 8636594"/>
              <a:gd name="connsiteY18" fmla="*/ 5536556 h 5936250"/>
              <a:gd name="connsiteX19" fmla="*/ 4523484 w 8636594"/>
              <a:gd name="connsiteY19" fmla="*/ 5507747 h 5936250"/>
              <a:gd name="connsiteX20" fmla="*/ 4555580 w 8636594"/>
              <a:gd name="connsiteY20" fmla="*/ 5478687 h 5936250"/>
              <a:gd name="connsiteX21" fmla="*/ 4587347 w 8636594"/>
              <a:gd name="connsiteY21" fmla="*/ 5449380 h 5936250"/>
              <a:gd name="connsiteX22" fmla="*/ 4618793 w 8636594"/>
              <a:gd name="connsiteY22" fmla="*/ 5419830 h 5936250"/>
              <a:gd name="connsiteX23" fmla="*/ 4649922 w 8636594"/>
              <a:gd name="connsiteY23" fmla="*/ 5390040 h 5936250"/>
              <a:gd name="connsiteX24" fmla="*/ 4680742 w 8636594"/>
              <a:gd name="connsiteY24" fmla="*/ 5360014 h 5936250"/>
              <a:gd name="connsiteX25" fmla="*/ 4711259 w 8636594"/>
              <a:gd name="connsiteY25" fmla="*/ 5329755 h 5936250"/>
              <a:gd name="connsiteX26" fmla="*/ 4741478 w 8636594"/>
              <a:gd name="connsiteY26" fmla="*/ 5299266 h 5936250"/>
              <a:gd name="connsiteX27" fmla="*/ 4771408 w 8636594"/>
              <a:gd name="connsiteY27" fmla="*/ 5268551 h 5936250"/>
              <a:gd name="connsiteX28" fmla="*/ 4801053 w 8636594"/>
              <a:gd name="connsiteY28" fmla="*/ 5237614 h 5936250"/>
              <a:gd name="connsiteX29" fmla="*/ 4830420 w 8636594"/>
              <a:gd name="connsiteY29" fmla="*/ 5206458 h 5936250"/>
              <a:gd name="connsiteX30" fmla="*/ 4859516 w 8636594"/>
              <a:gd name="connsiteY30" fmla="*/ 5175087 h 5936250"/>
              <a:gd name="connsiteX31" fmla="*/ 4888347 w 8636594"/>
              <a:gd name="connsiteY31" fmla="*/ 5143504 h 5936250"/>
              <a:gd name="connsiteX32" fmla="*/ 4916919 w 8636594"/>
              <a:gd name="connsiteY32" fmla="*/ 5111713 h 5936250"/>
              <a:gd name="connsiteX33" fmla="*/ 4945238 w 8636594"/>
              <a:gd name="connsiteY33" fmla="*/ 5079717 h 5936250"/>
              <a:gd name="connsiteX34" fmla="*/ 4973311 w 8636594"/>
              <a:gd name="connsiteY34" fmla="*/ 5047519 h 5936250"/>
              <a:gd name="connsiteX35" fmla="*/ 5001145 w 8636594"/>
              <a:gd name="connsiteY35" fmla="*/ 5015124 h 5936250"/>
              <a:gd name="connsiteX36" fmla="*/ 5028745 w 8636594"/>
              <a:gd name="connsiteY36" fmla="*/ 4982535 h 5936250"/>
              <a:gd name="connsiteX37" fmla="*/ 5056117 w 8636594"/>
              <a:gd name="connsiteY37" fmla="*/ 4949755 h 5936250"/>
              <a:gd name="connsiteX38" fmla="*/ 5083269 w 8636594"/>
              <a:gd name="connsiteY38" fmla="*/ 4916787 h 5936250"/>
              <a:gd name="connsiteX39" fmla="*/ 5110207 w 8636594"/>
              <a:gd name="connsiteY39" fmla="*/ 4883636 h 5936250"/>
              <a:gd name="connsiteX40" fmla="*/ 5136937 w 8636594"/>
              <a:gd name="connsiteY40" fmla="*/ 4850305 h 5936250"/>
              <a:gd name="connsiteX41" fmla="*/ 5163464 w 8636594"/>
              <a:gd name="connsiteY41" fmla="*/ 4816797 h 5936250"/>
              <a:gd name="connsiteX42" fmla="*/ 5215940 w 8636594"/>
              <a:gd name="connsiteY42" fmla="*/ 4749265 h 5936250"/>
              <a:gd name="connsiteX43" fmla="*/ 5267684 w 8636594"/>
              <a:gd name="connsiteY43" fmla="*/ 4681068 h 5936250"/>
              <a:gd name="connsiteX44" fmla="*/ 5318748 w 8636594"/>
              <a:gd name="connsiteY44" fmla="*/ 4612234 h 5936250"/>
              <a:gd name="connsiteX45" fmla="*/ 5369182 w 8636594"/>
              <a:gd name="connsiteY45" fmla="*/ 4542793 h 5936250"/>
              <a:gd name="connsiteX46" fmla="*/ 5419038 w 8636594"/>
              <a:gd name="connsiteY46" fmla="*/ 4472771 h 5936250"/>
              <a:gd name="connsiteX47" fmla="*/ 5468365 w 8636594"/>
              <a:gd name="connsiteY47" fmla="*/ 4402196 h 5936250"/>
              <a:gd name="connsiteX48" fmla="*/ 5517215 w 8636594"/>
              <a:gd name="connsiteY48" fmla="*/ 4331098 h 5936250"/>
              <a:gd name="connsiteX49" fmla="*/ 5565637 w 8636594"/>
              <a:gd name="connsiteY49" fmla="*/ 4259503 h 5936250"/>
              <a:gd name="connsiteX50" fmla="*/ 5613684 w 8636594"/>
              <a:gd name="connsiteY50" fmla="*/ 4187441 h 5936250"/>
              <a:gd name="connsiteX51" fmla="*/ 5685160 w 8636594"/>
              <a:gd name="connsiteY51" fmla="*/ 4078531 h 5936250"/>
              <a:gd name="connsiteX52" fmla="*/ 5756074 w 8636594"/>
              <a:gd name="connsiteY52" fmla="*/ 3968727 h 5936250"/>
              <a:gd name="connsiteX53" fmla="*/ 5873483 w 8636594"/>
              <a:gd name="connsiteY53" fmla="*/ 3783989 h 5936250"/>
              <a:gd name="connsiteX54" fmla="*/ 6203209 w 8636594"/>
              <a:gd name="connsiteY54" fmla="*/ 3258640 h 5936250"/>
              <a:gd name="connsiteX55" fmla="*/ 6299430 w 8636594"/>
              <a:gd name="connsiteY55" fmla="*/ 3107321 h 5936250"/>
              <a:gd name="connsiteX56" fmla="*/ 6372650 w 8636594"/>
              <a:gd name="connsiteY56" fmla="*/ 2993735 h 5936250"/>
              <a:gd name="connsiteX57" fmla="*/ 6453197 w 8636594"/>
              <a:gd name="connsiteY57" fmla="*/ 2869788 h 5936250"/>
              <a:gd name="connsiteX58" fmla="*/ 6564167 w 8636594"/>
              <a:gd name="connsiteY58" fmla="*/ 2696807 h 5936250"/>
              <a:gd name="connsiteX59" fmla="*/ 6976233 w 8636594"/>
              <a:gd name="connsiteY59" fmla="*/ 2045274 h 5936250"/>
              <a:gd name="connsiteX60" fmla="*/ 7086755 w 8636594"/>
              <a:gd name="connsiteY60" fmla="*/ 1872743 h 5936250"/>
              <a:gd name="connsiteX61" fmla="*/ 7170279 w 8636594"/>
              <a:gd name="connsiteY61" fmla="*/ 1744202 h 5936250"/>
              <a:gd name="connsiteX62" fmla="*/ 7226351 w 8636594"/>
              <a:gd name="connsiteY62" fmla="*/ 1659017 h 5936250"/>
              <a:gd name="connsiteX63" fmla="*/ 7282789 w 8636594"/>
              <a:gd name="connsiteY63" fmla="*/ 1574303 h 5936250"/>
              <a:gd name="connsiteX64" fmla="*/ 7339643 w 8636594"/>
              <a:gd name="connsiteY64" fmla="*/ 1490113 h 5936250"/>
              <a:gd name="connsiteX65" fmla="*/ 7396957 w 8636594"/>
              <a:gd name="connsiteY65" fmla="*/ 1406503 h 5936250"/>
              <a:gd name="connsiteX66" fmla="*/ 7454781 w 8636594"/>
              <a:gd name="connsiteY66" fmla="*/ 1323526 h 5936250"/>
              <a:gd name="connsiteX67" fmla="*/ 7513161 w 8636594"/>
              <a:gd name="connsiteY67" fmla="*/ 1241237 h 5936250"/>
              <a:gd name="connsiteX68" fmla="*/ 7572144 w 8636594"/>
              <a:gd name="connsiteY68" fmla="*/ 1159689 h 5936250"/>
              <a:gd name="connsiteX69" fmla="*/ 7601877 w 8636594"/>
              <a:gd name="connsiteY69" fmla="*/ 1119210 h 5936250"/>
              <a:gd name="connsiteX70" fmla="*/ 7631779 w 8636594"/>
              <a:gd name="connsiteY70" fmla="*/ 1078937 h 5936250"/>
              <a:gd name="connsiteX71" fmla="*/ 7661855 w 8636594"/>
              <a:gd name="connsiteY71" fmla="*/ 1038876 h 5936250"/>
              <a:gd name="connsiteX72" fmla="*/ 7692111 w 8636594"/>
              <a:gd name="connsiteY72" fmla="*/ 999035 h 5936250"/>
              <a:gd name="connsiteX73" fmla="*/ 7722554 w 8636594"/>
              <a:gd name="connsiteY73" fmla="*/ 959419 h 5936250"/>
              <a:gd name="connsiteX74" fmla="*/ 7753190 w 8636594"/>
              <a:gd name="connsiteY74" fmla="*/ 920037 h 5936250"/>
              <a:gd name="connsiteX75" fmla="*/ 7784023 w 8636594"/>
              <a:gd name="connsiteY75" fmla="*/ 880894 h 5936250"/>
              <a:gd name="connsiteX76" fmla="*/ 7815061 w 8636594"/>
              <a:gd name="connsiteY76" fmla="*/ 841997 h 5936250"/>
              <a:gd name="connsiteX77" fmla="*/ 7846308 w 8636594"/>
              <a:gd name="connsiteY77" fmla="*/ 803354 h 5936250"/>
              <a:gd name="connsiteX78" fmla="*/ 7877772 w 8636594"/>
              <a:gd name="connsiteY78" fmla="*/ 764970 h 5936250"/>
              <a:gd name="connsiteX79" fmla="*/ 7909458 w 8636594"/>
              <a:gd name="connsiteY79" fmla="*/ 726853 h 5936250"/>
              <a:gd name="connsiteX80" fmla="*/ 7941371 w 8636594"/>
              <a:gd name="connsiteY80" fmla="*/ 689010 h 5936250"/>
              <a:gd name="connsiteX81" fmla="*/ 7973518 w 8636594"/>
              <a:gd name="connsiteY81" fmla="*/ 651447 h 5936250"/>
              <a:gd name="connsiteX82" fmla="*/ 8005905 w 8636594"/>
              <a:gd name="connsiteY82" fmla="*/ 614171 h 5936250"/>
              <a:gd name="connsiteX83" fmla="*/ 8038538 w 8636594"/>
              <a:gd name="connsiteY83" fmla="*/ 577189 h 5936250"/>
              <a:gd name="connsiteX84" fmla="*/ 8071421 w 8636594"/>
              <a:gd name="connsiteY84" fmla="*/ 540507 h 5936250"/>
              <a:gd name="connsiteX85" fmla="*/ 8104563 w 8636594"/>
              <a:gd name="connsiteY85" fmla="*/ 504132 h 5936250"/>
              <a:gd name="connsiteX86" fmla="*/ 8137967 w 8636594"/>
              <a:gd name="connsiteY86" fmla="*/ 468072 h 5936250"/>
              <a:gd name="connsiteX87" fmla="*/ 8171641 w 8636594"/>
              <a:gd name="connsiteY87" fmla="*/ 432332 h 5936250"/>
              <a:gd name="connsiteX88" fmla="*/ 8205590 w 8636594"/>
              <a:gd name="connsiteY88" fmla="*/ 396920 h 5936250"/>
              <a:gd name="connsiteX89" fmla="*/ 8239820 w 8636594"/>
              <a:gd name="connsiteY89" fmla="*/ 361843 h 5936250"/>
              <a:gd name="connsiteX90" fmla="*/ 8274337 w 8636594"/>
              <a:gd name="connsiteY90" fmla="*/ 327107 h 5936250"/>
              <a:gd name="connsiteX91" fmla="*/ 8309147 w 8636594"/>
              <a:gd name="connsiteY91" fmla="*/ 292718 h 5936250"/>
              <a:gd name="connsiteX92" fmla="*/ 8344256 w 8636594"/>
              <a:gd name="connsiteY92" fmla="*/ 258685 h 5936250"/>
              <a:gd name="connsiteX93" fmla="*/ 8379669 w 8636594"/>
              <a:gd name="connsiteY93" fmla="*/ 225013 h 5936250"/>
              <a:gd name="connsiteX94" fmla="*/ 8415394 w 8636594"/>
              <a:gd name="connsiteY94" fmla="*/ 191709 h 5936250"/>
              <a:gd name="connsiteX95" fmla="*/ 8451434 w 8636594"/>
              <a:gd name="connsiteY95" fmla="*/ 158780 h 5936250"/>
              <a:gd name="connsiteX96" fmla="*/ 8487798 w 8636594"/>
              <a:gd name="connsiteY96" fmla="*/ 126233 h 5936250"/>
              <a:gd name="connsiteX97" fmla="*/ 8524489 w 8636594"/>
              <a:gd name="connsiteY97" fmla="*/ 94075 h 5936250"/>
              <a:gd name="connsiteX98" fmla="*/ 8561515 w 8636594"/>
              <a:gd name="connsiteY98" fmla="*/ 62312 h 5936250"/>
              <a:gd name="connsiteX99" fmla="*/ 8598881 w 8636594"/>
              <a:gd name="connsiteY99" fmla="*/ 30951 h 5936250"/>
              <a:gd name="connsiteX100" fmla="*/ 8636594 w 8636594"/>
              <a:gd name="connsiteY100" fmla="*/ 0 h 5936250"/>
              <a:gd name="connsiteX0" fmla="*/ 8636594 w 8636594"/>
              <a:gd name="connsiteY0" fmla="*/ 0 h 5911619"/>
              <a:gd name="connsiteX1" fmla="*/ 5293 w 8636594"/>
              <a:gd name="connsiteY1" fmla="*/ 0 h 5911619"/>
              <a:gd name="connsiteX2" fmla="*/ 0 w 8636594"/>
              <a:gd name="connsiteY2" fmla="*/ 5587843 h 5911619"/>
              <a:gd name="connsiteX3" fmla="*/ 3998311 w 8636594"/>
              <a:gd name="connsiteY3" fmla="*/ 5911619 h 5911619"/>
              <a:gd name="connsiteX4" fmla="*/ 4036095 w 8636594"/>
              <a:gd name="connsiteY4" fmla="*/ 5886685 h 5911619"/>
              <a:gd name="connsiteX5" fmla="*/ 4073456 w 8636594"/>
              <a:gd name="connsiteY5" fmla="*/ 5861452 h 5911619"/>
              <a:gd name="connsiteX6" fmla="*/ 4110400 w 8636594"/>
              <a:gd name="connsiteY6" fmla="*/ 5835922 h 5911619"/>
              <a:gd name="connsiteX7" fmla="*/ 4146933 w 8636594"/>
              <a:gd name="connsiteY7" fmla="*/ 5810100 h 5911619"/>
              <a:gd name="connsiteX8" fmla="*/ 4183061 w 8636594"/>
              <a:gd name="connsiteY8" fmla="*/ 5783988 h 5911619"/>
              <a:gd name="connsiteX9" fmla="*/ 4218791 w 8636594"/>
              <a:gd name="connsiteY9" fmla="*/ 5757591 h 5911619"/>
              <a:gd name="connsiteX10" fmla="*/ 4254129 w 8636594"/>
              <a:gd name="connsiteY10" fmla="*/ 5730912 h 5911619"/>
              <a:gd name="connsiteX11" fmla="*/ 4289081 w 8636594"/>
              <a:gd name="connsiteY11" fmla="*/ 5703955 h 5911619"/>
              <a:gd name="connsiteX12" fmla="*/ 4323654 w 8636594"/>
              <a:gd name="connsiteY12" fmla="*/ 5676722 h 5911619"/>
              <a:gd name="connsiteX13" fmla="*/ 4357854 w 8636594"/>
              <a:gd name="connsiteY13" fmla="*/ 5649218 h 5911619"/>
              <a:gd name="connsiteX14" fmla="*/ 4391688 w 8636594"/>
              <a:gd name="connsiteY14" fmla="*/ 5621446 h 5911619"/>
              <a:gd name="connsiteX15" fmla="*/ 4425162 w 8636594"/>
              <a:gd name="connsiteY15" fmla="*/ 5593409 h 5911619"/>
              <a:gd name="connsiteX16" fmla="*/ 4458281 w 8636594"/>
              <a:gd name="connsiteY16" fmla="*/ 5565111 h 5911619"/>
              <a:gd name="connsiteX17" fmla="*/ 4491053 w 8636594"/>
              <a:gd name="connsiteY17" fmla="*/ 5536556 h 5911619"/>
              <a:gd name="connsiteX18" fmla="*/ 4523484 w 8636594"/>
              <a:gd name="connsiteY18" fmla="*/ 5507747 h 5911619"/>
              <a:gd name="connsiteX19" fmla="*/ 4555580 w 8636594"/>
              <a:gd name="connsiteY19" fmla="*/ 5478687 h 5911619"/>
              <a:gd name="connsiteX20" fmla="*/ 4587347 w 8636594"/>
              <a:gd name="connsiteY20" fmla="*/ 5449380 h 5911619"/>
              <a:gd name="connsiteX21" fmla="*/ 4618793 w 8636594"/>
              <a:gd name="connsiteY21" fmla="*/ 5419830 h 5911619"/>
              <a:gd name="connsiteX22" fmla="*/ 4649922 w 8636594"/>
              <a:gd name="connsiteY22" fmla="*/ 5390040 h 5911619"/>
              <a:gd name="connsiteX23" fmla="*/ 4680742 w 8636594"/>
              <a:gd name="connsiteY23" fmla="*/ 5360014 h 5911619"/>
              <a:gd name="connsiteX24" fmla="*/ 4711259 w 8636594"/>
              <a:gd name="connsiteY24" fmla="*/ 5329755 h 5911619"/>
              <a:gd name="connsiteX25" fmla="*/ 4741478 w 8636594"/>
              <a:gd name="connsiteY25" fmla="*/ 5299266 h 5911619"/>
              <a:gd name="connsiteX26" fmla="*/ 4771408 w 8636594"/>
              <a:gd name="connsiteY26" fmla="*/ 5268551 h 5911619"/>
              <a:gd name="connsiteX27" fmla="*/ 4801053 w 8636594"/>
              <a:gd name="connsiteY27" fmla="*/ 5237614 h 5911619"/>
              <a:gd name="connsiteX28" fmla="*/ 4830420 w 8636594"/>
              <a:gd name="connsiteY28" fmla="*/ 5206458 h 5911619"/>
              <a:gd name="connsiteX29" fmla="*/ 4859516 w 8636594"/>
              <a:gd name="connsiteY29" fmla="*/ 5175087 h 5911619"/>
              <a:gd name="connsiteX30" fmla="*/ 4888347 w 8636594"/>
              <a:gd name="connsiteY30" fmla="*/ 5143504 h 5911619"/>
              <a:gd name="connsiteX31" fmla="*/ 4916919 w 8636594"/>
              <a:gd name="connsiteY31" fmla="*/ 5111713 h 5911619"/>
              <a:gd name="connsiteX32" fmla="*/ 4945238 w 8636594"/>
              <a:gd name="connsiteY32" fmla="*/ 5079717 h 5911619"/>
              <a:gd name="connsiteX33" fmla="*/ 4973311 w 8636594"/>
              <a:gd name="connsiteY33" fmla="*/ 5047519 h 5911619"/>
              <a:gd name="connsiteX34" fmla="*/ 5001145 w 8636594"/>
              <a:gd name="connsiteY34" fmla="*/ 5015124 h 5911619"/>
              <a:gd name="connsiteX35" fmla="*/ 5028745 w 8636594"/>
              <a:gd name="connsiteY35" fmla="*/ 4982535 h 5911619"/>
              <a:gd name="connsiteX36" fmla="*/ 5056117 w 8636594"/>
              <a:gd name="connsiteY36" fmla="*/ 4949755 h 5911619"/>
              <a:gd name="connsiteX37" fmla="*/ 5083269 w 8636594"/>
              <a:gd name="connsiteY37" fmla="*/ 4916787 h 5911619"/>
              <a:gd name="connsiteX38" fmla="*/ 5110207 w 8636594"/>
              <a:gd name="connsiteY38" fmla="*/ 4883636 h 5911619"/>
              <a:gd name="connsiteX39" fmla="*/ 5136937 w 8636594"/>
              <a:gd name="connsiteY39" fmla="*/ 4850305 h 5911619"/>
              <a:gd name="connsiteX40" fmla="*/ 5163464 w 8636594"/>
              <a:gd name="connsiteY40" fmla="*/ 4816797 h 5911619"/>
              <a:gd name="connsiteX41" fmla="*/ 5215940 w 8636594"/>
              <a:gd name="connsiteY41" fmla="*/ 4749265 h 5911619"/>
              <a:gd name="connsiteX42" fmla="*/ 5267684 w 8636594"/>
              <a:gd name="connsiteY42" fmla="*/ 4681068 h 5911619"/>
              <a:gd name="connsiteX43" fmla="*/ 5318748 w 8636594"/>
              <a:gd name="connsiteY43" fmla="*/ 4612234 h 5911619"/>
              <a:gd name="connsiteX44" fmla="*/ 5369182 w 8636594"/>
              <a:gd name="connsiteY44" fmla="*/ 4542793 h 5911619"/>
              <a:gd name="connsiteX45" fmla="*/ 5419038 w 8636594"/>
              <a:gd name="connsiteY45" fmla="*/ 4472771 h 5911619"/>
              <a:gd name="connsiteX46" fmla="*/ 5468365 w 8636594"/>
              <a:gd name="connsiteY46" fmla="*/ 4402196 h 5911619"/>
              <a:gd name="connsiteX47" fmla="*/ 5517215 w 8636594"/>
              <a:gd name="connsiteY47" fmla="*/ 4331098 h 5911619"/>
              <a:gd name="connsiteX48" fmla="*/ 5565637 w 8636594"/>
              <a:gd name="connsiteY48" fmla="*/ 4259503 h 5911619"/>
              <a:gd name="connsiteX49" fmla="*/ 5613684 w 8636594"/>
              <a:gd name="connsiteY49" fmla="*/ 4187441 h 5911619"/>
              <a:gd name="connsiteX50" fmla="*/ 5685160 w 8636594"/>
              <a:gd name="connsiteY50" fmla="*/ 4078531 h 5911619"/>
              <a:gd name="connsiteX51" fmla="*/ 5756074 w 8636594"/>
              <a:gd name="connsiteY51" fmla="*/ 3968727 h 5911619"/>
              <a:gd name="connsiteX52" fmla="*/ 5873483 w 8636594"/>
              <a:gd name="connsiteY52" fmla="*/ 3783989 h 5911619"/>
              <a:gd name="connsiteX53" fmla="*/ 6203209 w 8636594"/>
              <a:gd name="connsiteY53" fmla="*/ 3258640 h 5911619"/>
              <a:gd name="connsiteX54" fmla="*/ 6299430 w 8636594"/>
              <a:gd name="connsiteY54" fmla="*/ 3107321 h 5911619"/>
              <a:gd name="connsiteX55" fmla="*/ 6372650 w 8636594"/>
              <a:gd name="connsiteY55" fmla="*/ 2993735 h 5911619"/>
              <a:gd name="connsiteX56" fmla="*/ 6453197 w 8636594"/>
              <a:gd name="connsiteY56" fmla="*/ 2869788 h 5911619"/>
              <a:gd name="connsiteX57" fmla="*/ 6564167 w 8636594"/>
              <a:gd name="connsiteY57" fmla="*/ 2696807 h 5911619"/>
              <a:gd name="connsiteX58" fmla="*/ 6976233 w 8636594"/>
              <a:gd name="connsiteY58" fmla="*/ 2045274 h 5911619"/>
              <a:gd name="connsiteX59" fmla="*/ 7086755 w 8636594"/>
              <a:gd name="connsiteY59" fmla="*/ 1872743 h 5911619"/>
              <a:gd name="connsiteX60" fmla="*/ 7170279 w 8636594"/>
              <a:gd name="connsiteY60" fmla="*/ 1744202 h 5911619"/>
              <a:gd name="connsiteX61" fmla="*/ 7226351 w 8636594"/>
              <a:gd name="connsiteY61" fmla="*/ 1659017 h 5911619"/>
              <a:gd name="connsiteX62" fmla="*/ 7282789 w 8636594"/>
              <a:gd name="connsiteY62" fmla="*/ 1574303 h 5911619"/>
              <a:gd name="connsiteX63" fmla="*/ 7339643 w 8636594"/>
              <a:gd name="connsiteY63" fmla="*/ 1490113 h 5911619"/>
              <a:gd name="connsiteX64" fmla="*/ 7396957 w 8636594"/>
              <a:gd name="connsiteY64" fmla="*/ 1406503 h 5911619"/>
              <a:gd name="connsiteX65" fmla="*/ 7454781 w 8636594"/>
              <a:gd name="connsiteY65" fmla="*/ 1323526 h 5911619"/>
              <a:gd name="connsiteX66" fmla="*/ 7513161 w 8636594"/>
              <a:gd name="connsiteY66" fmla="*/ 1241237 h 5911619"/>
              <a:gd name="connsiteX67" fmla="*/ 7572144 w 8636594"/>
              <a:gd name="connsiteY67" fmla="*/ 1159689 h 5911619"/>
              <a:gd name="connsiteX68" fmla="*/ 7601877 w 8636594"/>
              <a:gd name="connsiteY68" fmla="*/ 1119210 h 5911619"/>
              <a:gd name="connsiteX69" fmla="*/ 7631779 w 8636594"/>
              <a:gd name="connsiteY69" fmla="*/ 1078937 h 5911619"/>
              <a:gd name="connsiteX70" fmla="*/ 7661855 w 8636594"/>
              <a:gd name="connsiteY70" fmla="*/ 1038876 h 5911619"/>
              <a:gd name="connsiteX71" fmla="*/ 7692111 w 8636594"/>
              <a:gd name="connsiteY71" fmla="*/ 999035 h 5911619"/>
              <a:gd name="connsiteX72" fmla="*/ 7722554 w 8636594"/>
              <a:gd name="connsiteY72" fmla="*/ 959419 h 5911619"/>
              <a:gd name="connsiteX73" fmla="*/ 7753190 w 8636594"/>
              <a:gd name="connsiteY73" fmla="*/ 920037 h 5911619"/>
              <a:gd name="connsiteX74" fmla="*/ 7784023 w 8636594"/>
              <a:gd name="connsiteY74" fmla="*/ 880894 h 5911619"/>
              <a:gd name="connsiteX75" fmla="*/ 7815061 w 8636594"/>
              <a:gd name="connsiteY75" fmla="*/ 841997 h 5911619"/>
              <a:gd name="connsiteX76" fmla="*/ 7846308 w 8636594"/>
              <a:gd name="connsiteY76" fmla="*/ 803354 h 5911619"/>
              <a:gd name="connsiteX77" fmla="*/ 7877772 w 8636594"/>
              <a:gd name="connsiteY77" fmla="*/ 764970 h 5911619"/>
              <a:gd name="connsiteX78" fmla="*/ 7909458 w 8636594"/>
              <a:gd name="connsiteY78" fmla="*/ 726853 h 5911619"/>
              <a:gd name="connsiteX79" fmla="*/ 7941371 w 8636594"/>
              <a:gd name="connsiteY79" fmla="*/ 689010 h 5911619"/>
              <a:gd name="connsiteX80" fmla="*/ 7973518 w 8636594"/>
              <a:gd name="connsiteY80" fmla="*/ 651447 h 5911619"/>
              <a:gd name="connsiteX81" fmla="*/ 8005905 w 8636594"/>
              <a:gd name="connsiteY81" fmla="*/ 614171 h 5911619"/>
              <a:gd name="connsiteX82" fmla="*/ 8038538 w 8636594"/>
              <a:gd name="connsiteY82" fmla="*/ 577189 h 5911619"/>
              <a:gd name="connsiteX83" fmla="*/ 8071421 w 8636594"/>
              <a:gd name="connsiteY83" fmla="*/ 540507 h 5911619"/>
              <a:gd name="connsiteX84" fmla="*/ 8104563 w 8636594"/>
              <a:gd name="connsiteY84" fmla="*/ 504132 h 5911619"/>
              <a:gd name="connsiteX85" fmla="*/ 8137967 w 8636594"/>
              <a:gd name="connsiteY85" fmla="*/ 468072 h 5911619"/>
              <a:gd name="connsiteX86" fmla="*/ 8171641 w 8636594"/>
              <a:gd name="connsiteY86" fmla="*/ 432332 h 5911619"/>
              <a:gd name="connsiteX87" fmla="*/ 8205590 w 8636594"/>
              <a:gd name="connsiteY87" fmla="*/ 396920 h 5911619"/>
              <a:gd name="connsiteX88" fmla="*/ 8239820 w 8636594"/>
              <a:gd name="connsiteY88" fmla="*/ 361843 h 5911619"/>
              <a:gd name="connsiteX89" fmla="*/ 8274337 w 8636594"/>
              <a:gd name="connsiteY89" fmla="*/ 327107 h 5911619"/>
              <a:gd name="connsiteX90" fmla="*/ 8309147 w 8636594"/>
              <a:gd name="connsiteY90" fmla="*/ 292718 h 5911619"/>
              <a:gd name="connsiteX91" fmla="*/ 8344256 w 8636594"/>
              <a:gd name="connsiteY91" fmla="*/ 258685 h 5911619"/>
              <a:gd name="connsiteX92" fmla="*/ 8379669 w 8636594"/>
              <a:gd name="connsiteY92" fmla="*/ 225013 h 5911619"/>
              <a:gd name="connsiteX93" fmla="*/ 8415394 w 8636594"/>
              <a:gd name="connsiteY93" fmla="*/ 191709 h 5911619"/>
              <a:gd name="connsiteX94" fmla="*/ 8451434 w 8636594"/>
              <a:gd name="connsiteY94" fmla="*/ 158780 h 5911619"/>
              <a:gd name="connsiteX95" fmla="*/ 8487798 w 8636594"/>
              <a:gd name="connsiteY95" fmla="*/ 126233 h 5911619"/>
              <a:gd name="connsiteX96" fmla="*/ 8524489 w 8636594"/>
              <a:gd name="connsiteY96" fmla="*/ 94075 h 5911619"/>
              <a:gd name="connsiteX97" fmla="*/ 8561515 w 8636594"/>
              <a:gd name="connsiteY97" fmla="*/ 62312 h 5911619"/>
              <a:gd name="connsiteX98" fmla="*/ 8598881 w 8636594"/>
              <a:gd name="connsiteY98" fmla="*/ 30951 h 5911619"/>
              <a:gd name="connsiteX99" fmla="*/ 8636594 w 8636594"/>
              <a:gd name="connsiteY99" fmla="*/ 0 h 5911619"/>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073456 w 8636594"/>
              <a:gd name="connsiteY4" fmla="*/ 5861452 h 5886685"/>
              <a:gd name="connsiteX5" fmla="*/ 4110400 w 8636594"/>
              <a:gd name="connsiteY5" fmla="*/ 5835922 h 5886685"/>
              <a:gd name="connsiteX6" fmla="*/ 4146933 w 8636594"/>
              <a:gd name="connsiteY6" fmla="*/ 5810100 h 5886685"/>
              <a:gd name="connsiteX7" fmla="*/ 4183061 w 8636594"/>
              <a:gd name="connsiteY7" fmla="*/ 5783988 h 5886685"/>
              <a:gd name="connsiteX8" fmla="*/ 4218791 w 8636594"/>
              <a:gd name="connsiteY8" fmla="*/ 5757591 h 5886685"/>
              <a:gd name="connsiteX9" fmla="*/ 4254129 w 8636594"/>
              <a:gd name="connsiteY9" fmla="*/ 5730912 h 5886685"/>
              <a:gd name="connsiteX10" fmla="*/ 4289081 w 8636594"/>
              <a:gd name="connsiteY10" fmla="*/ 5703955 h 5886685"/>
              <a:gd name="connsiteX11" fmla="*/ 4323654 w 8636594"/>
              <a:gd name="connsiteY11" fmla="*/ 5676722 h 5886685"/>
              <a:gd name="connsiteX12" fmla="*/ 4357854 w 8636594"/>
              <a:gd name="connsiteY12" fmla="*/ 5649218 h 5886685"/>
              <a:gd name="connsiteX13" fmla="*/ 4391688 w 8636594"/>
              <a:gd name="connsiteY13" fmla="*/ 5621446 h 5886685"/>
              <a:gd name="connsiteX14" fmla="*/ 4425162 w 8636594"/>
              <a:gd name="connsiteY14" fmla="*/ 5593409 h 5886685"/>
              <a:gd name="connsiteX15" fmla="*/ 4458281 w 8636594"/>
              <a:gd name="connsiteY15" fmla="*/ 5565111 h 5886685"/>
              <a:gd name="connsiteX16" fmla="*/ 4491053 w 8636594"/>
              <a:gd name="connsiteY16" fmla="*/ 5536556 h 5886685"/>
              <a:gd name="connsiteX17" fmla="*/ 4523484 w 8636594"/>
              <a:gd name="connsiteY17" fmla="*/ 5507747 h 5886685"/>
              <a:gd name="connsiteX18" fmla="*/ 4555580 w 8636594"/>
              <a:gd name="connsiteY18" fmla="*/ 5478687 h 5886685"/>
              <a:gd name="connsiteX19" fmla="*/ 4587347 w 8636594"/>
              <a:gd name="connsiteY19" fmla="*/ 5449380 h 5886685"/>
              <a:gd name="connsiteX20" fmla="*/ 4618793 w 8636594"/>
              <a:gd name="connsiteY20" fmla="*/ 5419830 h 5886685"/>
              <a:gd name="connsiteX21" fmla="*/ 4649922 w 8636594"/>
              <a:gd name="connsiteY21" fmla="*/ 5390040 h 5886685"/>
              <a:gd name="connsiteX22" fmla="*/ 4680742 w 8636594"/>
              <a:gd name="connsiteY22" fmla="*/ 5360014 h 5886685"/>
              <a:gd name="connsiteX23" fmla="*/ 4711259 w 8636594"/>
              <a:gd name="connsiteY23" fmla="*/ 5329755 h 5886685"/>
              <a:gd name="connsiteX24" fmla="*/ 4741478 w 8636594"/>
              <a:gd name="connsiteY24" fmla="*/ 5299266 h 5886685"/>
              <a:gd name="connsiteX25" fmla="*/ 4771408 w 8636594"/>
              <a:gd name="connsiteY25" fmla="*/ 5268551 h 5886685"/>
              <a:gd name="connsiteX26" fmla="*/ 4801053 w 8636594"/>
              <a:gd name="connsiteY26" fmla="*/ 5237614 h 5886685"/>
              <a:gd name="connsiteX27" fmla="*/ 4830420 w 8636594"/>
              <a:gd name="connsiteY27" fmla="*/ 5206458 h 5886685"/>
              <a:gd name="connsiteX28" fmla="*/ 4859516 w 8636594"/>
              <a:gd name="connsiteY28" fmla="*/ 5175087 h 5886685"/>
              <a:gd name="connsiteX29" fmla="*/ 4888347 w 8636594"/>
              <a:gd name="connsiteY29" fmla="*/ 5143504 h 5886685"/>
              <a:gd name="connsiteX30" fmla="*/ 4916919 w 8636594"/>
              <a:gd name="connsiteY30" fmla="*/ 5111713 h 5886685"/>
              <a:gd name="connsiteX31" fmla="*/ 4945238 w 8636594"/>
              <a:gd name="connsiteY31" fmla="*/ 5079717 h 5886685"/>
              <a:gd name="connsiteX32" fmla="*/ 4973311 w 8636594"/>
              <a:gd name="connsiteY32" fmla="*/ 5047519 h 5886685"/>
              <a:gd name="connsiteX33" fmla="*/ 5001145 w 8636594"/>
              <a:gd name="connsiteY33" fmla="*/ 5015124 h 5886685"/>
              <a:gd name="connsiteX34" fmla="*/ 5028745 w 8636594"/>
              <a:gd name="connsiteY34" fmla="*/ 4982535 h 5886685"/>
              <a:gd name="connsiteX35" fmla="*/ 5056117 w 8636594"/>
              <a:gd name="connsiteY35" fmla="*/ 4949755 h 5886685"/>
              <a:gd name="connsiteX36" fmla="*/ 5083269 w 8636594"/>
              <a:gd name="connsiteY36" fmla="*/ 4916787 h 5886685"/>
              <a:gd name="connsiteX37" fmla="*/ 5110207 w 8636594"/>
              <a:gd name="connsiteY37" fmla="*/ 4883636 h 5886685"/>
              <a:gd name="connsiteX38" fmla="*/ 5136937 w 8636594"/>
              <a:gd name="connsiteY38" fmla="*/ 4850305 h 5886685"/>
              <a:gd name="connsiteX39" fmla="*/ 5163464 w 8636594"/>
              <a:gd name="connsiteY39" fmla="*/ 4816797 h 5886685"/>
              <a:gd name="connsiteX40" fmla="*/ 5215940 w 8636594"/>
              <a:gd name="connsiteY40" fmla="*/ 4749265 h 5886685"/>
              <a:gd name="connsiteX41" fmla="*/ 5267684 w 8636594"/>
              <a:gd name="connsiteY41" fmla="*/ 4681068 h 5886685"/>
              <a:gd name="connsiteX42" fmla="*/ 5318748 w 8636594"/>
              <a:gd name="connsiteY42" fmla="*/ 4612234 h 5886685"/>
              <a:gd name="connsiteX43" fmla="*/ 5369182 w 8636594"/>
              <a:gd name="connsiteY43" fmla="*/ 4542793 h 5886685"/>
              <a:gd name="connsiteX44" fmla="*/ 5419038 w 8636594"/>
              <a:gd name="connsiteY44" fmla="*/ 4472771 h 5886685"/>
              <a:gd name="connsiteX45" fmla="*/ 5468365 w 8636594"/>
              <a:gd name="connsiteY45" fmla="*/ 4402196 h 5886685"/>
              <a:gd name="connsiteX46" fmla="*/ 5517215 w 8636594"/>
              <a:gd name="connsiteY46" fmla="*/ 4331098 h 5886685"/>
              <a:gd name="connsiteX47" fmla="*/ 5565637 w 8636594"/>
              <a:gd name="connsiteY47" fmla="*/ 4259503 h 5886685"/>
              <a:gd name="connsiteX48" fmla="*/ 5613684 w 8636594"/>
              <a:gd name="connsiteY48" fmla="*/ 4187441 h 5886685"/>
              <a:gd name="connsiteX49" fmla="*/ 5685160 w 8636594"/>
              <a:gd name="connsiteY49" fmla="*/ 4078531 h 5886685"/>
              <a:gd name="connsiteX50" fmla="*/ 5756074 w 8636594"/>
              <a:gd name="connsiteY50" fmla="*/ 3968727 h 5886685"/>
              <a:gd name="connsiteX51" fmla="*/ 5873483 w 8636594"/>
              <a:gd name="connsiteY51" fmla="*/ 3783989 h 5886685"/>
              <a:gd name="connsiteX52" fmla="*/ 6203209 w 8636594"/>
              <a:gd name="connsiteY52" fmla="*/ 3258640 h 5886685"/>
              <a:gd name="connsiteX53" fmla="*/ 6299430 w 8636594"/>
              <a:gd name="connsiteY53" fmla="*/ 3107321 h 5886685"/>
              <a:gd name="connsiteX54" fmla="*/ 6372650 w 8636594"/>
              <a:gd name="connsiteY54" fmla="*/ 2993735 h 5886685"/>
              <a:gd name="connsiteX55" fmla="*/ 6453197 w 8636594"/>
              <a:gd name="connsiteY55" fmla="*/ 2869788 h 5886685"/>
              <a:gd name="connsiteX56" fmla="*/ 6564167 w 8636594"/>
              <a:gd name="connsiteY56" fmla="*/ 2696807 h 5886685"/>
              <a:gd name="connsiteX57" fmla="*/ 6976233 w 8636594"/>
              <a:gd name="connsiteY57" fmla="*/ 2045274 h 5886685"/>
              <a:gd name="connsiteX58" fmla="*/ 7086755 w 8636594"/>
              <a:gd name="connsiteY58" fmla="*/ 1872743 h 5886685"/>
              <a:gd name="connsiteX59" fmla="*/ 7170279 w 8636594"/>
              <a:gd name="connsiteY59" fmla="*/ 1744202 h 5886685"/>
              <a:gd name="connsiteX60" fmla="*/ 7226351 w 8636594"/>
              <a:gd name="connsiteY60" fmla="*/ 1659017 h 5886685"/>
              <a:gd name="connsiteX61" fmla="*/ 7282789 w 8636594"/>
              <a:gd name="connsiteY61" fmla="*/ 1574303 h 5886685"/>
              <a:gd name="connsiteX62" fmla="*/ 7339643 w 8636594"/>
              <a:gd name="connsiteY62" fmla="*/ 1490113 h 5886685"/>
              <a:gd name="connsiteX63" fmla="*/ 7396957 w 8636594"/>
              <a:gd name="connsiteY63" fmla="*/ 1406503 h 5886685"/>
              <a:gd name="connsiteX64" fmla="*/ 7454781 w 8636594"/>
              <a:gd name="connsiteY64" fmla="*/ 1323526 h 5886685"/>
              <a:gd name="connsiteX65" fmla="*/ 7513161 w 8636594"/>
              <a:gd name="connsiteY65" fmla="*/ 1241237 h 5886685"/>
              <a:gd name="connsiteX66" fmla="*/ 7572144 w 8636594"/>
              <a:gd name="connsiteY66" fmla="*/ 1159689 h 5886685"/>
              <a:gd name="connsiteX67" fmla="*/ 7601877 w 8636594"/>
              <a:gd name="connsiteY67" fmla="*/ 1119210 h 5886685"/>
              <a:gd name="connsiteX68" fmla="*/ 7631779 w 8636594"/>
              <a:gd name="connsiteY68" fmla="*/ 1078937 h 5886685"/>
              <a:gd name="connsiteX69" fmla="*/ 7661855 w 8636594"/>
              <a:gd name="connsiteY69" fmla="*/ 1038876 h 5886685"/>
              <a:gd name="connsiteX70" fmla="*/ 7692111 w 8636594"/>
              <a:gd name="connsiteY70" fmla="*/ 999035 h 5886685"/>
              <a:gd name="connsiteX71" fmla="*/ 7722554 w 8636594"/>
              <a:gd name="connsiteY71" fmla="*/ 959419 h 5886685"/>
              <a:gd name="connsiteX72" fmla="*/ 7753190 w 8636594"/>
              <a:gd name="connsiteY72" fmla="*/ 920037 h 5886685"/>
              <a:gd name="connsiteX73" fmla="*/ 7784023 w 8636594"/>
              <a:gd name="connsiteY73" fmla="*/ 880894 h 5886685"/>
              <a:gd name="connsiteX74" fmla="*/ 7815061 w 8636594"/>
              <a:gd name="connsiteY74" fmla="*/ 841997 h 5886685"/>
              <a:gd name="connsiteX75" fmla="*/ 7846308 w 8636594"/>
              <a:gd name="connsiteY75" fmla="*/ 803354 h 5886685"/>
              <a:gd name="connsiteX76" fmla="*/ 7877772 w 8636594"/>
              <a:gd name="connsiteY76" fmla="*/ 764970 h 5886685"/>
              <a:gd name="connsiteX77" fmla="*/ 7909458 w 8636594"/>
              <a:gd name="connsiteY77" fmla="*/ 726853 h 5886685"/>
              <a:gd name="connsiteX78" fmla="*/ 7941371 w 8636594"/>
              <a:gd name="connsiteY78" fmla="*/ 689010 h 5886685"/>
              <a:gd name="connsiteX79" fmla="*/ 7973518 w 8636594"/>
              <a:gd name="connsiteY79" fmla="*/ 651447 h 5886685"/>
              <a:gd name="connsiteX80" fmla="*/ 8005905 w 8636594"/>
              <a:gd name="connsiteY80" fmla="*/ 614171 h 5886685"/>
              <a:gd name="connsiteX81" fmla="*/ 8038538 w 8636594"/>
              <a:gd name="connsiteY81" fmla="*/ 577189 h 5886685"/>
              <a:gd name="connsiteX82" fmla="*/ 8071421 w 8636594"/>
              <a:gd name="connsiteY82" fmla="*/ 540507 h 5886685"/>
              <a:gd name="connsiteX83" fmla="*/ 8104563 w 8636594"/>
              <a:gd name="connsiteY83" fmla="*/ 504132 h 5886685"/>
              <a:gd name="connsiteX84" fmla="*/ 8137967 w 8636594"/>
              <a:gd name="connsiteY84" fmla="*/ 468072 h 5886685"/>
              <a:gd name="connsiteX85" fmla="*/ 8171641 w 8636594"/>
              <a:gd name="connsiteY85" fmla="*/ 432332 h 5886685"/>
              <a:gd name="connsiteX86" fmla="*/ 8205590 w 8636594"/>
              <a:gd name="connsiteY86" fmla="*/ 396920 h 5886685"/>
              <a:gd name="connsiteX87" fmla="*/ 8239820 w 8636594"/>
              <a:gd name="connsiteY87" fmla="*/ 361843 h 5886685"/>
              <a:gd name="connsiteX88" fmla="*/ 8274337 w 8636594"/>
              <a:gd name="connsiteY88" fmla="*/ 327107 h 5886685"/>
              <a:gd name="connsiteX89" fmla="*/ 8309147 w 8636594"/>
              <a:gd name="connsiteY89" fmla="*/ 292718 h 5886685"/>
              <a:gd name="connsiteX90" fmla="*/ 8344256 w 8636594"/>
              <a:gd name="connsiteY90" fmla="*/ 258685 h 5886685"/>
              <a:gd name="connsiteX91" fmla="*/ 8379669 w 8636594"/>
              <a:gd name="connsiteY91" fmla="*/ 225013 h 5886685"/>
              <a:gd name="connsiteX92" fmla="*/ 8415394 w 8636594"/>
              <a:gd name="connsiteY92" fmla="*/ 191709 h 5886685"/>
              <a:gd name="connsiteX93" fmla="*/ 8451434 w 8636594"/>
              <a:gd name="connsiteY93" fmla="*/ 158780 h 5886685"/>
              <a:gd name="connsiteX94" fmla="*/ 8487798 w 8636594"/>
              <a:gd name="connsiteY94" fmla="*/ 126233 h 5886685"/>
              <a:gd name="connsiteX95" fmla="*/ 8524489 w 8636594"/>
              <a:gd name="connsiteY95" fmla="*/ 94075 h 5886685"/>
              <a:gd name="connsiteX96" fmla="*/ 8561515 w 8636594"/>
              <a:gd name="connsiteY96" fmla="*/ 62312 h 5886685"/>
              <a:gd name="connsiteX97" fmla="*/ 8598881 w 8636594"/>
              <a:gd name="connsiteY97" fmla="*/ 30951 h 5886685"/>
              <a:gd name="connsiteX98" fmla="*/ 8636594 w 8636594"/>
              <a:gd name="connsiteY98" fmla="*/ 0 h 5886685"/>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110400 w 8636594"/>
              <a:gd name="connsiteY4" fmla="*/ 5835922 h 5886685"/>
              <a:gd name="connsiteX5" fmla="*/ 4146933 w 8636594"/>
              <a:gd name="connsiteY5" fmla="*/ 5810100 h 5886685"/>
              <a:gd name="connsiteX6" fmla="*/ 4183061 w 8636594"/>
              <a:gd name="connsiteY6" fmla="*/ 5783988 h 5886685"/>
              <a:gd name="connsiteX7" fmla="*/ 4218791 w 8636594"/>
              <a:gd name="connsiteY7" fmla="*/ 5757591 h 5886685"/>
              <a:gd name="connsiteX8" fmla="*/ 4254129 w 8636594"/>
              <a:gd name="connsiteY8" fmla="*/ 5730912 h 5886685"/>
              <a:gd name="connsiteX9" fmla="*/ 4289081 w 8636594"/>
              <a:gd name="connsiteY9" fmla="*/ 5703955 h 5886685"/>
              <a:gd name="connsiteX10" fmla="*/ 4323654 w 8636594"/>
              <a:gd name="connsiteY10" fmla="*/ 5676722 h 5886685"/>
              <a:gd name="connsiteX11" fmla="*/ 4357854 w 8636594"/>
              <a:gd name="connsiteY11" fmla="*/ 5649218 h 5886685"/>
              <a:gd name="connsiteX12" fmla="*/ 4391688 w 8636594"/>
              <a:gd name="connsiteY12" fmla="*/ 5621446 h 5886685"/>
              <a:gd name="connsiteX13" fmla="*/ 4425162 w 8636594"/>
              <a:gd name="connsiteY13" fmla="*/ 5593409 h 5886685"/>
              <a:gd name="connsiteX14" fmla="*/ 4458281 w 8636594"/>
              <a:gd name="connsiteY14" fmla="*/ 5565111 h 5886685"/>
              <a:gd name="connsiteX15" fmla="*/ 4491053 w 8636594"/>
              <a:gd name="connsiteY15" fmla="*/ 5536556 h 5886685"/>
              <a:gd name="connsiteX16" fmla="*/ 4523484 w 8636594"/>
              <a:gd name="connsiteY16" fmla="*/ 5507747 h 5886685"/>
              <a:gd name="connsiteX17" fmla="*/ 4555580 w 8636594"/>
              <a:gd name="connsiteY17" fmla="*/ 5478687 h 5886685"/>
              <a:gd name="connsiteX18" fmla="*/ 4587347 w 8636594"/>
              <a:gd name="connsiteY18" fmla="*/ 5449380 h 5886685"/>
              <a:gd name="connsiteX19" fmla="*/ 4618793 w 8636594"/>
              <a:gd name="connsiteY19" fmla="*/ 5419830 h 5886685"/>
              <a:gd name="connsiteX20" fmla="*/ 4649922 w 8636594"/>
              <a:gd name="connsiteY20" fmla="*/ 5390040 h 5886685"/>
              <a:gd name="connsiteX21" fmla="*/ 4680742 w 8636594"/>
              <a:gd name="connsiteY21" fmla="*/ 5360014 h 5886685"/>
              <a:gd name="connsiteX22" fmla="*/ 4711259 w 8636594"/>
              <a:gd name="connsiteY22" fmla="*/ 5329755 h 5886685"/>
              <a:gd name="connsiteX23" fmla="*/ 4741478 w 8636594"/>
              <a:gd name="connsiteY23" fmla="*/ 5299266 h 5886685"/>
              <a:gd name="connsiteX24" fmla="*/ 4771408 w 8636594"/>
              <a:gd name="connsiteY24" fmla="*/ 5268551 h 5886685"/>
              <a:gd name="connsiteX25" fmla="*/ 4801053 w 8636594"/>
              <a:gd name="connsiteY25" fmla="*/ 5237614 h 5886685"/>
              <a:gd name="connsiteX26" fmla="*/ 4830420 w 8636594"/>
              <a:gd name="connsiteY26" fmla="*/ 5206458 h 5886685"/>
              <a:gd name="connsiteX27" fmla="*/ 4859516 w 8636594"/>
              <a:gd name="connsiteY27" fmla="*/ 5175087 h 5886685"/>
              <a:gd name="connsiteX28" fmla="*/ 4888347 w 8636594"/>
              <a:gd name="connsiteY28" fmla="*/ 5143504 h 5886685"/>
              <a:gd name="connsiteX29" fmla="*/ 4916919 w 8636594"/>
              <a:gd name="connsiteY29" fmla="*/ 5111713 h 5886685"/>
              <a:gd name="connsiteX30" fmla="*/ 4945238 w 8636594"/>
              <a:gd name="connsiteY30" fmla="*/ 5079717 h 5886685"/>
              <a:gd name="connsiteX31" fmla="*/ 4973311 w 8636594"/>
              <a:gd name="connsiteY31" fmla="*/ 5047519 h 5886685"/>
              <a:gd name="connsiteX32" fmla="*/ 5001145 w 8636594"/>
              <a:gd name="connsiteY32" fmla="*/ 5015124 h 5886685"/>
              <a:gd name="connsiteX33" fmla="*/ 5028745 w 8636594"/>
              <a:gd name="connsiteY33" fmla="*/ 4982535 h 5886685"/>
              <a:gd name="connsiteX34" fmla="*/ 5056117 w 8636594"/>
              <a:gd name="connsiteY34" fmla="*/ 4949755 h 5886685"/>
              <a:gd name="connsiteX35" fmla="*/ 5083269 w 8636594"/>
              <a:gd name="connsiteY35" fmla="*/ 4916787 h 5886685"/>
              <a:gd name="connsiteX36" fmla="*/ 5110207 w 8636594"/>
              <a:gd name="connsiteY36" fmla="*/ 4883636 h 5886685"/>
              <a:gd name="connsiteX37" fmla="*/ 5136937 w 8636594"/>
              <a:gd name="connsiteY37" fmla="*/ 4850305 h 5886685"/>
              <a:gd name="connsiteX38" fmla="*/ 5163464 w 8636594"/>
              <a:gd name="connsiteY38" fmla="*/ 4816797 h 5886685"/>
              <a:gd name="connsiteX39" fmla="*/ 5215940 w 8636594"/>
              <a:gd name="connsiteY39" fmla="*/ 4749265 h 5886685"/>
              <a:gd name="connsiteX40" fmla="*/ 5267684 w 8636594"/>
              <a:gd name="connsiteY40" fmla="*/ 4681068 h 5886685"/>
              <a:gd name="connsiteX41" fmla="*/ 5318748 w 8636594"/>
              <a:gd name="connsiteY41" fmla="*/ 4612234 h 5886685"/>
              <a:gd name="connsiteX42" fmla="*/ 5369182 w 8636594"/>
              <a:gd name="connsiteY42" fmla="*/ 4542793 h 5886685"/>
              <a:gd name="connsiteX43" fmla="*/ 5419038 w 8636594"/>
              <a:gd name="connsiteY43" fmla="*/ 4472771 h 5886685"/>
              <a:gd name="connsiteX44" fmla="*/ 5468365 w 8636594"/>
              <a:gd name="connsiteY44" fmla="*/ 4402196 h 5886685"/>
              <a:gd name="connsiteX45" fmla="*/ 5517215 w 8636594"/>
              <a:gd name="connsiteY45" fmla="*/ 4331098 h 5886685"/>
              <a:gd name="connsiteX46" fmla="*/ 5565637 w 8636594"/>
              <a:gd name="connsiteY46" fmla="*/ 4259503 h 5886685"/>
              <a:gd name="connsiteX47" fmla="*/ 5613684 w 8636594"/>
              <a:gd name="connsiteY47" fmla="*/ 4187441 h 5886685"/>
              <a:gd name="connsiteX48" fmla="*/ 5685160 w 8636594"/>
              <a:gd name="connsiteY48" fmla="*/ 4078531 h 5886685"/>
              <a:gd name="connsiteX49" fmla="*/ 5756074 w 8636594"/>
              <a:gd name="connsiteY49" fmla="*/ 3968727 h 5886685"/>
              <a:gd name="connsiteX50" fmla="*/ 5873483 w 8636594"/>
              <a:gd name="connsiteY50" fmla="*/ 3783989 h 5886685"/>
              <a:gd name="connsiteX51" fmla="*/ 6203209 w 8636594"/>
              <a:gd name="connsiteY51" fmla="*/ 3258640 h 5886685"/>
              <a:gd name="connsiteX52" fmla="*/ 6299430 w 8636594"/>
              <a:gd name="connsiteY52" fmla="*/ 3107321 h 5886685"/>
              <a:gd name="connsiteX53" fmla="*/ 6372650 w 8636594"/>
              <a:gd name="connsiteY53" fmla="*/ 2993735 h 5886685"/>
              <a:gd name="connsiteX54" fmla="*/ 6453197 w 8636594"/>
              <a:gd name="connsiteY54" fmla="*/ 2869788 h 5886685"/>
              <a:gd name="connsiteX55" fmla="*/ 6564167 w 8636594"/>
              <a:gd name="connsiteY55" fmla="*/ 2696807 h 5886685"/>
              <a:gd name="connsiteX56" fmla="*/ 6976233 w 8636594"/>
              <a:gd name="connsiteY56" fmla="*/ 2045274 h 5886685"/>
              <a:gd name="connsiteX57" fmla="*/ 7086755 w 8636594"/>
              <a:gd name="connsiteY57" fmla="*/ 1872743 h 5886685"/>
              <a:gd name="connsiteX58" fmla="*/ 7170279 w 8636594"/>
              <a:gd name="connsiteY58" fmla="*/ 1744202 h 5886685"/>
              <a:gd name="connsiteX59" fmla="*/ 7226351 w 8636594"/>
              <a:gd name="connsiteY59" fmla="*/ 1659017 h 5886685"/>
              <a:gd name="connsiteX60" fmla="*/ 7282789 w 8636594"/>
              <a:gd name="connsiteY60" fmla="*/ 1574303 h 5886685"/>
              <a:gd name="connsiteX61" fmla="*/ 7339643 w 8636594"/>
              <a:gd name="connsiteY61" fmla="*/ 1490113 h 5886685"/>
              <a:gd name="connsiteX62" fmla="*/ 7396957 w 8636594"/>
              <a:gd name="connsiteY62" fmla="*/ 1406503 h 5886685"/>
              <a:gd name="connsiteX63" fmla="*/ 7454781 w 8636594"/>
              <a:gd name="connsiteY63" fmla="*/ 1323526 h 5886685"/>
              <a:gd name="connsiteX64" fmla="*/ 7513161 w 8636594"/>
              <a:gd name="connsiteY64" fmla="*/ 1241237 h 5886685"/>
              <a:gd name="connsiteX65" fmla="*/ 7572144 w 8636594"/>
              <a:gd name="connsiteY65" fmla="*/ 1159689 h 5886685"/>
              <a:gd name="connsiteX66" fmla="*/ 7601877 w 8636594"/>
              <a:gd name="connsiteY66" fmla="*/ 1119210 h 5886685"/>
              <a:gd name="connsiteX67" fmla="*/ 7631779 w 8636594"/>
              <a:gd name="connsiteY67" fmla="*/ 1078937 h 5886685"/>
              <a:gd name="connsiteX68" fmla="*/ 7661855 w 8636594"/>
              <a:gd name="connsiteY68" fmla="*/ 1038876 h 5886685"/>
              <a:gd name="connsiteX69" fmla="*/ 7692111 w 8636594"/>
              <a:gd name="connsiteY69" fmla="*/ 999035 h 5886685"/>
              <a:gd name="connsiteX70" fmla="*/ 7722554 w 8636594"/>
              <a:gd name="connsiteY70" fmla="*/ 959419 h 5886685"/>
              <a:gd name="connsiteX71" fmla="*/ 7753190 w 8636594"/>
              <a:gd name="connsiteY71" fmla="*/ 920037 h 5886685"/>
              <a:gd name="connsiteX72" fmla="*/ 7784023 w 8636594"/>
              <a:gd name="connsiteY72" fmla="*/ 880894 h 5886685"/>
              <a:gd name="connsiteX73" fmla="*/ 7815061 w 8636594"/>
              <a:gd name="connsiteY73" fmla="*/ 841997 h 5886685"/>
              <a:gd name="connsiteX74" fmla="*/ 7846308 w 8636594"/>
              <a:gd name="connsiteY74" fmla="*/ 803354 h 5886685"/>
              <a:gd name="connsiteX75" fmla="*/ 7877772 w 8636594"/>
              <a:gd name="connsiteY75" fmla="*/ 764970 h 5886685"/>
              <a:gd name="connsiteX76" fmla="*/ 7909458 w 8636594"/>
              <a:gd name="connsiteY76" fmla="*/ 726853 h 5886685"/>
              <a:gd name="connsiteX77" fmla="*/ 7941371 w 8636594"/>
              <a:gd name="connsiteY77" fmla="*/ 689010 h 5886685"/>
              <a:gd name="connsiteX78" fmla="*/ 7973518 w 8636594"/>
              <a:gd name="connsiteY78" fmla="*/ 651447 h 5886685"/>
              <a:gd name="connsiteX79" fmla="*/ 8005905 w 8636594"/>
              <a:gd name="connsiteY79" fmla="*/ 614171 h 5886685"/>
              <a:gd name="connsiteX80" fmla="*/ 8038538 w 8636594"/>
              <a:gd name="connsiteY80" fmla="*/ 577189 h 5886685"/>
              <a:gd name="connsiteX81" fmla="*/ 8071421 w 8636594"/>
              <a:gd name="connsiteY81" fmla="*/ 540507 h 5886685"/>
              <a:gd name="connsiteX82" fmla="*/ 8104563 w 8636594"/>
              <a:gd name="connsiteY82" fmla="*/ 504132 h 5886685"/>
              <a:gd name="connsiteX83" fmla="*/ 8137967 w 8636594"/>
              <a:gd name="connsiteY83" fmla="*/ 468072 h 5886685"/>
              <a:gd name="connsiteX84" fmla="*/ 8171641 w 8636594"/>
              <a:gd name="connsiteY84" fmla="*/ 432332 h 5886685"/>
              <a:gd name="connsiteX85" fmla="*/ 8205590 w 8636594"/>
              <a:gd name="connsiteY85" fmla="*/ 396920 h 5886685"/>
              <a:gd name="connsiteX86" fmla="*/ 8239820 w 8636594"/>
              <a:gd name="connsiteY86" fmla="*/ 361843 h 5886685"/>
              <a:gd name="connsiteX87" fmla="*/ 8274337 w 8636594"/>
              <a:gd name="connsiteY87" fmla="*/ 327107 h 5886685"/>
              <a:gd name="connsiteX88" fmla="*/ 8309147 w 8636594"/>
              <a:gd name="connsiteY88" fmla="*/ 292718 h 5886685"/>
              <a:gd name="connsiteX89" fmla="*/ 8344256 w 8636594"/>
              <a:gd name="connsiteY89" fmla="*/ 258685 h 5886685"/>
              <a:gd name="connsiteX90" fmla="*/ 8379669 w 8636594"/>
              <a:gd name="connsiteY90" fmla="*/ 225013 h 5886685"/>
              <a:gd name="connsiteX91" fmla="*/ 8415394 w 8636594"/>
              <a:gd name="connsiteY91" fmla="*/ 191709 h 5886685"/>
              <a:gd name="connsiteX92" fmla="*/ 8451434 w 8636594"/>
              <a:gd name="connsiteY92" fmla="*/ 158780 h 5886685"/>
              <a:gd name="connsiteX93" fmla="*/ 8487798 w 8636594"/>
              <a:gd name="connsiteY93" fmla="*/ 126233 h 5886685"/>
              <a:gd name="connsiteX94" fmla="*/ 8524489 w 8636594"/>
              <a:gd name="connsiteY94" fmla="*/ 94075 h 5886685"/>
              <a:gd name="connsiteX95" fmla="*/ 8561515 w 8636594"/>
              <a:gd name="connsiteY95" fmla="*/ 62312 h 5886685"/>
              <a:gd name="connsiteX96" fmla="*/ 8598881 w 8636594"/>
              <a:gd name="connsiteY96" fmla="*/ 30951 h 5886685"/>
              <a:gd name="connsiteX97" fmla="*/ 8636594 w 8636594"/>
              <a:gd name="connsiteY97" fmla="*/ 0 h 5886685"/>
              <a:gd name="connsiteX0" fmla="*/ 8636594 w 8636594"/>
              <a:gd name="connsiteY0" fmla="*/ 0 h 5835922"/>
              <a:gd name="connsiteX1" fmla="*/ 5293 w 8636594"/>
              <a:gd name="connsiteY1" fmla="*/ 0 h 5835922"/>
              <a:gd name="connsiteX2" fmla="*/ 0 w 8636594"/>
              <a:gd name="connsiteY2" fmla="*/ 5587843 h 5835922"/>
              <a:gd name="connsiteX3" fmla="*/ 4110400 w 8636594"/>
              <a:gd name="connsiteY3" fmla="*/ 5835922 h 5835922"/>
              <a:gd name="connsiteX4" fmla="*/ 4146933 w 8636594"/>
              <a:gd name="connsiteY4" fmla="*/ 5810100 h 5835922"/>
              <a:gd name="connsiteX5" fmla="*/ 4183061 w 8636594"/>
              <a:gd name="connsiteY5" fmla="*/ 5783988 h 5835922"/>
              <a:gd name="connsiteX6" fmla="*/ 4218791 w 8636594"/>
              <a:gd name="connsiteY6" fmla="*/ 5757591 h 5835922"/>
              <a:gd name="connsiteX7" fmla="*/ 4254129 w 8636594"/>
              <a:gd name="connsiteY7" fmla="*/ 5730912 h 5835922"/>
              <a:gd name="connsiteX8" fmla="*/ 4289081 w 8636594"/>
              <a:gd name="connsiteY8" fmla="*/ 5703955 h 5835922"/>
              <a:gd name="connsiteX9" fmla="*/ 4323654 w 8636594"/>
              <a:gd name="connsiteY9" fmla="*/ 5676722 h 5835922"/>
              <a:gd name="connsiteX10" fmla="*/ 4357854 w 8636594"/>
              <a:gd name="connsiteY10" fmla="*/ 5649218 h 5835922"/>
              <a:gd name="connsiteX11" fmla="*/ 4391688 w 8636594"/>
              <a:gd name="connsiteY11" fmla="*/ 5621446 h 5835922"/>
              <a:gd name="connsiteX12" fmla="*/ 4425162 w 8636594"/>
              <a:gd name="connsiteY12" fmla="*/ 5593409 h 5835922"/>
              <a:gd name="connsiteX13" fmla="*/ 4458281 w 8636594"/>
              <a:gd name="connsiteY13" fmla="*/ 5565111 h 5835922"/>
              <a:gd name="connsiteX14" fmla="*/ 4491053 w 8636594"/>
              <a:gd name="connsiteY14" fmla="*/ 5536556 h 5835922"/>
              <a:gd name="connsiteX15" fmla="*/ 4523484 w 8636594"/>
              <a:gd name="connsiteY15" fmla="*/ 5507747 h 5835922"/>
              <a:gd name="connsiteX16" fmla="*/ 4555580 w 8636594"/>
              <a:gd name="connsiteY16" fmla="*/ 5478687 h 5835922"/>
              <a:gd name="connsiteX17" fmla="*/ 4587347 w 8636594"/>
              <a:gd name="connsiteY17" fmla="*/ 5449380 h 5835922"/>
              <a:gd name="connsiteX18" fmla="*/ 4618793 w 8636594"/>
              <a:gd name="connsiteY18" fmla="*/ 5419830 h 5835922"/>
              <a:gd name="connsiteX19" fmla="*/ 4649922 w 8636594"/>
              <a:gd name="connsiteY19" fmla="*/ 5390040 h 5835922"/>
              <a:gd name="connsiteX20" fmla="*/ 4680742 w 8636594"/>
              <a:gd name="connsiteY20" fmla="*/ 5360014 h 5835922"/>
              <a:gd name="connsiteX21" fmla="*/ 4711259 w 8636594"/>
              <a:gd name="connsiteY21" fmla="*/ 5329755 h 5835922"/>
              <a:gd name="connsiteX22" fmla="*/ 4741478 w 8636594"/>
              <a:gd name="connsiteY22" fmla="*/ 5299266 h 5835922"/>
              <a:gd name="connsiteX23" fmla="*/ 4771408 w 8636594"/>
              <a:gd name="connsiteY23" fmla="*/ 5268551 h 5835922"/>
              <a:gd name="connsiteX24" fmla="*/ 4801053 w 8636594"/>
              <a:gd name="connsiteY24" fmla="*/ 5237614 h 5835922"/>
              <a:gd name="connsiteX25" fmla="*/ 4830420 w 8636594"/>
              <a:gd name="connsiteY25" fmla="*/ 5206458 h 5835922"/>
              <a:gd name="connsiteX26" fmla="*/ 4859516 w 8636594"/>
              <a:gd name="connsiteY26" fmla="*/ 5175087 h 5835922"/>
              <a:gd name="connsiteX27" fmla="*/ 4888347 w 8636594"/>
              <a:gd name="connsiteY27" fmla="*/ 5143504 h 5835922"/>
              <a:gd name="connsiteX28" fmla="*/ 4916919 w 8636594"/>
              <a:gd name="connsiteY28" fmla="*/ 5111713 h 5835922"/>
              <a:gd name="connsiteX29" fmla="*/ 4945238 w 8636594"/>
              <a:gd name="connsiteY29" fmla="*/ 5079717 h 5835922"/>
              <a:gd name="connsiteX30" fmla="*/ 4973311 w 8636594"/>
              <a:gd name="connsiteY30" fmla="*/ 5047519 h 5835922"/>
              <a:gd name="connsiteX31" fmla="*/ 5001145 w 8636594"/>
              <a:gd name="connsiteY31" fmla="*/ 5015124 h 5835922"/>
              <a:gd name="connsiteX32" fmla="*/ 5028745 w 8636594"/>
              <a:gd name="connsiteY32" fmla="*/ 4982535 h 5835922"/>
              <a:gd name="connsiteX33" fmla="*/ 5056117 w 8636594"/>
              <a:gd name="connsiteY33" fmla="*/ 4949755 h 5835922"/>
              <a:gd name="connsiteX34" fmla="*/ 5083269 w 8636594"/>
              <a:gd name="connsiteY34" fmla="*/ 4916787 h 5835922"/>
              <a:gd name="connsiteX35" fmla="*/ 5110207 w 8636594"/>
              <a:gd name="connsiteY35" fmla="*/ 4883636 h 5835922"/>
              <a:gd name="connsiteX36" fmla="*/ 5136937 w 8636594"/>
              <a:gd name="connsiteY36" fmla="*/ 4850305 h 5835922"/>
              <a:gd name="connsiteX37" fmla="*/ 5163464 w 8636594"/>
              <a:gd name="connsiteY37" fmla="*/ 4816797 h 5835922"/>
              <a:gd name="connsiteX38" fmla="*/ 5215940 w 8636594"/>
              <a:gd name="connsiteY38" fmla="*/ 4749265 h 5835922"/>
              <a:gd name="connsiteX39" fmla="*/ 5267684 w 8636594"/>
              <a:gd name="connsiteY39" fmla="*/ 4681068 h 5835922"/>
              <a:gd name="connsiteX40" fmla="*/ 5318748 w 8636594"/>
              <a:gd name="connsiteY40" fmla="*/ 4612234 h 5835922"/>
              <a:gd name="connsiteX41" fmla="*/ 5369182 w 8636594"/>
              <a:gd name="connsiteY41" fmla="*/ 4542793 h 5835922"/>
              <a:gd name="connsiteX42" fmla="*/ 5419038 w 8636594"/>
              <a:gd name="connsiteY42" fmla="*/ 4472771 h 5835922"/>
              <a:gd name="connsiteX43" fmla="*/ 5468365 w 8636594"/>
              <a:gd name="connsiteY43" fmla="*/ 4402196 h 5835922"/>
              <a:gd name="connsiteX44" fmla="*/ 5517215 w 8636594"/>
              <a:gd name="connsiteY44" fmla="*/ 4331098 h 5835922"/>
              <a:gd name="connsiteX45" fmla="*/ 5565637 w 8636594"/>
              <a:gd name="connsiteY45" fmla="*/ 4259503 h 5835922"/>
              <a:gd name="connsiteX46" fmla="*/ 5613684 w 8636594"/>
              <a:gd name="connsiteY46" fmla="*/ 4187441 h 5835922"/>
              <a:gd name="connsiteX47" fmla="*/ 5685160 w 8636594"/>
              <a:gd name="connsiteY47" fmla="*/ 4078531 h 5835922"/>
              <a:gd name="connsiteX48" fmla="*/ 5756074 w 8636594"/>
              <a:gd name="connsiteY48" fmla="*/ 3968727 h 5835922"/>
              <a:gd name="connsiteX49" fmla="*/ 5873483 w 8636594"/>
              <a:gd name="connsiteY49" fmla="*/ 3783989 h 5835922"/>
              <a:gd name="connsiteX50" fmla="*/ 6203209 w 8636594"/>
              <a:gd name="connsiteY50" fmla="*/ 3258640 h 5835922"/>
              <a:gd name="connsiteX51" fmla="*/ 6299430 w 8636594"/>
              <a:gd name="connsiteY51" fmla="*/ 3107321 h 5835922"/>
              <a:gd name="connsiteX52" fmla="*/ 6372650 w 8636594"/>
              <a:gd name="connsiteY52" fmla="*/ 2993735 h 5835922"/>
              <a:gd name="connsiteX53" fmla="*/ 6453197 w 8636594"/>
              <a:gd name="connsiteY53" fmla="*/ 2869788 h 5835922"/>
              <a:gd name="connsiteX54" fmla="*/ 6564167 w 8636594"/>
              <a:gd name="connsiteY54" fmla="*/ 2696807 h 5835922"/>
              <a:gd name="connsiteX55" fmla="*/ 6976233 w 8636594"/>
              <a:gd name="connsiteY55" fmla="*/ 2045274 h 5835922"/>
              <a:gd name="connsiteX56" fmla="*/ 7086755 w 8636594"/>
              <a:gd name="connsiteY56" fmla="*/ 1872743 h 5835922"/>
              <a:gd name="connsiteX57" fmla="*/ 7170279 w 8636594"/>
              <a:gd name="connsiteY57" fmla="*/ 1744202 h 5835922"/>
              <a:gd name="connsiteX58" fmla="*/ 7226351 w 8636594"/>
              <a:gd name="connsiteY58" fmla="*/ 1659017 h 5835922"/>
              <a:gd name="connsiteX59" fmla="*/ 7282789 w 8636594"/>
              <a:gd name="connsiteY59" fmla="*/ 1574303 h 5835922"/>
              <a:gd name="connsiteX60" fmla="*/ 7339643 w 8636594"/>
              <a:gd name="connsiteY60" fmla="*/ 1490113 h 5835922"/>
              <a:gd name="connsiteX61" fmla="*/ 7396957 w 8636594"/>
              <a:gd name="connsiteY61" fmla="*/ 1406503 h 5835922"/>
              <a:gd name="connsiteX62" fmla="*/ 7454781 w 8636594"/>
              <a:gd name="connsiteY62" fmla="*/ 1323526 h 5835922"/>
              <a:gd name="connsiteX63" fmla="*/ 7513161 w 8636594"/>
              <a:gd name="connsiteY63" fmla="*/ 1241237 h 5835922"/>
              <a:gd name="connsiteX64" fmla="*/ 7572144 w 8636594"/>
              <a:gd name="connsiteY64" fmla="*/ 1159689 h 5835922"/>
              <a:gd name="connsiteX65" fmla="*/ 7601877 w 8636594"/>
              <a:gd name="connsiteY65" fmla="*/ 1119210 h 5835922"/>
              <a:gd name="connsiteX66" fmla="*/ 7631779 w 8636594"/>
              <a:gd name="connsiteY66" fmla="*/ 1078937 h 5835922"/>
              <a:gd name="connsiteX67" fmla="*/ 7661855 w 8636594"/>
              <a:gd name="connsiteY67" fmla="*/ 1038876 h 5835922"/>
              <a:gd name="connsiteX68" fmla="*/ 7692111 w 8636594"/>
              <a:gd name="connsiteY68" fmla="*/ 999035 h 5835922"/>
              <a:gd name="connsiteX69" fmla="*/ 7722554 w 8636594"/>
              <a:gd name="connsiteY69" fmla="*/ 959419 h 5835922"/>
              <a:gd name="connsiteX70" fmla="*/ 7753190 w 8636594"/>
              <a:gd name="connsiteY70" fmla="*/ 920037 h 5835922"/>
              <a:gd name="connsiteX71" fmla="*/ 7784023 w 8636594"/>
              <a:gd name="connsiteY71" fmla="*/ 880894 h 5835922"/>
              <a:gd name="connsiteX72" fmla="*/ 7815061 w 8636594"/>
              <a:gd name="connsiteY72" fmla="*/ 841997 h 5835922"/>
              <a:gd name="connsiteX73" fmla="*/ 7846308 w 8636594"/>
              <a:gd name="connsiteY73" fmla="*/ 803354 h 5835922"/>
              <a:gd name="connsiteX74" fmla="*/ 7877772 w 8636594"/>
              <a:gd name="connsiteY74" fmla="*/ 764970 h 5835922"/>
              <a:gd name="connsiteX75" fmla="*/ 7909458 w 8636594"/>
              <a:gd name="connsiteY75" fmla="*/ 726853 h 5835922"/>
              <a:gd name="connsiteX76" fmla="*/ 7941371 w 8636594"/>
              <a:gd name="connsiteY76" fmla="*/ 689010 h 5835922"/>
              <a:gd name="connsiteX77" fmla="*/ 7973518 w 8636594"/>
              <a:gd name="connsiteY77" fmla="*/ 651447 h 5835922"/>
              <a:gd name="connsiteX78" fmla="*/ 8005905 w 8636594"/>
              <a:gd name="connsiteY78" fmla="*/ 614171 h 5835922"/>
              <a:gd name="connsiteX79" fmla="*/ 8038538 w 8636594"/>
              <a:gd name="connsiteY79" fmla="*/ 577189 h 5835922"/>
              <a:gd name="connsiteX80" fmla="*/ 8071421 w 8636594"/>
              <a:gd name="connsiteY80" fmla="*/ 540507 h 5835922"/>
              <a:gd name="connsiteX81" fmla="*/ 8104563 w 8636594"/>
              <a:gd name="connsiteY81" fmla="*/ 504132 h 5835922"/>
              <a:gd name="connsiteX82" fmla="*/ 8137967 w 8636594"/>
              <a:gd name="connsiteY82" fmla="*/ 468072 h 5835922"/>
              <a:gd name="connsiteX83" fmla="*/ 8171641 w 8636594"/>
              <a:gd name="connsiteY83" fmla="*/ 432332 h 5835922"/>
              <a:gd name="connsiteX84" fmla="*/ 8205590 w 8636594"/>
              <a:gd name="connsiteY84" fmla="*/ 396920 h 5835922"/>
              <a:gd name="connsiteX85" fmla="*/ 8239820 w 8636594"/>
              <a:gd name="connsiteY85" fmla="*/ 361843 h 5835922"/>
              <a:gd name="connsiteX86" fmla="*/ 8274337 w 8636594"/>
              <a:gd name="connsiteY86" fmla="*/ 327107 h 5835922"/>
              <a:gd name="connsiteX87" fmla="*/ 8309147 w 8636594"/>
              <a:gd name="connsiteY87" fmla="*/ 292718 h 5835922"/>
              <a:gd name="connsiteX88" fmla="*/ 8344256 w 8636594"/>
              <a:gd name="connsiteY88" fmla="*/ 258685 h 5835922"/>
              <a:gd name="connsiteX89" fmla="*/ 8379669 w 8636594"/>
              <a:gd name="connsiteY89" fmla="*/ 225013 h 5835922"/>
              <a:gd name="connsiteX90" fmla="*/ 8415394 w 8636594"/>
              <a:gd name="connsiteY90" fmla="*/ 191709 h 5835922"/>
              <a:gd name="connsiteX91" fmla="*/ 8451434 w 8636594"/>
              <a:gd name="connsiteY91" fmla="*/ 158780 h 5835922"/>
              <a:gd name="connsiteX92" fmla="*/ 8487798 w 8636594"/>
              <a:gd name="connsiteY92" fmla="*/ 126233 h 5835922"/>
              <a:gd name="connsiteX93" fmla="*/ 8524489 w 8636594"/>
              <a:gd name="connsiteY93" fmla="*/ 94075 h 5835922"/>
              <a:gd name="connsiteX94" fmla="*/ 8561515 w 8636594"/>
              <a:gd name="connsiteY94" fmla="*/ 62312 h 5835922"/>
              <a:gd name="connsiteX95" fmla="*/ 8598881 w 8636594"/>
              <a:gd name="connsiteY95" fmla="*/ 30951 h 5835922"/>
              <a:gd name="connsiteX96" fmla="*/ 8636594 w 8636594"/>
              <a:gd name="connsiteY96" fmla="*/ 0 h 5835922"/>
              <a:gd name="connsiteX0" fmla="*/ 8636594 w 8636594"/>
              <a:gd name="connsiteY0" fmla="*/ 0 h 5810100"/>
              <a:gd name="connsiteX1" fmla="*/ 5293 w 8636594"/>
              <a:gd name="connsiteY1" fmla="*/ 0 h 5810100"/>
              <a:gd name="connsiteX2" fmla="*/ 0 w 8636594"/>
              <a:gd name="connsiteY2" fmla="*/ 5587843 h 5810100"/>
              <a:gd name="connsiteX3" fmla="*/ 4146933 w 8636594"/>
              <a:gd name="connsiteY3" fmla="*/ 5810100 h 5810100"/>
              <a:gd name="connsiteX4" fmla="*/ 4183061 w 8636594"/>
              <a:gd name="connsiteY4" fmla="*/ 5783988 h 5810100"/>
              <a:gd name="connsiteX5" fmla="*/ 4218791 w 8636594"/>
              <a:gd name="connsiteY5" fmla="*/ 5757591 h 5810100"/>
              <a:gd name="connsiteX6" fmla="*/ 4254129 w 8636594"/>
              <a:gd name="connsiteY6" fmla="*/ 5730912 h 5810100"/>
              <a:gd name="connsiteX7" fmla="*/ 4289081 w 8636594"/>
              <a:gd name="connsiteY7" fmla="*/ 5703955 h 5810100"/>
              <a:gd name="connsiteX8" fmla="*/ 4323654 w 8636594"/>
              <a:gd name="connsiteY8" fmla="*/ 5676722 h 5810100"/>
              <a:gd name="connsiteX9" fmla="*/ 4357854 w 8636594"/>
              <a:gd name="connsiteY9" fmla="*/ 5649218 h 5810100"/>
              <a:gd name="connsiteX10" fmla="*/ 4391688 w 8636594"/>
              <a:gd name="connsiteY10" fmla="*/ 5621446 h 5810100"/>
              <a:gd name="connsiteX11" fmla="*/ 4425162 w 8636594"/>
              <a:gd name="connsiteY11" fmla="*/ 5593409 h 5810100"/>
              <a:gd name="connsiteX12" fmla="*/ 4458281 w 8636594"/>
              <a:gd name="connsiteY12" fmla="*/ 5565111 h 5810100"/>
              <a:gd name="connsiteX13" fmla="*/ 4491053 w 8636594"/>
              <a:gd name="connsiteY13" fmla="*/ 5536556 h 5810100"/>
              <a:gd name="connsiteX14" fmla="*/ 4523484 w 8636594"/>
              <a:gd name="connsiteY14" fmla="*/ 5507747 h 5810100"/>
              <a:gd name="connsiteX15" fmla="*/ 4555580 w 8636594"/>
              <a:gd name="connsiteY15" fmla="*/ 5478687 h 5810100"/>
              <a:gd name="connsiteX16" fmla="*/ 4587347 w 8636594"/>
              <a:gd name="connsiteY16" fmla="*/ 5449380 h 5810100"/>
              <a:gd name="connsiteX17" fmla="*/ 4618793 w 8636594"/>
              <a:gd name="connsiteY17" fmla="*/ 5419830 h 5810100"/>
              <a:gd name="connsiteX18" fmla="*/ 4649922 w 8636594"/>
              <a:gd name="connsiteY18" fmla="*/ 5390040 h 5810100"/>
              <a:gd name="connsiteX19" fmla="*/ 4680742 w 8636594"/>
              <a:gd name="connsiteY19" fmla="*/ 5360014 h 5810100"/>
              <a:gd name="connsiteX20" fmla="*/ 4711259 w 8636594"/>
              <a:gd name="connsiteY20" fmla="*/ 5329755 h 5810100"/>
              <a:gd name="connsiteX21" fmla="*/ 4741478 w 8636594"/>
              <a:gd name="connsiteY21" fmla="*/ 5299266 h 5810100"/>
              <a:gd name="connsiteX22" fmla="*/ 4771408 w 8636594"/>
              <a:gd name="connsiteY22" fmla="*/ 5268551 h 5810100"/>
              <a:gd name="connsiteX23" fmla="*/ 4801053 w 8636594"/>
              <a:gd name="connsiteY23" fmla="*/ 5237614 h 5810100"/>
              <a:gd name="connsiteX24" fmla="*/ 4830420 w 8636594"/>
              <a:gd name="connsiteY24" fmla="*/ 5206458 h 5810100"/>
              <a:gd name="connsiteX25" fmla="*/ 4859516 w 8636594"/>
              <a:gd name="connsiteY25" fmla="*/ 5175087 h 5810100"/>
              <a:gd name="connsiteX26" fmla="*/ 4888347 w 8636594"/>
              <a:gd name="connsiteY26" fmla="*/ 5143504 h 5810100"/>
              <a:gd name="connsiteX27" fmla="*/ 4916919 w 8636594"/>
              <a:gd name="connsiteY27" fmla="*/ 5111713 h 5810100"/>
              <a:gd name="connsiteX28" fmla="*/ 4945238 w 8636594"/>
              <a:gd name="connsiteY28" fmla="*/ 5079717 h 5810100"/>
              <a:gd name="connsiteX29" fmla="*/ 4973311 w 8636594"/>
              <a:gd name="connsiteY29" fmla="*/ 5047519 h 5810100"/>
              <a:gd name="connsiteX30" fmla="*/ 5001145 w 8636594"/>
              <a:gd name="connsiteY30" fmla="*/ 5015124 h 5810100"/>
              <a:gd name="connsiteX31" fmla="*/ 5028745 w 8636594"/>
              <a:gd name="connsiteY31" fmla="*/ 4982535 h 5810100"/>
              <a:gd name="connsiteX32" fmla="*/ 5056117 w 8636594"/>
              <a:gd name="connsiteY32" fmla="*/ 4949755 h 5810100"/>
              <a:gd name="connsiteX33" fmla="*/ 5083269 w 8636594"/>
              <a:gd name="connsiteY33" fmla="*/ 4916787 h 5810100"/>
              <a:gd name="connsiteX34" fmla="*/ 5110207 w 8636594"/>
              <a:gd name="connsiteY34" fmla="*/ 4883636 h 5810100"/>
              <a:gd name="connsiteX35" fmla="*/ 5136937 w 8636594"/>
              <a:gd name="connsiteY35" fmla="*/ 4850305 h 5810100"/>
              <a:gd name="connsiteX36" fmla="*/ 5163464 w 8636594"/>
              <a:gd name="connsiteY36" fmla="*/ 4816797 h 5810100"/>
              <a:gd name="connsiteX37" fmla="*/ 5215940 w 8636594"/>
              <a:gd name="connsiteY37" fmla="*/ 4749265 h 5810100"/>
              <a:gd name="connsiteX38" fmla="*/ 5267684 w 8636594"/>
              <a:gd name="connsiteY38" fmla="*/ 4681068 h 5810100"/>
              <a:gd name="connsiteX39" fmla="*/ 5318748 w 8636594"/>
              <a:gd name="connsiteY39" fmla="*/ 4612234 h 5810100"/>
              <a:gd name="connsiteX40" fmla="*/ 5369182 w 8636594"/>
              <a:gd name="connsiteY40" fmla="*/ 4542793 h 5810100"/>
              <a:gd name="connsiteX41" fmla="*/ 5419038 w 8636594"/>
              <a:gd name="connsiteY41" fmla="*/ 4472771 h 5810100"/>
              <a:gd name="connsiteX42" fmla="*/ 5468365 w 8636594"/>
              <a:gd name="connsiteY42" fmla="*/ 4402196 h 5810100"/>
              <a:gd name="connsiteX43" fmla="*/ 5517215 w 8636594"/>
              <a:gd name="connsiteY43" fmla="*/ 4331098 h 5810100"/>
              <a:gd name="connsiteX44" fmla="*/ 5565637 w 8636594"/>
              <a:gd name="connsiteY44" fmla="*/ 4259503 h 5810100"/>
              <a:gd name="connsiteX45" fmla="*/ 5613684 w 8636594"/>
              <a:gd name="connsiteY45" fmla="*/ 4187441 h 5810100"/>
              <a:gd name="connsiteX46" fmla="*/ 5685160 w 8636594"/>
              <a:gd name="connsiteY46" fmla="*/ 4078531 h 5810100"/>
              <a:gd name="connsiteX47" fmla="*/ 5756074 w 8636594"/>
              <a:gd name="connsiteY47" fmla="*/ 3968727 h 5810100"/>
              <a:gd name="connsiteX48" fmla="*/ 5873483 w 8636594"/>
              <a:gd name="connsiteY48" fmla="*/ 3783989 h 5810100"/>
              <a:gd name="connsiteX49" fmla="*/ 6203209 w 8636594"/>
              <a:gd name="connsiteY49" fmla="*/ 3258640 h 5810100"/>
              <a:gd name="connsiteX50" fmla="*/ 6299430 w 8636594"/>
              <a:gd name="connsiteY50" fmla="*/ 3107321 h 5810100"/>
              <a:gd name="connsiteX51" fmla="*/ 6372650 w 8636594"/>
              <a:gd name="connsiteY51" fmla="*/ 2993735 h 5810100"/>
              <a:gd name="connsiteX52" fmla="*/ 6453197 w 8636594"/>
              <a:gd name="connsiteY52" fmla="*/ 2869788 h 5810100"/>
              <a:gd name="connsiteX53" fmla="*/ 6564167 w 8636594"/>
              <a:gd name="connsiteY53" fmla="*/ 2696807 h 5810100"/>
              <a:gd name="connsiteX54" fmla="*/ 6976233 w 8636594"/>
              <a:gd name="connsiteY54" fmla="*/ 2045274 h 5810100"/>
              <a:gd name="connsiteX55" fmla="*/ 7086755 w 8636594"/>
              <a:gd name="connsiteY55" fmla="*/ 1872743 h 5810100"/>
              <a:gd name="connsiteX56" fmla="*/ 7170279 w 8636594"/>
              <a:gd name="connsiteY56" fmla="*/ 1744202 h 5810100"/>
              <a:gd name="connsiteX57" fmla="*/ 7226351 w 8636594"/>
              <a:gd name="connsiteY57" fmla="*/ 1659017 h 5810100"/>
              <a:gd name="connsiteX58" fmla="*/ 7282789 w 8636594"/>
              <a:gd name="connsiteY58" fmla="*/ 1574303 h 5810100"/>
              <a:gd name="connsiteX59" fmla="*/ 7339643 w 8636594"/>
              <a:gd name="connsiteY59" fmla="*/ 1490113 h 5810100"/>
              <a:gd name="connsiteX60" fmla="*/ 7396957 w 8636594"/>
              <a:gd name="connsiteY60" fmla="*/ 1406503 h 5810100"/>
              <a:gd name="connsiteX61" fmla="*/ 7454781 w 8636594"/>
              <a:gd name="connsiteY61" fmla="*/ 1323526 h 5810100"/>
              <a:gd name="connsiteX62" fmla="*/ 7513161 w 8636594"/>
              <a:gd name="connsiteY62" fmla="*/ 1241237 h 5810100"/>
              <a:gd name="connsiteX63" fmla="*/ 7572144 w 8636594"/>
              <a:gd name="connsiteY63" fmla="*/ 1159689 h 5810100"/>
              <a:gd name="connsiteX64" fmla="*/ 7601877 w 8636594"/>
              <a:gd name="connsiteY64" fmla="*/ 1119210 h 5810100"/>
              <a:gd name="connsiteX65" fmla="*/ 7631779 w 8636594"/>
              <a:gd name="connsiteY65" fmla="*/ 1078937 h 5810100"/>
              <a:gd name="connsiteX66" fmla="*/ 7661855 w 8636594"/>
              <a:gd name="connsiteY66" fmla="*/ 1038876 h 5810100"/>
              <a:gd name="connsiteX67" fmla="*/ 7692111 w 8636594"/>
              <a:gd name="connsiteY67" fmla="*/ 999035 h 5810100"/>
              <a:gd name="connsiteX68" fmla="*/ 7722554 w 8636594"/>
              <a:gd name="connsiteY68" fmla="*/ 959419 h 5810100"/>
              <a:gd name="connsiteX69" fmla="*/ 7753190 w 8636594"/>
              <a:gd name="connsiteY69" fmla="*/ 920037 h 5810100"/>
              <a:gd name="connsiteX70" fmla="*/ 7784023 w 8636594"/>
              <a:gd name="connsiteY70" fmla="*/ 880894 h 5810100"/>
              <a:gd name="connsiteX71" fmla="*/ 7815061 w 8636594"/>
              <a:gd name="connsiteY71" fmla="*/ 841997 h 5810100"/>
              <a:gd name="connsiteX72" fmla="*/ 7846308 w 8636594"/>
              <a:gd name="connsiteY72" fmla="*/ 803354 h 5810100"/>
              <a:gd name="connsiteX73" fmla="*/ 7877772 w 8636594"/>
              <a:gd name="connsiteY73" fmla="*/ 764970 h 5810100"/>
              <a:gd name="connsiteX74" fmla="*/ 7909458 w 8636594"/>
              <a:gd name="connsiteY74" fmla="*/ 726853 h 5810100"/>
              <a:gd name="connsiteX75" fmla="*/ 7941371 w 8636594"/>
              <a:gd name="connsiteY75" fmla="*/ 689010 h 5810100"/>
              <a:gd name="connsiteX76" fmla="*/ 7973518 w 8636594"/>
              <a:gd name="connsiteY76" fmla="*/ 651447 h 5810100"/>
              <a:gd name="connsiteX77" fmla="*/ 8005905 w 8636594"/>
              <a:gd name="connsiteY77" fmla="*/ 614171 h 5810100"/>
              <a:gd name="connsiteX78" fmla="*/ 8038538 w 8636594"/>
              <a:gd name="connsiteY78" fmla="*/ 577189 h 5810100"/>
              <a:gd name="connsiteX79" fmla="*/ 8071421 w 8636594"/>
              <a:gd name="connsiteY79" fmla="*/ 540507 h 5810100"/>
              <a:gd name="connsiteX80" fmla="*/ 8104563 w 8636594"/>
              <a:gd name="connsiteY80" fmla="*/ 504132 h 5810100"/>
              <a:gd name="connsiteX81" fmla="*/ 8137967 w 8636594"/>
              <a:gd name="connsiteY81" fmla="*/ 468072 h 5810100"/>
              <a:gd name="connsiteX82" fmla="*/ 8171641 w 8636594"/>
              <a:gd name="connsiteY82" fmla="*/ 432332 h 5810100"/>
              <a:gd name="connsiteX83" fmla="*/ 8205590 w 8636594"/>
              <a:gd name="connsiteY83" fmla="*/ 396920 h 5810100"/>
              <a:gd name="connsiteX84" fmla="*/ 8239820 w 8636594"/>
              <a:gd name="connsiteY84" fmla="*/ 361843 h 5810100"/>
              <a:gd name="connsiteX85" fmla="*/ 8274337 w 8636594"/>
              <a:gd name="connsiteY85" fmla="*/ 327107 h 5810100"/>
              <a:gd name="connsiteX86" fmla="*/ 8309147 w 8636594"/>
              <a:gd name="connsiteY86" fmla="*/ 292718 h 5810100"/>
              <a:gd name="connsiteX87" fmla="*/ 8344256 w 8636594"/>
              <a:gd name="connsiteY87" fmla="*/ 258685 h 5810100"/>
              <a:gd name="connsiteX88" fmla="*/ 8379669 w 8636594"/>
              <a:gd name="connsiteY88" fmla="*/ 225013 h 5810100"/>
              <a:gd name="connsiteX89" fmla="*/ 8415394 w 8636594"/>
              <a:gd name="connsiteY89" fmla="*/ 191709 h 5810100"/>
              <a:gd name="connsiteX90" fmla="*/ 8451434 w 8636594"/>
              <a:gd name="connsiteY90" fmla="*/ 158780 h 5810100"/>
              <a:gd name="connsiteX91" fmla="*/ 8487798 w 8636594"/>
              <a:gd name="connsiteY91" fmla="*/ 126233 h 5810100"/>
              <a:gd name="connsiteX92" fmla="*/ 8524489 w 8636594"/>
              <a:gd name="connsiteY92" fmla="*/ 94075 h 5810100"/>
              <a:gd name="connsiteX93" fmla="*/ 8561515 w 8636594"/>
              <a:gd name="connsiteY93" fmla="*/ 62312 h 5810100"/>
              <a:gd name="connsiteX94" fmla="*/ 8598881 w 8636594"/>
              <a:gd name="connsiteY94" fmla="*/ 30951 h 5810100"/>
              <a:gd name="connsiteX95" fmla="*/ 8636594 w 8636594"/>
              <a:gd name="connsiteY95" fmla="*/ 0 h 5810100"/>
              <a:gd name="connsiteX0" fmla="*/ 8636594 w 8636594"/>
              <a:gd name="connsiteY0" fmla="*/ 0 h 5783988"/>
              <a:gd name="connsiteX1" fmla="*/ 5293 w 8636594"/>
              <a:gd name="connsiteY1" fmla="*/ 0 h 5783988"/>
              <a:gd name="connsiteX2" fmla="*/ 0 w 8636594"/>
              <a:gd name="connsiteY2" fmla="*/ 5587843 h 5783988"/>
              <a:gd name="connsiteX3" fmla="*/ 4183061 w 8636594"/>
              <a:gd name="connsiteY3" fmla="*/ 5783988 h 5783988"/>
              <a:gd name="connsiteX4" fmla="*/ 4218791 w 8636594"/>
              <a:gd name="connsiteY4" fmla="*/ 5757591 h 5783988"/>
              <a:gd name="connsiteX5" fmla="*/ 4254129 w 8636594"/>
              <a:gd name="connsiteY5" fmla="*/ 5730912 h 5783988"/>
              <a:gd name="connsiteX6" fmla="*/ 4289081 w 8636594"/>
              <a:gd name="connsiteY6" fmla="*/ 5703955 h 5783988"/>
              <a:gd name="connsiteX7" fmla="*/ 4323654 w 8636594"/>
              <a:gd name="connsiteY7" fmla="*/ 5676722 h 5783988"/>
              <a:gd name="connsiteX8" fmla="*/ 4357854 w 8636594"/>
              <a:gd name="connsiteY8" fmla="*/ 5649218 h 5783988"/>
              <a:gd name="connsiteX9" fmla="*/ 4391688 w 8636594"/>
              <a:gd name="connsiteY9" fmla="*/ 5621446 h 5783988"/>
              <a:gd name="connsiteX10" fmla="*/ 4425162 w 8636594"/>
              <a:gd name="connsiteY10" fmla="*/ 5593409 h 5783988"/>
              <a:gd name="connsiteX11" fmla="*/ 4458281 w 8636594"/>
              <a:gd name="connsiteY11" fmla="*/ 5565111 h 5783988"/>
              <a:gd name="connsiteX12" fmla="*/ 4491053 w 8636594"/>
              <a:gd name="connsiteY12" fmla="*/ 5536556 h 5783988"/>
              <a:gd name="connsiteX13" fmla="*/ 4523484 w 8636594"/>
              <a:gd name="connsiteY13" fmla="*/ 5507747 h 5783988"/>
              <a:gd name="connsiteX14" fmla="*/ 4555580 w 8636594"/>
              <a:gd name="connsiteY14" fmla="*/ 5478687 h 5783988"/>
              <a:gd name="connsiteX15" fmla="*/ 4587347 w 8636594"/>
              <a:gd name="connsiteY15" fmla="*/ 5449380 h 5783988"/>
              <a:gd name="connsiteX16" fmla="*/ 4618793 w 8636594"/>
              <a:gd name="connsiteY16" fmla="*/ 5419830 h 5783988"/>
              <a:gd name="connsiteX17" fmla="*/ 4649922 w 8636594"/>
              <a:gd name="connsiteY17" fmla="*/ 5390040 h 5783988"/>
              <a:gd name="connsiteX18" fmla="*/ 4680742 w 8636594"/>
              <a:gd name="connsiteY18" fmla="*/ 5360014 h 5783988"/>
              <a:gd name="connsiteX19" fmla="*/ 4711259 w 8636594"/>
              <a:gd name="connsiteY19" fmla="*/ 5329755 h 5783988"/>
              <a:gd name="connsiteX20" fmla="*/ 4741478 w 8636594"/>
              <a:gd name="connsiteY20" fmla="*/ 5299266 h 5783988"/>
              <a:gd name="connsiteX21" fmla="*/ 4771408 w 8636594"/>
              <a:gd name="connsiteY21" fmla="*/ 5268551 h 5783988"/>
              <a:gd name="connsiteX22" fmla="*/ 4801053 w 8636594"/>
              <a:gd name="connsiteY22" fmla="*/ 5237614 h 5783988"/>
              <a:gd name="connsiteX23" fmla="*/ 4830420 w 8636594"/>
              <a:gd name="connsiteY23" fmla="*/ 5206458 h 5783988"/>
              <a:gd name="connsiteX24" fmla="*/ 4859516 w 8636594"/>
              <a:gd name="connsiteY24" fmla="*/ 5175087 h 5783988"/>
              <a:gd name="connsiteX25" fmla="*/ 4888347 w 8636594"/>
              <a:gd name="connsiteY25" fmla="*/ 5143504 h 5783988"/>
              <a:gd name="connsiteX26" fmla="*/ 4916919 w 8636594"/>
              <a:gd name="connsiteY26" fmla="*/ 5111713 h 5783988"/>
              <a:gd name="connsiteX27" fmla="*/ 4945238 w 8636594"/>
              <a:gd name="connsiteY27" fmla="*/ 5079717 h 5783988"/>
              <a:gd name="connsiteX28" fmla="*/ 4973311 w 8636594"/>
              <a:gd name="connsiteY28" fmla="*/ 5047519 h 5783988"/>
              <a:gd name="connsiteX29" fmla="*/ 5001145 w 8636594"/>
              <a:gd name="connsiteY29" fmla="*/ 5015124 h 5783988"/>
              <a:gd name="connsiteX30" fmla="*/ 5028745 w 8636594"/>
              <a:gd name="connsiteY30" fmla="*/ 4982535 h 5783988"/>
              <a:gd name="connsiteX31" fmla="*/ 5056117 w 8636594"/>
              <a:gd name="connsiteY31" fmla="*/ 4949755 h 5783988"/>
              <a:gd name="connsiteX32" fmla="*/ 5083269 w 8636594"/>
              <a:gd name="connsiteY32" fmla="*/ 4916787 h 5783988"/>
              <a:gd name="connsiteX33" fmla="*/ 5110207 w 8636594"/>
              <a:gd name="connsiteY33" fmla="*/ 4883636 h 5783988"/>
              <a:gd name="connsiteX34" fmla="*/ 5136937 w 8636594"/>
              <a:gd name="connsiteY34" fmla="*/ 4850305 h 5783988"/>
              <a:gd name="connsiteX35" fmla="*/ 5163464 w 8636594"/>
              <a:gd name="connsiteY35" fmla="*/ 4816797 h 5783988"/>
              <a:gd name="connsiteX36" fmla="*/ 5215940 w 8636594"/>
              <a:gd name="connsiteY36" fmla="*/ 4749265 h 5783988"/>
              <a:gd name="connsiteX37" fmla="*/ 5267684 w 8636594"/>
              <a:gd name="connsiteY37" fmla="*/ 4681068 h 5783988"/>
              <a:gd name="connsiteX38" fmla="*/ 5318748 w 8636594"/>
              <a:gd name="connsiteY38" fmla="*/ 4612234 h 5783988"/>
              <a:gd name="connsiteX39" fmla="*/ 5369182 w 8636594"/>
              <a:gd name="connsiteY39" fmla="*/ 4542793 h 5783988"/>
              <a:gd name="connsiteX40" fmla="*/ 5419038 w 8636594"/>
              <a:gd name="connsiteY40" fmla="*/ 4472771 h 5783988"/>
              <a:gd name="connsiteX41" fmla="*/ 5468365 w 8636594"/>
              <a:gd name="connsiteY41" fmla="*/ 4402196 h 5783988"/>
              <a:gd name="connsiteX42" fmla="*/ 5517215 w 8636594"/>
              <a:gd name="connsiteY42" fmla="*/ 4331098 h 5783988"/>
              <a:gd name="connsiteX43" fmla="*/ 5565637 w 8636594"/>
              <a:gd name="connsiteY43" fmla="*/ 4259503 h 5783988"/>
              <a:gd name="connsiteX44" fmla="*/ 5613684 w 8636594"/>
              <a:gd name="connsiteY44" fmla="*/ 4187441 h 5783988"/>
              <a:gd name="connsiteX45" fmla="*/ 5685160 w 8636594"/>
              <a:gd name="connsiteY45" fmla="*/ 4078531 h 5783988"/>
              <a:gd name="connsiteX46" fmla="*/ 5756074 w 8636594"/>
              <a:gd name="connsiteY46" fmla="*/ 3968727 h 5783988"/>
              <a:gd name="connsiteX47" fmla="*/ 5873483 w 8636594"/>
              <a:gd name="connsiteY47" fmla="*/ 3783989 h 5783988"/>
              <a:gd name="connsiteX48" fmla="*/ 6203209 w 8636594"/>
              <a:gd name="connsiteY48" fmla="*/ 3258640 h 5783988"/>
              <a:gd name="connsiteX49" fmla="*/ 6299430 w 8636594"/>
              <a:gd name="connsiteY49" fmla="*/ 3107321 h 5783988"/>
              <a:gd name="connsiteX50" fmla="*/ 6372650 w 8636594"/>
              <a:gd name="connsiteY50" fmla="*/ 2993735 h 5783988"/>
              <a:gd name="connsiteX51" fmla="*/ 6453197 w 8636594"/>
              <a:gd name="connsiteY51" fmla="*/ 2869788 h 5783988"/>
              <a:gd name="connsiteX52" fmla="*/ 6564167 w 8636594"/>
              <a:gd name="connsiteY52" fmla="*/ 2696807 h 5783988"/>
              <a:gd name="connsiteX53" fmla="*/ 6976233 w 8636594"/>
              <a:gd name="connsiteY53" fmla="*/ 2045274 h 5783988"/>
              <a:gd name="connsiteX54" fmla="*/ 7086755 w 8636594"/>
              <a:gd name="connsiteY54" fmla="*/ 1872743 h 5783988"/>
              <a:gd name="connsiteX55" fmla="*/ 7170279 w 8636594"/>
              <a:gd name="connsiteY55" fmla="*/ 1744202 h 5783988"/>
              <a:gd name="connsiteX56" fmla="*/ 7226351 w 8636594"/>
              <a:gd name="connsiteY56" fmla="*/ 1659017 h 5783988"/>
              <a:gd name="connsiteX57" fmla="*/ 7282789 w 8636594"/>
              <a:gd name="connsiteY57" fmla="*/ 1574303 h 5783988"/>
              <a:gd name="connsiteX58" fmla="*/ 7339643 w 8636594"/>
              <a:gd name="connsiteY58" fmla="*/ 1490113 h 5783988"/>
              <a:gd name="connsiteX59" fmla="*/ 7396957 w 8636594"/>
              <a:gd name="connsiteY59" fmla="*/ 1406503 h 5783988"/>
              <a:gd name="connsiteX60" fmla="*/ 7454781 w 8636594"/>
              <a:gd name="connsiteY60" fmla="*/ 1323526 h 5783988"/>
              <a:gd name="connsiteX61" fmla="*/ 7513161 w 8636594"/>
              <a:gd name="connsiteY61" fmla="*/ 1241237 h 5783988"/>
              <a:gd name="connsiteX62" fmla="*/ 7572144 w 8636594"/>
              <a:gd name="connsiteY62" fmla="*/ 1159689 h 5783988"/>
              <a:gd name="connsiteX63" fmla="*/ 7601877 w 8636594"/>
              <a:gd name="connsiteY63" fmla="*/ 1119210 h 5783988"/>
              <a:gd name="connsiteX64" fmla="*/ 7631779 w 8636594"/>
              <a:gd name="connsiteY64" fmla="*/ 1078937 h 5783988"/>
              <a:gd name="connsiteX65" fmla="*/ 7661855 w 8636594"/>
              <a:gd name="connsiteY65" fmla="*/ 1038876 h 5783988"/>
              <a:gd name="connsiteX66" fmla="*/ 7692111 w 8636594"/>
              <a:gd name="connsiteY66" fmla="*/ 999035 h 5783988"/>
              <a:gd name="connsiteX67" fmla="*/ 7722554 w 8636594"/>
              <a:gd name="connsiteY67" fmla="*/ 959419 h 5783988"/>
              <a:gd name="connsiteX68" fmla="*/ 7753190 w 8636594"/>
              <a:gd name="connsiteY68" fmla="*/ 920037 h 5783988"/>
              <a:gd name="connsiteX69" fmla="*/ 7784023 w 8636594"/>
              <a:gd name="connsiteY69" fmla="*/ 880894 h 5783988"/>
              <a:gd name="connsiteX70" fmla="*/ 7815061 w 8636594"/>
              <a:gd name="connsiteY70" fmla="*/ 841997 h 5783988"/>
              <a:gd name="connsiteX71" fmla="*/ 7846308 w 8636594"/>
              <a:gd name="connsiteY71" fmla="*/ 803354 h 5783988"/>
              <a:gd name="connsiteX72" fmla="*/ 7877772 w 8636594"/>
              <a:gd name="connsiteY72" fmla="*/ 764970 h 5783988"/>
              <a:gd name="connsiteX73" fmla="*/ 7909458 w 8636594"/>
              <a:gd name="connsiteY73" fmla="*/ 726853 h 5783988"/>
              <a:gd name="connsiteX74" fmla="*/ 7941371 w 8636594"/>
              <a:gd name="connsiteY74" fmla="*/ 689010 h 5783988"/>
              <a:gd name="connsiteX75" fmla="*/ 7973518 w 8636594"/>
              <a:gd name="connsiteY75" fmla="*/ 651447 h 5783988"/>
              <a:gd name="connsiteX76" fmla="*/ 8005905 w 8636594"/>
              <a:gd name="connsiteY76" fmla="*/ 614171 h 5783988"/>
              <a:gd name="connsiteX77" fmla="*/ 8038538 w 8636594"/>
              <a:gd name="connsiteY77" fmla="*/ 577189 h 5783988"/>
              <a:gd name="connsiteX78" fmla="*/ 8071421 w 8636594"/>
              <a:gd name="connsiteY78" fmla="*/ 540507 h 5783988"/>
              <a:gd name="connsiteX79" fmla="*/ 8104563 w 8636594"/>
              <a:gd name="connsiteY79" fmla="*/ 504132 h 5783988"/>
              <a:gd name="connsiteX80" fmla="*/ 8137967 w 8636594"/>
              <a:gd name="connsiteY80" fmla="*/ 468072 h 5783988"/>
              <a:gd name="connsiteX81" fmla="*/ 8171641 w 8636594"/>
              <a:gd name="connsiteY81" fmla="*/ 432332 h 5783988"/>
              <a:gd name="connsiteX82" fmla="*/ 8205590 w 8636594"/>
              <a:gd name="connsiteY82" fmla="*/ 396920 h 5783988"/>
              <a:gd name="connsiteX83" fmla="*/ 8239820 w 8636594"/>
              <a:gd name="connsiteY83" fmla="*/ 361843 h 5783988"/>
              <a:gd name="connsiteX84" fmla="*/ 8274337 w 8636594"/>
              <a:gd name="connsiteY84" fmla="*/ 327107 h 5783988"/>
              <a:gd name="connsiteX85" fmla="*/ 8309147 w 8636594"/>
              <a:gd name="connsiteY85" fmla="*/ 292718 h 5783988"/>
              <a:gd name="connsiteX86" fmla="*/ 8344256 w 8636594"/>
              <a:gd name="connsiteY86" fmla="*/ 258685 h 5783988"/>
              <a:gd name="connsiteX87" fmla="*/ 8379669 w 8636594"/>
              <a:gd name="connsiteY87" fmla="*/ 225013 h 5783988"/>
              <a:gd name="connsiteX88" fmla="*/ 8415394 w 8636594"/>
              <a:gd name="connsiteY88" fmla="*/ 191709 h 5783988"/>
              <a:gd name="connsiteX89" fmla="*/ 8451434 w 8636594"/>
              <a:gd name="connsiteY89" fmla="*/ 158780 h 5783988"/>
              <a:gd name="connsiteX90" fmla="*/ 8487798 w 8636594"/>
              <a:gd name="connsiteY90" fmla="*/ 126233 h 5783988"/>
              <a:gd name="connsiteX91" fmla="*/ 8524489 w 8636594"/>
              <a:gd name="connsiteY91" fmla="*/ 94075 h 5783988"/>
              <a:gd name="connsiteX92" fmla="*/ 8561515 w 8636594"/>
              <a:gd name="connsiteY92" fmla="*/ 62312 h 5783988"/>
              <a:gd name="connsiteX93" fmla="*/ 8598881 w 8636594"/>
              <a:gd name="connsiteY93" fmla="*/ 30951 h 5783988"/>
              <a:gd name="connsiteX94" fmla="*/ 8636594 w 8636594"/>
              <a:gd name="connsiteY94" fmla="*/ 0 h 5783988"/>
              <a:gd name="connsiteX0" fmla="*/ 8636594 w 8636594"/>
              <a:gd name="connsiteY0" fmla="*/ 0 h 5757591"/>
              <a:gd name="connsiteX1" fmla="*/ 5293 w 8636594"/>
              <a:gd name="connsiteY1" fmla="*/ 0 h 5757591"/>
              <a:gd name="connsiteX2" fmla="*/ 0 w 8636594"/>
              <a:gd name="connsiteY2" fmla="*/ 5587843 h 5757591"/>
              <a:gd name="connsiteX3" fmla="*/ 4218791 w 8636594"/>
              <a:gd name="connsiteY3" fmla="*/ 5757591 h 5757591"/>
              <a:gd name="connsiteX4" fmla="*/ 4254129 w 8636594"/>
              <a:gd name="connsiteY4" fmla="*/ 5730912 h 5757591"/>
              <a:gd name="connsiteX5" fmla="*/ 4289081 w 8636594"/>
              <a:gd name="connsiteY5" fmla="*/ 5703955 h 5757591"/>
              <a:gd name="connsiteX6" fmla="*/ 4323654 w 8636594"/>
              <a:gd name="connsiteY6" fmla="*/ 5676722 h 5757591"/>
              <a:gd name="connsiteX7" fmla="*/ 4357854 w 8636594"/>
              <a:gd name="connsiteY7" fmla="*/ 5649218 h 5757591"/>
              <a:gd name="connsiteX8" fmla="*/ 4391688 w 8636594"/>
              <a:gd name="connsiteY8" fmla="*/ 5621446 h 5757591"/>
              <a:gd name="connsiteX9" fmla="*/ 4425162 w 8636594"/>
              <a:gd name="connsiteY9" fmla="*/ 5593409 h 5757591"/>
              <a:gd name="connsiteX10" fmla="*/ 4458281 w 8636594"/>
              <a:gd name="connsiteY10" fmla="*/ 5565111 h 5757591"/>
              <a:gd name="connsiteX11" fmla="*/ 4491053 w 8636594"/>
              <a:gd name="connsiteY11" fmla="*/ 5536556 h 5757591"/>
              <a:gd name="connsiteX12" fmla="*/ 4523484 w 8636594"/>
              <a:gd name="connsiteY12" fmla="*/ 5507747 h 5757591"/>
              <a:gd name="connsiteX13" fmla="*/ 4555580 w 8636594"/>
              <a:gd name="connsiteY13" fmla="*/ 5478687 h 5757591"/>
              <a:gd name="connsiteX14" fmla="*/ 4587347 w 8636594"/>
              <a:gd name="connsiteY14" fmla="*/ 5449380 h 5757591"/>
              <a:gd name="connsiteX15" fmla="*/ 4618793 w 8636594"/>
              <a:gd name="connsiteY15" fmla="*/ 5419830 h 5757591"/>
              <a:gd name="connsiteX16" fmla="*/ 4649922 w 8636594"/>
              <a:gd name="connsiteY16" fmla="*/ 5390040 h 5757591"/>
              <a:gd name="connsiteX17" fmla="*/ 4680742 w 8636594"/>
              <a:gd name="connsiteY17" fmla="*/ 5360014 h 5757591"/>
              <a:gd name="connsiteX18" fmla="*/ 4711259 w 8636594"/>
              <a:gd name="connsiteY18" fmla="*/ 5329755 h 5757591"/>
              <a:gd name="connsiteX19" fmla="*/ 4741478 w 8636594"/>
              <a:gd name="connsiteY19" fmla="*/ 5299266 h 5757591"/>
              <a:gd name="connsiteX20" fmla="*/ 4771408 w 8636594"/>
              <a:gd name="connsiteY20" fmla="*/ 5268551 h 5757591"/>
              <a:gd name="connsiteX21" fmla="*/ 4801053 w 8636594"/>
              <a:gd name="connsiteY21" fmla="*/ 5237614 h 5757591"/>
              <a:gd name="connsiteX22" fmla="*/ 4830420 w 8636594"/>
              <a:gd name="connsiteY22" fmla="*/ 5206458 h 5757591"/>
              <a:gd name="connsiteX23" fmla="*/ 4859516 w 8636594"/>
              <a:gd name="connsiteY23" fmla="*/ 5175087 h 5757591"/>
              <a:gd name="connsiteX24" fmla="*/ 4888347 w 8636594"/>
              <a:gd name="connsiteY24" fmla="*/ 5143504 h 5757591"/>
              <a:gd name="connsiteX25" fmla="*/ 4916919 w 8636594"/>
              <a:gd name="connsiteY25" fmla="*/ 5111713 h 5757591"/>
              <a:gd name="connsiteX26" fmla="*/ 4945238 w 8636594"/>
              <a:gd name="connsiteY26" fmla="*/ 5079717 h 5757591"/>
              <a:gd name="connsiteX27" fmla="*/ 4973311 w 8636594"/>
              <a:gd name="connsiteY27" fmla="*/ 5047519 h 5757591"/>
              <a:gd name="connsiteX28" fmla="*/ 5001145 w 8636594"/>
              <a:gd name="connsiteY28" fmla="*/ 5015124 h 5757591"/>
              <a:gd name="connsiteX29" fmla="*/ 5028745 w 8636594"/>
              <a:gd name="connsiteY29" fmla="*/ 4982535 h 5757591"/>
              <a:gd name="connsiteX30" fmla="*/ 5056117 w 8636594"/>
              <a:gd name="connsiteY30" fmla="*/ 4949755 h 5757591"/>
              <a:gd name="connsiteX31" fmla="*/ 5083269 w 8636594"/>
              <a:gd name="connsiteY31" fmla="*/ 4916787 h 5757591"/>
              <a:gd name="connsiteX32" fmla="*/ 5110207 w 8636594"/>
              <a:gd name="connsiteY32" fmla="*/ 4883636 h 5757591"/>
              <a:gd name="connsiteX33" fmla="*/ 5136937 w 8636594"/>
              <a:gd name="connsiteY33" fmla="*/ 4850305 h 5757591"/>
              <a:gd name="connsiteX34" fmla="*/ 5163464 w 8636594"/>
              <a:gd name="connsiteY34" fmla="*/ 4816797 h 5757591"/>
              <a:gd name="connsiteX35" fmla="*/ 5215940 w 8636594"/>
              <a:gd name="connsiteY35" fmla="*/ 4749265 h 5757591"/>
              <a:gd name="connsiteX36" fmla="*/ 5267684 w 8636594"/>
              <a:gd name="connsiteY36" fmla="*/ 4681068 h 5757591"/>
              <a:gd name="connsiteX37" fmla="*/ 5318748 w 8636594"/>
              <a:gd name="connsiteY37" fmla="*/ 4612234 h 5757591"/>
              <a:gd name="connsiteX38" fmla="*/ 5369182 w 8636594"/>
              <a:gd name="connsiteY38" fmla="*/ 4542793 h 5757591"/>
              <a:gd name="connsiteX39" fmla="*/ 5419038 w 8636594"/>
              <a:gd name="connsiteY39" fmla="*/ 4472771 h 5757591"/>
              <a:gd name="connsiteX40" fmla="*/ 5468365 w 8636594"/>
              <a:gd name="connsiteY40" fmla="*/ 4402196 h 5757591"/>
              <a:gd name="connsiteX41" fmla="*/ 5517215 w 8636594"/>
              <a:gd name="connsiteY41" fmla="*/ 4331098 h 5757591"/>
              <a:gd name="connsiteX42" fmla="*/ 5565637 w 8636594"/>
              <a:gd name="connsiteY42" fmla="*/ 4259503 h 5757591"/>
              <a:gd name="connsiteX43" fmla="*/ 5613684 w 8636594"/>
              <a:gd name="connsiteY43" fmla="*/ 4187441 h 5757591"/>
              <a:gd name="connsiteX44" fmla="*/ 5685160 w 8636594"/>
              <a:gd name="connsiteY44" fmla="*/ 4078531 h 5757591"/>
              <a:gd name="connsiteX45" fmla="*/ 5756074 w 8636594"/>
              <a:gd name="connsiteY45" fmla="*/ 3968727 h 5757591"/>
              <a:gd name="connsiteX46" fmla="*/ 5873483 w 8636594"/>
              <a:gd name="connsiteY46" fmla="*/ 3783989 h 5757591"/>
              <a:gd name="connsiteX47" fmla="*/ 6203209 w 8636594"/>
              <a:gd name="connsiteY47" fmla="*/ 3258640 h 5757591"/>
              <a:gd name="connsiteX48" fmla="*/ 6299430 w 8636594"/>
              <a:gd name="connsiteY48" fmla="*/ 3107321 h 5757591"/>
              <a:gd name="connsiteX49" fmla="*/ 6372650 w 8636594"/>
              <a:gd name="connsiteY49" fmla="*/ 2993735 h 5757591"/>
              <a:gd name="connsiteX50" fmla="*/ 6453197 w 8636594"/>
              <a:gd name="connsiteY50" fmla="*/ 2869788 h 5757591"/>
              <a:gd name="connsiteX51" fmla="*/ 6564167 w 8636594"/>
              <a:gd name="connsiteY51" fmla="*/ 2696807 h 5757591"/>
              <a:gd name="connsiteX52" fmla="*/ 6976233 w 8636594"/>
              <a:gd name="connsiteY52" fmla="*/ 2045274 h 5757591"/>
              <a:gd name="connsiteX53" fmla="*/ 7086755 w 8636594"/>
              <a:gd name="connsiteY53" fmla="*/ 1872743 h 5757591"/>
              <a:gd name="connsiteX54" fmla="*/ 7170279 w 8636594"/>
              <a:gd name="connsiteY54" fmla="*/ 1744202 h 5757591"/>
              <a:gd name="connsiteX55" fmla="*/ 7226351 w 8636594"/>
              <a:gd name="connsiteY55" fmla="*/ 1659017 h 5757591"/>
              <a:gd name="connsiteX56" fmla="*/ 7282789 w 8636594"/>
              <a:gd name="connsiteY56" fmla="*/ 1574303 h 5757591"/>
              <a:gd name="connsiteX57" fmla="*/ 7339643 w 8636594"/>
              <a:gd name="connsiteY57" fmla="*/ 1490113 h 5757591"/>
              <a:gd name="connsiteX58" fmla="*/ 7396957 w 8636594"/>
              <a:gd name="connsiteY58" fmla="*/ 1406503 h 5757591"/>
              <a:gd name="connsiteX59" fmla="*/ 7454781 w 8636594"/>
              <a:gd name="connsiteY59" fmla="*/ 1323526 h 5757591"/>
              <a:gd name="connsiteX60" fmla="*/ 7513161 w 8636594"/>
              <a:gd name="connsiteY60" fmla="*/ 1241237 h 5757591"/>
              <a:gd name="connsiteX61" fmla="*/ 7572144 w 8636594"/>
              <a:gd name="connsiteY61" fmla="*/ 1159689 h 5757591"/>
              <a:gd name="connsiteX62" fmla="*/ 7601877 w 8636594"/>
              <a:gd name="connsiteY62" fmla="*/ 1119210 h 5757591"/>
              <a:gd name="connsiteX63" fmla="*/ 7631779 w 8636594"/>
              <a:gd name="connsiteY63" fmla="*/ 1078937 h 5757591"/>
              <a:gd name="connsiteX64" fmla="*/ 7661855 w 8636594"/>
              <a:gd name="connsiteY64" fmla="*/ 1038876 h 5757591"/>
              <a:gd name="connsiteX65" fmla="*/ 7692111 w 8636594"/>
              <a:gd name="connsiteY65" fmla="*/ 999035 h 5757591"/>
              <a:gd name="connsiteX66" fmla="*/ 7722554 w 8636594"/>
              <a:gd name="connsiteY66" fmla="*/ 959419 h 5757591"/>
              <a:gd name="connsiteX67" fmla="*/ 7753190 w 8636594"/>
              <a:gd name="connsiteY67" fmla="*/ 920037 h 5757591"/>
              <a:gd name="connsiteX68" fmla="*/ 7784023 w 8636594"/>
              <a:gd name="connsiteY68" fmla="*/ 880894 h 5757591"/>
              <a:gd name="connsiteX69" fmla="*/ 7815061 w 8636594"/>
              <a:gd name="connsiteY69" fmla="*/ 841997 h 5757591"/>
              <a:gd name="connsiteX70" fmla="*/ 7846308 w 8636594"/>
              <a:gd name="connsiteY70" fmla="*/ 803354 h 5757591"/>
              <a:gd name="connsiteX71" fmla="*/ 7877772 w 8636594"/>
              <a:gd name="connsiteY71" fmla="*/ 764970 h 5757591"/>
              <a:gd name="connsiteX72" fmla="*/ 7909458 w 8636594"/>
              <a:gd name="connsiteY72" fmla="*/ 726853 h 5757591"/>
              <a:gd name="connsiteX73" fmla="*/ 7941371 w 8636594"/>
              <a:gd name="connsiteY73" fmla="*/ 689010 h 5757591"/>
              <a:gd name="connsiteX74" fmla="*/ 7973518 w 8636594"/>
              <a:gd name="connsiteY74" fmla="*/ 651447 h 5757591"/>
              <a:gd name="connsiteX75" fmla="*/ 8005905 w 8636594"/>
              <a:gd name="connsiteY75" fmla="*/ 614171 h 5757591"/>
              <a:gd name="connsiteX76" fmla="*/ 8038538 w 8636594"/>
              <a:gd name="connsiteY76" fmla="*/ 577189 h 5757591"/>
              <a:gd name="connsiteX77" fmla="*/ 8071421 w 8636594"/>
              <a:gd name="connsiteY77" fmla="*/ 540507 h 5757591"/>
              <a:gd name="connsiteX78" fmla="*/ 8104563 w 8636594"/>
              <a:gd name="connsiteY78" fmla="*/ 504132 h 5757591"/>
              <a:gd name="connsiteX79" fmla="*/ 8137967 w 8636594"/>
              <a:gd name="connsiteY79" fmla="*/ 468072 h 5757591"/>
              <a:gd name="connsiteX80" fmla="*/ 8171641 w 8636594"/>
              <a:gd name="connsiteY80" fmla="*/ 432332 h 5757591"/>
              <a:gd name="connsiteX81" fmla="*/ 8205590 w 8636594"/>
              <a:gd name="connsiteY81" fmla="*/ 396920 h 5757591"/>
              <a:gd name="connsiteX82" fmla="*/ 8239820 w 8636594"/>
              <a:gd name="connsiteY82" fmla="*/ 361843 h 5757591"/>
              <a:gd name="connsiteX83" fmla="*/ 8274337 w 8636594"/>
              <a:gd name="connsiteY83" fmla="*/ 327107 h 5757591"/>
              <a:gd name="connsiteX84" fmla="*/ 8309147 w 8636594"/>
              <a:gd name="connsiteY84" fmla="*/ 292718 h 5757591"/>
              <a:gd name="connsiteX85" fmla="*/ 8344256 w 8636594"/>
              <a:gd name="connsiteY85" fmla="*/ 258685 h 5757591"/>
              <a:gd name="connsiteX86" fmla="*/ 8379669 w 8636594"/>
              <a:gd name="connsiteY86" fmla="*/ 225013 h 5757591"/>
              <a:gd name="connsiteX87" fmla="*/ 8415394 w 8636594"/>
              <a:gd name="connsiteY87" fmla="*/ 191709 h 5757591"/>
              <a:gd name="connsiteX88" fmla="*/ 8451434 w 8636594"/>
              <a:gd name="connsiteY88" fmla="*/ 158780 h 5757591"/>
              <a:gd name="connsiteX89" fmla="*/ 8487798 w 8636594"/>
              <a:gd name="connsiteY89" fmla="*/ 126233 h 5757591"/>
              <a:gd name="connsiteX90" fmla="*/ 8524489 w 8636594"/>
              <a:gd name="connsiteY90" fmla="*/ 94075 h 5757591"/>
              <a:gd name="connsiteX91" fmla="*/ 8561515 w 8636594"/>
              <a:gd name="connsiteY91" fmla="*/ 62312 h 5757591"/>
              <a:gd name="connsiteX92" fmla="*/ 8598881 w 8636594"/>
              <a:gd name="connsiteY92" fmla="*/ 30951 h 5757591"/>
              <a:gd name="connsiteX93" fmla="*/ 8636594 w 8636594"/>
              <a:gd name="connsiteY93" fmla="*/ 0 h 5757591"/>
              <a:gd name="connsiteX0" fmla="*/ 8636594 w 8636594"/>
              <a:gd name="connsiteY0" fmla="*/ 0 h 5730912"/>
              <a:gd name="connsiteX1" fmla="*/ 5293 w 8636594"/>
              <a:gd name="connsiteY1" fmla="*/ 0 h 5730912"/>
              <a:gd name="connsiteX2" fmla="*/ 0 w 8636594"/>
              <a:gd name="connsiteY2" fmla="*/ 5587843 h 5730912"/>
              <a:gd name="connsiteX3" fmla="*/ 4254129 w 8636594"/>
              <a:gd name="connsiteY3" fmla="*/ 5730912 h 5730912"/>
              <a:gd name="connsiteX4" fmla="*/ 4289081 w 8636594"/>
              <a:gd name="connsiteY4" fmla="*/ 5703955 h 5730912"/>
              <a:gd name="connsiteX5" fmla="*/ 4323654 w 8636594"/>
              <a:gd name="connsiteY5" fmla="*/ 5676722 h 5730912"/>
              <a:gd name="connsiteX6" fmla="*/ 4357854 w 8636594"/>
              <a:gd name="connsiteY6" fmla="*/ 5649218 h 5730912"/>
              <a:gd name="connsiteX7" fmla="*/ 4391688 w 8636594"/>
              <a:gd name="connsiteY7" fmla="*/ 5621446 h 5730912"/>
              <a:gd name="connsiteX8" fmla="*/ 4425162 w 8636594"/>
              <a:gd name="connsiteY8" fmla="*/ 5593409 h 5730912"/>
              <a:gd name="connsiteX9" fmla="*/ 4458281 w 8636594"/>
              <a:gd name="connsiteY9" fmla="*/ 5565111 h 5730912"/>
              <a:gd name="connsiteX10" fmla="*/ 4491053 w 8636594"/>
              <a:gd name="connsiteY10" fmla="*/ 5536556 h 5730912"/>
              <a:gd name="connsiteX11" fmla="*/ 4523484 w 8636594"/>
              <a:gd name="connsiteY11" fmla="*/ 5507747 h 5730912"/>
              <a:gd name="connsiteX12" fmla="*/ 4555580 w 8636594"/>
              <a:gd name="connsiteY12" fmla="*/ 5478687 h 5730912"/>
              <a:gd name="connsiteX13" fmla="*/ 4587347 w 8636594"/>
              <a:gd name="connsiteY13" fmla="*/ 5449380 h 5730912"/>
              <a:gd name="connsiteX14" fmla="*/ 4618793 w 8636594"/>
              <a:gd name="connsiteY14" fmla="*/ 5419830 h 5730912"/>
              <a:gd name="connsiteX15" fmla="*/ 4649922 w 8636594"/>
              <a:gd name="connsiteY15" fmla="*/ 5390040 h 5730912"/>
              <a:gd name="connsiteX16" fmla="*/ 4680742 w 8636594"/>
              <a:gd name="connsiteY16" fmla="*/ 5360014 h 5730912"/>
              <a:gd name="connsiteX17" fmla="*/ 4711259 w 8636594"/>
              <a:gd name="connsiteY17" fmla="*/ 5329755 h 5730912"/>
              <a:gd name="connsiteX18" fmla="*/ 4741478 w 8636594"/>
              <a:gd name="connsiteY18" fmla="*/ 5299266 h 5730912"/>
              <a:gd name="connsiteX19" fmla="*/ 4771408 w 8636594"/>
              <a:gd name="connsiteY19" fmla="*/ 5268551 h 5730912"/>
              <a:gd name="connsiteX20" fmla="*/ 4801053 w 8636594"/>
              <a:gd name="connsiteY20" fmla="*/ 5237614 h 5730912"/>
              <a:gd name="connsiteX21" fmla="*/ 4830420 w 8636594"/>
              <a:gd name="connsiteY21" fmla="*/ 5206458 h 5730912"/>
              <a:gd name="connsiteX22" fmla="*/ 4859516 w 8636594"/>
              <a:gd name="connsiteY22" fmla="*/ 5175087 h 5730912"/>
              <a:gd name="connsiteX23" fmla="*/ 4888347 w 8636594"/>
              <a:gd name="connsiteY23" fmla="*/ 5143504 h 5730912"/>
              <a:gd name="connsiteX24" fmla="*/ 4916919 w 8636594"/>
              <a:gd name="connsiteY24" fmla="*/ 5111713 h 5730912"/>
              <a:gd name="connsiteX25" fmla="*/ 4945238 w 8636594"/>
              <a:gd name="connsiteY25" fmla="*/ 5079717 h 5730912"/>
              <a:gd name="connsiteX26" fmla="*/ 4973311 w 8636594"/>
              <a:gd name="connsiteY26" fmla="*/ 5047519 h 5730912"/>
              <a:gd name="connsiteX27" fmla="*/ 5001145 w 8636594"/>
              <a:gd name="connsiteY27" fmla="*/ 5015124 h 5730912"/>
              <a:gd name="connsiteX28" fmla="*/ 5028745 w 8636594"/>
              <a:gd name="connsiteY28" fmla="*/ 4982535 h 5730912"/>
              <a:gd name="connsiteX29" fmla="*/ 5056117 w 8636594"/>
              <a:gd name="connsiteY29" fmla="*/ 4949755 h 5730912"/>
              <a:gd name="connsiteX30" fmla="*/ 5083269 w 8636594"/>
              <a:gd name="connsiteY30" fmla="*/ 4916787 h 5730912"/>
              <a:gd name="connsiteX31" fmla="*/ 5110207 w 8636594"/>
              <a:gd name="connsiteY31" fmla="*/ 4883636 h 5730912"/>
              <a:gd name="connsiteX32" fmla="*/ 5136937 w 8636594"/>
              <a:gd name="connsiteY32" fmla="*/ 4850305 h 5730912"/>
              <a:gd name="connsiteX33" fmla="*/ 5163464 w 8636594"/>
              <a:gd name="connsiteY33" fmla="*/ 4816797 h 5730912"/>
              <a:gd name="connsiteX34" fmla="*/ 5215940 w 8636594"/>
              <a:gd name="connsiteY34" fmla="*/ 4749265 h 5730912"/>
              <a:gd name="connsiteX35" fmla="*/ 5267684 w 8636594"/>
              <a:gd name="connsiteY35" fmla="*/ 4681068 h 5730912"/>
              <a:gd name="connsiteX36" fmla="*/ 5318748 w 8636594"/>
              <a:gd name="connsiteY36" fmla="*/ 4612234 h 5730912"/>
              <a:gd name="connsiteX37" fmla="*/ 5369182 w 8636594"/>
              <a:gd name="connsiteY37" fmla="*/ 4542793 h 5730912"/>
              <a:gd name="connsiteX38" fmla="*/ 5419038 w 8636594"/>
              <a:gd name="connsiteY38" fmla="*/ 4472771 h 5730912"/>
              <a:gd name="connsiteX39" fmla="*/ 5468365 w 8636594"/>
              <a:gd name="connsiteY39" fmla="*/ 4402196 h 5730912"/>
              <a:gd name="connsiteX40" fmla="*/ 5517215 w 8636594"/>
              <a:gd name="connsiteY40" fmla="*/ 4331098 h 5730912"/>
              <a:gd name="connsiteX41" fmla="*/ 5565637 w 8636594"/>
              <a:gd name="connsiteY41" fmla="*/ 4259503 h 5730912"/>
              <a:gd name="connsiteX42" fmla="*/ 5613684 w 8636594"/>
              <a:gd name="connsiteY42" fmla="*/ 4187441 h 5730912"/>
              <a:gd name="connsiteX43" fmla="*/ 5685160 w 8636594"/>
              <a:gd name="connsiteY43" fmla="*/ 4078531 h 5730912"/>
              <a:gd name="connsiteX44" fmla="*/ 5756074 w 8636594"/>
              <a:gd name="connsiteY44" fmla="*/ 3968727 h 5730912"/>
              <a:gd name="connsiteX45" fmla="*/ 5873483 w 8636594"/>
              <a:gd name="connsiteY45" fmla="*/ 3783989 h 5730912"/>
              <a:gd name="connsiteX46" fmla="*/ 6203209 w 8636594"/>
              <a:gd name="connsiteY46" fmla="*/ 3258640 h 5730912"/>
              <a:gd name="connsiteX47" fmla="*/ 6299430 w 8636594"/>
              <a:gd name="connsiteY47" fmla="*/ 3107321 h 5730912"/>
              <a:gd name="connsiteX48" fmla="*/ 6372650 w 8636594"/>
              <a:gd name="connsiteY48" fmla="*/ 2993735 h 5730912"/>
              <a:gd name="connsiteX49" fmla="*/ 6453197 w 8636594"/>
              <a:gd name="connsiteY49" fmla="*/ 2869788 h 5730912"/>
              <a:gd name="connsiteX50" fmla="*/ 6564167 w 8636594"/>
              <a:gd name="connsiteY50" fmla="*/ 2696807 h 5730912"/>
              <a:gd name="connsiteX51" fmla="*/ 6976233 w 8636594"/>
              <a:gd name="connsiteY51" fmla="*/ 2045274 h 5730912"/>
              <a:gd name="connsiteX52" fmla="*/ 7086755 w 8636594"/>
              <a:gd name="connsiteY52" fmla="*/ 1872743 h 5730912"/>
              <a:gd name="connsiteX53" fmla="*/ 7170279 w 8636594"/>
              <a:gd name="connsiteY53" fmla="*/ 1744202 h 5730912"/>
              <a:gd name="connsiteX54" fmla="*/ 7226351 w 8636594"/>
              <a:gd name="connsiteY54" fmla="*/ 1659017 h 5730912"/>
              <a:gd name="connsiteX55" fmla="*/ 7282789 w 8636594"/>
              <a:gd name="connsiteY55" fmla="*/ 1574303 h 5730912"/>
              <a:gd name="connsiteX56" fmla="*/ 7339643 w 8636594"/>
              <a:gd name="connsiteY56" fmla="*/ 1490113 h 5730912"/>
              <a:gd name="connsiteX57" fmla="*/ 7396957 w 8636594"/>
              <a:gd name="connsiteY57" fmla="*/ 1406503 h 5730912"/>
              <a:gd name="connsiteX58" fmla="*/ 7454781 w 8636594"/>
              <a:gd name="connsiteY58" fmla="*/ 1323526 h 5730912"/>
              <a:gd name="connsiteX59" fmla="*/ 7513161 w 8636594"/>
              <a:gd name="connsiteY59" fmla="*/ 1241237 h 5730912"/>
              <a:gd name="connsiteX60" fmla="*/ 7572144 w 8636594"/>
              <a:gd name="connsiteY60" fmla="*/ 1159689 h 5730912"/>
              <a:gd name="connsiteX61" fmla="*/ 7601877 w 8636594"/>
              <a:gd name="connsiteY61" fmla="*/ 1119210 h 5730912"/>
              <a:gd name="connsiteX62" fmla="*/ 7631779 w 8636594"/>
              <a:gd name="connsiteY62" fmla="*/ 1078937 h 5730912"/>
              <a:gd name="connsiteX63" fmla="*/ 7661855 w 8636594"/>
              <a:gd name="connsiteY63" fmla="*/ 1038876 h 5730912"/>
              <a:gd name="connsiteX64" fmla="*/ 7692111 w 8636594"/>
              <a:gd name="connsiteY64" fmla="*/ 999035 h 5730912"/>
              <a:gd name="connsiteX65" fmla="*/ 7722554 w 8636594"/>
              <a:gd name="connsiteY65" fmla="*/ 959419 h 5730912"/>
              <a:gd name="connsiteX66" fmla="*/ 7753190 w 8636594"/>
              <a:gd name="connsiteY66" fmla="*/ 920037 h 5730912"/>
              <a:gd name="connsiteX67" fmla="*/ 7784023 w 8636594"/>
              <a:gd name="connsiteY67" fmla="*/ 880894 h 5730912"/>
              <a:gd name="connsiteX68" fmla="*/ 7815061 w 8636594"/>
              <a:gd name="connsiteY68" fmla="*/ 841997 h 5730912"/>
              <a:gd name="connsiteX69" fmla="*/ 7846308 w 8636594"/>
              <a:gd name="connsiteY69" fmla="*/ 803354 h 5730912"/>
              <a:gd name="connsiteX70" fmla="*/ 7877772 w 8636594"/>
              <a:gd name="connsiteY70" fmla="*/ 764970 h 5730912"/>
              <a:gd name="connsiteX71" fmla="*/ 7909458 w 8636594"/>
              <a:gd name="connsiteY71" fmla="*/ 726853 h 5730912"/>
              <a:gd name="connsiteX72" fmla="*/ 7941371 w 8636594"/>
              <a:gd name="connsiteY72" fmla="*/ 689010 h 5730912"/>
              <a:gd name="connsiteX73" fmla="*/ 7973518 w 8636594"/>
              <a:gd name="connsiteY73" fmla="*/ 651447 h 5730912"/>
              <a:gd name="connsiteX74" fmla="*/ 8005905 w 8636594"/>
              <a:gd name="connsiteY74" fmla="*/ 614171 h 5730912"/>
              <a:gd name="connsiteX75" fmla="*/ 8038538 w 8636594"/>
              <a:gd name="connsiteY75" fmla="*/ 577189 h 5730912"/>
              <a:gd name="connsiteX76" fmla="*/ 8071421 w 8636594"/>
              <a:gd name="connsiteY76" fmla="*/ 540507 h 5730912"/>
              <a:gd name="connsiteX77" fmla="*/ 8104563 w 8636594"/>
              <a:gd name="connsiteY77" fmla="*/ 504132 h 5730912"/>
              <a:gd name="connsiteX78" fmla="*/ 8137967 w 8636594"/>
              <a:gd name="connsiteY78" fmla="*/ 468072 h 5730912"/>
              <a:gd name="connsiteX79" fmla="*/ 8171641 w 8636594"/>
              <a:gd name="connsiteY79" fmla="*/ 432332 h 5730912"/>
              <a:gd name="connsiteX80" fmla="*/ 8205590 w 8636594"/>
              <a:gd name="connsiteY80" fmla="*/ 396920 h 5730912"/>
              <a:gd name="connsiteX81" fmla="*/ 8239820 w 8636594"/>
              <a:gd name="connsiteY81" fmla="*/ 361843 h 5730912"/>
              <a:gd name="connsiteX82" fmla="*/ 8274337 w 8636594"/>
              <a:gd name="connsiteY82" fmla="*/ 327107 h 5730912"/>
              <a:gd name="connsiteX83" fmla="*/ 8309147 w 8636594"/>
              <a:gd name="connsiteY83" fmla="*/ 292718 h 5730912"/>
              <a:gd name="connsiteX84" fmla="*/ 8344256 w 8636594"/>
              <a:gd name="connsiteY84" fmla="*/ 258685 h 5730912"/>
              <a:gd name="connsiteX85" fmla="*/ 8379669 w 8636594"/>
              <a:gd name="connsiteY85" fmla="*/ 225013 h 5730912"/>
              <a:gd name="connsiteX86" fmla="*/ 8415394 w 8636594"/>
              <a:gd name="connsiteY86" fmla="*/ 191709 h 5730912"/>
              <a:gd name="connsiteX87" fmla="*/ 8451434 w 8636594"/>
              <a:gd name="connsiteY87" fmla="*/ 158780 h 5730912"/>
              <a:gd name="connsiteX88" fmla="*/ 8487798 w 8636594"/>
              <a:gd name="connsiteY88" fmla="*/ 126233 h 5730912"/>
              <a:gd name="connsiteX89" fmla="*/ 8524489 w 8636594"/>
              <a:gd name="connsiteY89" fmla="*/ 94075 h 5730912"/>
              <a:gd name="connsiteX90" fmla="*/ 8561515 w 8636594"/>
              <a:gd name="connsiteY90" fmla="*/ 62312 h 5730912"/>
              <a:gd name="connsiteX91" fmla="*/ 8598881 w 8636594"/>
              <a:gd name="connsiteY91" fmla="*/ 30951 h 5730912"/>
              <a:gd name="connsiteX92" fmla="*/ 8636594 w 8636594"/>
              <a:gd name="connsiteY92" fmla="*/ 0 h 5730912"/>
              <a:gd name="connsiteX0" fmla="*/ 8636594 w 8636594"/>
              <a:gd name="connsiteY0" fmla="*/ 0 h 5703955"/>
              <a:gd name="connsiteX1" fmla="*/ 5293 w 8636594"/>
              <a:gd name="connsiteY1" fmla="*/ 0 h 5703955"/>
              <a:gd name="connsiteX2" fmla="*/ 0 w 8636594"/>
              <a:gd name="connsiteY2" fmla="*/ 5587843 h 5703955"/>
              <a:gd name="connsiteX3" fmla="*/ 4289081 w 8636594"/>
              <a:gd name="connsiteY3" fmla="*/ 5703955 h 5703955"/>
              <a:gd name="connsiteX4" fmla="*/ 4323654 w 8636594"/>
              <a:gd name="connsiteY4" fmla="*/ 5676722 h 5703955"/>
              <a:gd name="connsiteX5" fmla="*/ 4357854 w 8636594"/>
              <a:gd name="connsiteY5" fmla="*/ 5649218 h 5703955"/>
              <a:gd name="connsiteX6" fmla="*/ 4391688 w 8636594"/>
              <a:gd name="connsiteY6" fmla="*/ 5621446 h 5703955"/>
              <a:gd name="connsiteX7" fmla="*/ 4425162 w 8636594"/>
              <a:gd name="connsiteY7" fmla="*/ 5593409 h 5703955"/>
              <a:gd name="connsiteX8" fmla="*/ 4458281 w 8636594"/>
              <a:gd name="connsiteY8" fmla="*/ 5565111 h 5703955"/>
              <a:gd name="connsiteX9" fmla="*/ 4491053 w 8636594"/>
              <a:gd name="connsiteY9" fmla="*/ 5536556 h 5703955"/>
              <a:gd name="connsiteX10" fmla="*/ 4523484 w 8636594"/>
              <a:gd name="connsiteY10" fmla="*/ 5507747 h 5703955"/>
              <a:gd name="connsiteX11" fmla="*/ 4555580 w 8636594"/>
              <a:gd name="connsiteY11" fmla="*/ 5478687 h 5703955"/>
              <a:gd name="connsiteX12" fmla="*/ 4587347 w 8636594"/>
              <a:gd name="connsiteY12" fmla="*/ 5449380 h 5703955"/>
              <a:gd name="connsiteX13" fmla="*/ 4618793 w 8636594"/>
              <a:gd name="connsiteY13" fmla="*/ 5419830 h 5703955"/>
              <a:gd name="connsiteX14" fmla="*/ 4649922 w 8636594"/>
              <a:gd name="connsiteY14" fmla="*/ 5390040 h 5703955"/>
              <a:gd name="connsiteX15" fmla="*/ 4680742 w 8636594"/>
              <a:gd name="connsiteY15" fmla="*/ 5360014 h 5703955"/>
              <a:gd name="connsiteX16" fmla="*/ 4711259 w 8636594"/>
              <a:gd name="connsiteY16" fmla="*/ 5329755 h 5703955"/>
              <a:gd name="connsiteX17" fmla="*/ 4741478 w 8636594"/>
              <a:gd name="connsiteY17" fmla="*/ 5299266 h 5703955"/>
              <a:gd name="connsiteX18" fmla="*/ 4771408 w 8636594"/>
              <a:gd name="connsiteY18" fmla="*/ 5268551 h 5703955"/>
              <a:gd name="connsiteX19" fmla="*/ 4801053 w 8636594"/>
              <a:gd name="connsiteY19" fmla="*/ 5237614 h 5703955"/>
              <a:gd name="connsiteX20" fmla="*/ 4830420 w 8636594"/>
              <a:gd name="connsiteY20" fmla="*/ 5206458 h 5703955"/>
              <a:gd name="connsiteX21" fmla="*/ 4859516 w 8636594"/>
              <a:gd name="connsiteY21" fmla="*/ 5175087 h 5703955"/>
              <a:gd name="connsiteX22" fmla="*/ 4888347 w 8636594"/>
              <a:gd name="connsiteY22" fmla="*/ 5143504 h 5703955"/>
              <a:gd name="connsiteX23" fmla="*/ 4916919 w 8636594"/>
              <a:gd name="connsiteY23" fmla="*/ 5111713 h 5703955"/>
              <a:gd name="connsiteX24" fmla="*/ 4945238 w 8636594"/>
              <a:gd name="connsiteY24" fmla="*/ 5079717 h 5703955"/>
              <a:gd name="connsiteX25" fmla="*/ 4973311 w 8636594"/>
              <a:gd name="connsiteY25" fmla="*/ 5047519 h 5703955"/>
              <a:gd name="connsiteX26" fmla="*/ 5001145 w 8636594"/>
              <a:gd name="connsiteY26" fmla="*/ 5015124 h 5703955"/>
              <a:gd name="connsiteX27" fmla="*/ 5028745 w 8636594"/>
              <a:gd name="connsiteY27" fmla="*/ 4982535 h 5703955"/>
              <a:gd name="connsiteX28" fmla="*/ 5056117 w 8636594"/>
              <a:gd name="connsiteY28" fmla="*/ 4949755 h 5703955"/>
              <a:gd name="connsiteX29" fmla="*/ 5083269 w 8636594"/>
              <a:gd name="connsiteY29" fmla="*/ 4916787 h 5703955"/>
              <a:gd name="connsiteX30" fmla="*/ 5110207 w 8636594"/>
              <a:gd name="connsiteY30" fmla="*/ 4883636 h 5703955"/>
              <a:gd name="connsiteX31" fmla="*/ 5136937 w 8636594"/>
              <a:gd name="connsiteY31" fmla="*/ 4850305 h 5703955"/>
              <a:gd name="connsiteX32" fmla="*/ 5163464 w 8636594"/>
              <a:gd name="connsiteY32" fmla="*/ 4816797 h 5703955"/>
              <a:gd name="connsiteX33" fmla="*/ 5215940 w 8636594"/>
              <a:gd name="connsiteY33" fmla="*/ 4749265 h 5703955"/>
              <a:gd name="connsiteX34" fmla="*/ 5267684 w 8636594"/>
              <a:gd name="connsiteY34" fmla="*/ 4681068 h 5703955"/>
              <a:gd name="connsiteX35" fmla="*/ 5318748 w 8636594"/>
              <a:gd name="connsiteY35" fmla="*/ 4612234 h 5703955"/>
              <a:gd name="connsiteX36" fmla="*/ 5369182 w 8636594"/>
              <a:gd name="connsiteY36" fmla="*/ 4542793 h 5703955"/>
              <a:gd name="connsiteX37" fmla="*/ 5419038 w 8636594"/>
              <a:gd name="connsiteY37" fmla="*/ 4472771 h 5703955"/>
              <a:gd name="connsiteX38" fmla="*/ 5468365 w 8636594"/>
              <a:gd name="connsiteY38" fmla="*/ 4402196 h 5703955"/>
              <a:gd name="connsiteX39" fmla="*/ 5517215 w 8636594"/>
              <a:gd name="connsiteY39" fmla="*/ 4331098 h 5703955"/>
              <a:gd name="connsiteX40" fmla="*/ 5565637 w 8636594"/>
              <a:gd name="connsiteY40" fmla="*/ 4259503 h 5703955"/>
              <a:gd name="connsiteX41" fmla="*/ 5613684 w 8636594"/>
              <a:gd name="connsiteY41" fmla="*/ 4187441 h 5703955"/>
              <a:gd name="connsiteX42" fmla="*/ 5685160 w 8636594"/>
              <a:gd name="connsiteY42" fmla="*/ 4078531 h 5703955"/>
              <a:gd name="connsiteX43" fmla="*/ 5756074 w 8636594"/>
              <a:gd name="connsiteY43" fmla="*/ 3968727 h 5703955"/>
              <a:gd name="connsiteX44" fmla="*/ 5873483 w 8636594"/>
              <a:gd name="connsiteY44" fmla="*/ 3783989 h 5703955"/>
              <a:gd name="connsiteX45" fmla="*/ 6203209 w 8636594"/>
              <a:gd name="connsiteY45" fmla="*/ 3258640 h 5703955"/>
              <a:gd name="connsiteX46" fmla="*/ 6299430 w 8636594"/>
              <a:gd name="connsiteY46" fmla="*/ 3107321 h 5703955"/>
              <a:gd name="connsiteX47" fmla="*/ 6372650 w 8636594"/>
              <a:gd name="connsiteY47" fmla="*/ 2993735 h 5703955"/>
              <a:gd name="connsiteX48" fmla="*/ 6453197 w 8636594"/>
              <a:gd name="connsiteY48" fmla="*/ 2869788 h 5703955"/>
              <a:gd name="connsiteX49" fmla="*/ 6564167 w 8636594"/>
              <a:gd name="connsiteY49" fmla="*/ 2696807 h 5703955"/>
              <a:gd name="connsiteX50" fmla="*/ 6976233 w 8636594"/>
              <a:gd name="connsiteY50" fmla="*/ 2045274 h 5703955"/>
              <a:gd name="connsiteX51" fmla="*/ 7086755 w 8636594"/>
              <a:gd name="connsiteY51" fmla="*/ 1872743 h 5703955"/>
              <a:gd name="connsiteX52" fmla="*/ 7170279 w 8636594"/>
              <a:gd name="connsiteY52" fmla="*/ 1744202 h 5703955"/>
              <a:gd name="connsiteX53" fmla="*/ 7226351 w 8636594"/>
              <a:gd name="connsiteY53" fmla="*/ 1659017 h 5703955"/>
              <a:gd name="connsiteX54" fmla="*/ 7282789 w 8636594"/>
              <a:gd name="connsiteY54" fmla="*/ 1574303 h 5703955"/>
              <a:gd name="connsiteX55" fmla="*/ 7339643 w 8636594"/>
              <a:gd name="connsiteY55" fmla="*/ 1490113 h 5703955"/>
              <a:gd name="connsiteX56" fmla="*/ 7396957 w 8636594"/>
              <a:gd name="connsiteY56" fmla="*/ 1406503 h 5703955"/>
              <a:gd name="connsiteX57" fmla="*/ 7454781 w 8636594"/>
              <a:gd name="connsiteY57" fmla="*/ 1323526 h 5703955"/>
              <a:gd name="connsiteX58" fmla="*/ 7513161 w 8636594"/>
              <a:gd name="connsiteY58" fmla="*/ 1241237 h 5703955"/>
              <a:gd name="connsiteX59" fmla="*/ 7572144 w 8636594"/>
              <a:gd name="connsiteY59" fmla="*/ 1159689 h 5703955"/>
              <a:gd name="connsiteX60" fmla="*/ 7601877 w 8636594"/>
              <a:gd name="connsiteY60" fmla="*/ 1119210 h 5703955"/>
              <a:gd name="connsiteX61" fmla="*/ 7631779 w 8636594"/>
              <a:gd name="connsiteY61" fmla="*/ 1078937 h 5703955"/>
              <a:gd name="connsiteX62" fmla="*/ 7661855 w 8636594"/>
              <a:gd name="connsiteY62" fmla="*/ 1038876 h 5703955"/>
              <a:gd name="connsiteX63" fmla="*/ 7692111 w 8636594"/>
              <a:gd name="connsiteY63" fmla="*/ 999035 h 5703955"/>
              <a:gd name="connsiteX64" fmla="*/ 7722554 w 8636594"/>
              <a:gd name="connsiteY64" fmla="*/ 959419 h 5703955"/>
              <a:gd name="connsiteX65" fmla="*/ 7753190 w 8636594"/>
              <a:gd name="connsiteY65" fmla="*/ 920037 h 5703955"/>
              <a:gd name="connsiteX66" fmla="*/ 7784023 w 8636594"/>
              <a:gd name="connsiteY66" fmla="*/ 880894 h 5703955"/>
              <a:gd name="connsiteX67" fmla="*/ 7815061 w 8636594"/>
              <a:gd name="connsiteY67" fmla="*/ 841997 h 5703955"/>
              <a:gd name="connsiteX68" fmla="*/ 7846308 w 8636594"/>
              <a:gd name="connsiteY68" fmla="*/ 803354 h 5703955"/>
              <a:gd name="connsiteX69" fmla="*/ 7877772 w 8636594"/>
              <a:gd name="connsiteY69" fmla="*/ 764970 h 5703955"/>
              <a:gd name="connsiteX70" fmla="*/ 7909458 w 8636594"/>
              <a:gd name="connsiteY70" fmla="*/ 726853 h 5703955"/>
              <a:gd name="connsiteX71" fmla="*/ 7941371 w 8636594"/>
              <a:gd name="connsiteY71" fmla="*/ 689010 h 5703955"/>
              <a:gd name="connsiteX72" fmla="*/ 7973518 w 8636594"/>
              <a:gd name="connsiteY72" fmla="*/ 651447 h 5703955"/>
              <a:gd name="connsiteX73" fmla="*/ 8005905 w 8636594"/>
              <a:gd name="connsiteY73" fmla="*/ 614171 h 5703955"/>
              <a:gd name="connsiteX74" fmla="*/ 8038538 w 8636594"/>
              <a:gd name="connsiteY74" fmla="*/ 577189 h 5703955"/>
              <a:gd name="connsiteX75" fmla="*/ 8071421 w 8636594"/>
              <a:gd name="connsiteY75" fmla="*/ 540507 h 5703955"/>
              <a:gd name="connsiteX76" fmla="*/ 8104563 w 8636594"/>
              <a:gd name="connsiteY76" fmla="*/ 504132 h 5703955"/>
              <a:gd name="connsiteX77" fmla="*/ 8137967 w 8636594"/>
              <a:gd name="connsiteY77" fmla="*/ 468072 h 5703955"/>
              <a:gd name="connsiteX78" fmla="*/ 8171641 w 8636594"/>
              <a:gd name="connsiteY78" fmla="*/ 432332 h 5703955"/>
              <a:gd name="connsiteX79" fmla="*/ 8205590 w 8636594"/>
              <a:gd name="connsiteY79" fmla="*/ 396920 h 5703955"/>
              <a:gd name="connsiteX80" fmla="*/ 8239820 w 8636594"/>
              <a:gd name="connsiteY80" fmla="*/ 361843 h 5703955"/>
              <a:gd name="connsiteX81" fmla="*/ 8274337 w 8636594"/>
              <a:gd name="connsiteY81" fmla="*/ 327107 h 5703955"/>
              <a:gd name="connsiteX82" fmla="*/ 8309147 w 8636594"/>
              <a:gd name="connsiteY82" fmla="*/ 292718 h 5703955"/>
              <a:gd name="connsiteX83" fmla="*/ 8344256 w 8636594"/>
              <a:gd name="connsiteY83" fmla="*/ 258685 h 5703955"/>
              <a:gd name="connsiteX84" fmla="*/ 8379669 w 8636594"/>
              <a:gd name="connsiteY84" fmla="*/ 225013 h 5703955"/>
              <a:gd name="connsiteX85" fmla="*/ 8415394 w 8636594"/>
              <a:gd name="connsiteY85" fmla="*/ 191709 h 5703955"/>
              <a:gd name="connsiteX86" fmla="*/ 8451434 w 8636594"/>
              <a:gd name="connsiteY86" fmla="*/ 158780 h 5703955"/>
              <a:gd name="connsiteX87" fmla="*/ 8487798 w 8636594"/>
              <a:gd name="connsiteY87" fmla="*/ 126233 h 5703955"/>
              <a:gd name="connsiteX88" fmla="*/ 8524489 w 8636594"/>
              <a:gd name="connsiteY88" fmla="*/ 94075 h 5703955"/>
              <a:gd name="connsiteX89" fmla="*/ 8561515 w 8636594"/>
              <a:gd name="connsiteY89" fmla="*/ 62312 h 5703955"/>
              <a:gd name="connsiteX90" fmla="*/ 8598881 w 8636594"/>
              <a:gd name="connsiteY90" fmla="*/ 30951 h 5703955"/>
              <a:gd name="connsiteX91" fmla="*/ 8636594 w 8636594"/>
              <a:gd name="connsiteY91" fmla="*/ 0 h 5703955"/>
              <a:gd name="connsiteX0" fmla="*/ 8636594 w 8636594"/>
              <a:gd name="connsiteY0" fmla="*/ 0 h 5676722"/>
              <a:gd name="connsiteX1" fmla="*/ 5293 w 8636594"/>
              <a:gd name="connsiteY1" fmla="*/ 0 h 5676722"/>
              <a:gd name="connsiteX2" fmla="*/ 0 w 8636594"/>
              <a:gd name="connsiteY2" fmla="*/ 5587843 h 5676722"/>
              <a:gd name="connsiteX3" fmla="*/ 4323654 w 8636594"/>
              <a:gd name="connsiteY3" fmla="*/ 5676722 h 5676722"/>
              <a:gd name="connsiteX4" fmla="*/ 4357854 w 8636594"/>
              <a:gd name="connsiteY4" fmla="*/ 5649218 h 5676722"/>
              <a:gd name="connsiteX5" fmla="*/ 4391688 w 8636594"/>
              <a:gd name="connsiteY5" fmla="*/ 5621446 h 5676722"/>
              <a:gd name="connsiteX6" fmla="*/ 4425162 w 8636594"/>
              <a:gd name="connsiteY6" fmla="*/ 5593409 h 5676722"/>
              <a:gd name="connsiteX7" fmla="*/ 4458281 w 8636594"/>
              <a:gd name="connsiteY7" fmla="*/ 5565111 h 5676722"/>
              <a:gd name="connsiteX8" fmla="*/ 4491053 w 8636594"/>
              <a:gd name="connsiteY8" fmla="*/ 5536556 h 5676722"/>
              <a:gd name="connsiteX9" fmla="*/ 4523484 w 8636594"/>
              <a:gd name="connsiteY9" fmla="*/ 5507747 h 5676722"/>
              <a:gd name="connsiteX10" fmla="*/ 4555580 w 8636594"/>
              <a:gd name="connsiteY10" fmla="*/ 5478687 h 5676722"/>
              <a:gd name="connsiteX11" fmla="*/ 4587347 w 8636594"/>
              <a:gd name="connsiteY11" fmla="*/ 5449380 h 5676722"/>
              <a:gd name="connsiteX12" fmla="*/ 4618793 w 8636594"/>
              <a:gd name="connsiteY12" fmla="*/ 5419830 h 5676722"/>
              <a:gd name="connsiteX13" fmla="*/ 4649922 w 8636594"/>
              <a:gd name="connsiteY13" fmla="*/ 5390040 h 5676722"/>
              <a:gd name="connsiteX14" fmla="*/ 4680742 w 8636594"/>
              <a:gd name="connsiteY14" fmla="*/ 5360014 h 5676722"/>
              <a:gd name="connsiteX15" fmla="*/ 4711259 w 8636594"/>
              <a:gd name="connsiteY15" fmla="*/ 5329755 h 5676722"/>
              <a:gd name="connsiteX16" fmla="*/ 4741478 w 8636594"/>
              <a:gd name="connsiteY16" fmla="*/ 5299266 h 5676722"/>
              <a:gd name="connsiteX17" fmla="*/ 4771408 w 8636594"/>
              <a:gd name="connsiteY17" fmla="*/ 5268551 h 5676722"/>
              <a:gd name="connsiteX18" fmla="*/ 4801053 w 8636594"/>
              <a:gd name="connsiteY18" fmla="*/ 5237614 h 5676722"/>
              <a:gd name="connsiteX19" fmla="*/ 4830420 w 8636594"/>
              <a:gd name="connsiteY19" fmla="*/ 5206458 h 5676722"/>
              <a:gd name="connsiteX20" fmla="*/ 4859516 w 8636594"/>
              <a:gd name="connsiteY20" fmla="*/ 5175087 h 5676722"/>
              <a:gd name="connsiteX21" fmla="*/ 4888347 w 8636594"/>
              <a:gd name="connsiteY21" fmla="*/ 5143504 h 5676722"/>
              <a:gd name="connsiteX22" fmla="*/ 4916919 w 8636594"/>
              <a:gd name="connsiteY22" fmla="*/ 5111713 h 5676722"/>
              <a:gd name="connsiteX23" fmla="*/ 4945238 w 8636594"/>
              <a:gd name="connsiteY23" fmla="*/ 5079717 h 5676722"/>
              <a:gd name="connsiteX24" fmla="*/ 4973311 w 8636594"/>
              <a:gd name="connsiteY24" fmla="*/ 5047519 h 5676722"/>
              <a:gd name="connsiteX25" fmla="*/ 5001145 w 8636594"/>
              <a:gd name="connsiteY25" fmla="*/ 5015124 h 5676722"/>
              <a:gd name="connsiteX26" fmla="*/ 5028745 w 8636594"/>
              <a:gd name="connsiteY26" fmla="*/ 4982535 h 5676722"/>
              <a:gd name="connsiteX27" fmla="*/ 5056117 w 8636594"/>
              <a:gd name="connsiteY27" fmla="*/ 4949755 h 5676722"/>
              <a:gd name="connsiteX28" fmla="*/ 5083269 w 8636594"/>
              <a:gd name="connsiteY28" fmla="*/ 4916787 h 5676722"/>
              <a:gd name="connsiteX29" fmla="*/ 5110207 w 8636594"/>
              <a:gd name="connsiteY29" fmla="*/ 4883636 h 5676722"/>
              <a:gd name="connsiteX30" fmla="*/ 5136937 w 8636594"/>
              <a:gd name="connsiteY30" fmla="*/ 4850305 h 5676722"/>
              <a:gd name="connsiteX31" fmla="*/ 5163464 w 8636594"/>
              <a:gd name="connsiteY31" fmla="*/ 4816797 h 5676722"/>
              <a:gd name="connsiteX32" fmla="*/ 5215940 w 8636594"/>
              <a:gd name="connsiteY32" fmla="*/ 4749265 h 5676722"/>
              <a:gd name="connsiteX33" fmla="*/ 5267684 w 8636594"/>
              <a:gd name="connsiteY33" fmla="*/ 4681068 h 5676722"/>
              <a:gd name="connsiteX34" fmla="*/ 5318748 w 8636594"/>
              <a:gd name="connsiteY34" fmla="*/ 4612234 h 5676722"/>
              <a:gd name="connsiteX35" fmla="*/ 5369182 w 8636594"/>
              <a:gd name="connsiteY35" fmla="*/ 4542793 h 5676722"/>
              <a:gd name="connsiteX36" fmla="*/ 5419038 w 8636594"/>
              <a:gd name="connsiteY36" fmla="*/ 4472771 h 5676722"/>
              <a:gd name="connsiteX37" fmla="*/ 5468365 w 8636594"/>
              <a:gd name="connsiteY37" fmla="*/ 4402196 h 5676722"/>
              <a:gd name="connsiteX38" fmla="*/ 5517215 w 8636594"/>
              <a:gd name="connsiteY38" fmla="*/ 4331098 h 5676722"/>
              <a:gd name="connsiteX39" fmla="*/ 5565637 w 8636594"/>
              <a:gd name="connsiteY39" fmla="*/ 4259503 h 5676722"/>
              <a:gd name="connsiteX40" fmla="*/ 5613684 w 8636594"/>
              <a:gd name="connsiteY40" fmla="*/ 4187441 h 5676722"/>
              <a:gd name="connsiteX41" fmla="*/ 5685160 w 8636594"/>
              <a:gd name="connsiteY41" fmla="*/ 4078531 h 5676722"/>
              <a:gd name="connsiteX42" fmla="*/ 5756074 w 8636594"/>
              <a:gd name="connsiteY42" fmla="*/ 3968727 h 5676722"/>
              <a:gd name="connsiteX43" fmla="*/ 5873483 w 8636594"/>
              <a:gd name="connsiteY43" fmla="*/ 3783989 h 5676722"/>
              <a:gd name="connsiteX44" fmla="*/ 6203209 w 8636594"/>
              <a:gd name="connsiteY44" fmla="*/ 3258640 h 5676722"/>
              <a:gd name="connsiteX45" fmla="*/ 6299430 w 8636594"/>
              <a:gd name="connsiteY45" fmla="*/ 3107321 h 5676722"/>
              <a:gd name="connsiteX46" fmla="*/ 6372650 w 8636594"/>
              <a:gd name="connsiteY46" fmla="*/ 2993735 h 5676722"/>
              <a:gd name="connsiteX47" fmla="*/ 6453197 w 8636594"/>
              <a:gd name="connsiteY47" fmla="*/ 2869788 h 5676722"/>
              <a:gd name="connsiteX48" fmla="*/ 6564167 w 8636594"/>
              <a:gd name="connsiteY48" fmla="*/ 2696807 h 5676722"/>
              <a:gd name="connsiteX49" fmla="*/ 6976233 w 8636594"/>
              <a:gd name="connsiteY49" fmla="*/ 2045274 h 5676722"/>
              <a:gd name="connsiteX50" fmla="*/ 7086755 w 8636594"/>
              <a:gd name="connsiteY50" fmla="*/ 1872743 h 5676722"/>
              <a:gd name="connsiteX51" fmla="*/ 7170279 w 8636594"/>
              <a:gd name="connsiteY51" fmla="*/ 1744202 h 5676722"/>
              <a:gd name="connsiteX52" fmla="*/ 7226351 w 8636594"/>
              <a:gd name="connsiteY52" fmla="*/ 1659017 h 5676722"/>
              <a:gd name="connsiteX53" fmla="*/ 7282789 w 8636594"/>
              <a:gd name="connsiteY53" fmla="*/ 1574303 h 5676722"/>
              <a:gd name="connsiteX54" fmla="*/ 7339643 w 8636594"/>
              <a:gd name="connsiteY54" fmla="*/ 1490113 h 5676722"/>
              <a:gd name="connsiteX55" fmla="*/ 7396957 w 8636594"/>
              <a:gd name="connsiteY55" fmla="*/ 1406503 h 5676722"/>
              <a:gd name="connsiteX56" fmla="*/ 7454781 w 8636594"/>
              <a:gd name="connsiteY56" fmla="*/ 1323526 h 5676722"/>
              <a:gd name="connsiteX57" fmla="*/ 7513161 w 8636594"/>
              <a:gd name="connsiteY57" fmla="*/ 1241237 h 5676722"/>
              <a:gd name="connsiteX58" fmla="*/ 7572144 w 8636594"/>
              <a:gd name="connsiteY58" fmla="*/ 1159689 h 5676722"/>
              <a:gd name="connsiteX59" fmla="*/ 7601877 w 8636594"/>
              <a:gd name="connsiteY59" fmla="*/ 1119210 h 5676722"/>
              <a:gd name="connsiteX60" fmla="*/ 7631779 w 8636594"/>
              <a:gd name="connsiteY60" fmla="*/ 1078937 h 5676722"/>
              <a:gd name="connsiteX61" fmla="*/ 7661855 w 8636594"/>
              <a:gd name="connsiteY61" fmla="*/ 1038876 h 5676722"/>
              <a:gd name="connsiteX62" fmla="*/ 7692111 w 8636594"/>
              <a:gd name="connsiteY62" fmla="*/ 999035 h 5676722"/>
              <a:gd name="connsiteX63" fmla="*/ 7722554 w 8636594"/>
              <a:gd name="connsiteY63" fmla="*/ 959419 h 5676722"/>
              <a:gd name="connsiteX64" fmla="*/ 7753190 w 8636594"/>
              <a:gd name="connsiteY64" fmla="*/ 920037 h 5676722"/>
              <a:gd name="connsiteX65" fmla="*/ 7784023 w 8636594"/>
              <a:gd name="connsiteY65" fmla="*/ 880894 h 5676722"/>
              <a:gd name="connsiteX66" fmla="*/ 7815061 w 8636594"/>
              <a:gd name="connsiteY66" fmla="*/ 841997 h 5676722"/>
              <a:gd name="connsiteX67" fmla="*/ 7846308 w 8636594"/>
              <a:gd name="connsiteY67" fmla="*/ 803354 h 5676722"/>
              <a:gd name="connsiteX68" fmla="*/ 7877772 w 8636594"/>
              <a:gd name="connsiteY68" fmla="*/ 764970 h 5676722"/>
              <a:gd name="connsiteX69" fmla="*/ 7909458 w 8636594"/>
              <a:gd name="connsiteY69" fmla="*/ 726853 h 5676722"/>
              <a:gd name="connsiteX70" fmla="*/ 7941371 w 8636594"/>
              <a:gd name="connsiteY70" fmla="*/ 689010 h 5676722"/>
              <a:gd name="connsiteX71" fmla="*/ 7973518 w 8636594"/>
              <a:gd name="connsiteY71" fmla="*/ 651447 h 5676722"/>
              <a:gd name="connsiteX72" fmla="*/ 8005905 w 8636594"/>
              <a:gd name="connsiteY72" fmla="*/ 614171 h 5676722"/>
              <a:gd name="connsiteX73" fmla="*/ 8038538 w 8636594"/>
              <a:gd name="connsiteY73" fmla="*/ 577189 h 5676722"/>
              <a:gd name="connsiteX74" fmla="*/ 8071421 w 8636594"/>
              <a:gd name="connsiteY74" fmla="*/ 540507 h 5676722"/>
              <a:gd name="connsiteX75" fmla="*/ 8104563 w 8636594"/>
              <a:gd name="connsiteY75" fmla="*/ 504132 h 5676722"/>
              <a:gd name="connsiteX76" fmla="*/ 8137967 w 8636594"/>
              <a:gd name="connsiteY76" fmla="*/ 468072 h 5676722"/>
              <a:gd name="connsiteX77" fmla="*/ 8171641 w 8636594"/>
              <a:gd name="connsiteY77" fmla="*/ 432332 h 5676722"/>
              <a:gd name="connsiteX78" fmla="*/ 8205590 w 8636594"/>
              <a:gd name="connsiteY78" fmla="*/ 396920 h 5676722"/>
              <a:gd name="connsiteX79" fmla="*/ 8239820 w 8636594"/>
              <a:gd name="connsiteY79" fmla="*/ 361843 h 5676722"/>
              <a:gd name="connsiteX80" fmla="*/ 8274337 w 8636594"/>
              <a:gd name="connsiteY80" fmla="*/ 327107 h 5676722"/>
              <a:gd name="connsiteX81" fmla="*/ 8309147 w 8636594"/>
              <a:gd name="connsiteY81" fmla="*/ 292718 h 5676722"/>
              <a:gd name="connsiteX82" fmla="*/ 8344256 w 8636594"/>
              <a:gd name="connsiteY82" fmla="*/ 258685 h 5676722"/>
              <a:gd name="connsiteX83" fmla="*/ 8379669 w 8636594"/>
              <a:gd name="connsiteY83" fmla="*/ 225013 h 5676722"/>
              <a:gd name="connsiteX84" fmla="*/ 8415394 w 8636594"/>
              <a:gd name="connsiteY84" fmla="*/ 191709 h 5676722"/>
              <a:gd name="connsiteX85" fmla="*/ 8451434 w 8636594"/>
              <a:gd name="connsiteY85" fmla="*/ 158780 h 5676722"/>
              <a:gd name="connsiteX86" fmla="*/ 8487798 w 8636594"/>
              <a:gd name="connsiteY86" fmla="*/ 126233 h 5676722"/>
              <a:gd name="connsiteX87" fmla="*/ 8524489 w 8636594"/>
              <a:gd name="connsiteY87" fmla="*/ 94075 h 5676722"/>
              <a:gd name="connsiteX88" fmla="*/ 8561515 w 8636594"/>
              <a:gd name="connsiteY88" fmla="*/ 62312 h 5676722"/>
              <a:gd name="connsiteX89" fmla="*/ 8598881 w 8636594"/>
              <a:gd name="connsiteY89" fmla="*/ 30951 h 5676722"/>
              <a:gd name="connsiteX90" fmla="*/ 8636594 w 8636594"/>
              <a:gd name="connsiteY90" fmla="*/ 0 h 5676722"/>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391688 w 8636594"/>
              <a:gd name="connsiteY4" fmla="*/ 5621446 h 5649218"/>
              <a:gd name="connsiteX5" fmla="*/ 4425162 w 8636594"/>
              <a:gd name="connsiteY5" fmla="*/ 5593409 h 5649218"/>
              <a:gd name="connsiteX6" fmla="*/ 4458281 w 8636594"/>
              <a:gd name="connsiteY6" fmla="*/ 5565111 h 5649218"/>
              <a:gd name="connsiteX7" fmla="*/ 4491053 w 8636594"/>
              <a:gd name="connsiteY7" fmla="*/ 5536556 h 5649218"/>
              <a:gd name="connsiteX8" fmla="*/ 4523484 w 8636594"/>
              <a:gd name="connsiteY8" fmla="*/ 5507747 h 5649218"/>
              <a:gd name="connsiteX9" fmla="*/ 4555580 w 8636594"/>
              <a:gd name="connsiteY9" fmla="*/ 5478687 h 5649218"/>
              <a:gd name="connsiteX10" fmla="*/ 4587347 w 8636594"/>
              <a:gd name="connsiteY10" fmla="*/ 5449380 h 5649218"/>
              <a:gd name="connsiteX11" fmla="*/ 4618793 w 8636594"/>
              <a:gd name="connsiteY11" fmla="*/ 5419830 h 5649218"/>
              <a:gd name="connsiteX12" fmla="*/ 4649922 w 8636594"/>
              <a:gd name="connsiteY12" fmla="*/ 5390040 h 5649218"/>
              <a:gd name="connsiteX13" fmla="*/ 4680742 w 8636594"/>
              <a:gd name="connsiteY13" fmla="*/ 5360014 h 5649218"/>
              <a:gd name="connsiteX14" fmla="*/ 4711259 w 8636594"/>
              <a:gd name="connsiteY14" fmla="*/ 5329755 h 5649218"/>
              <a:gd name="connsiteX15" fmla="*/ 4741478 w 8636594"/>
              <a:gd name="connsiteY15" fmla="*/ 5299266 h 5649218"/>
              <a:gd name="connsiteX16" fmla="*/ 4771408 w 8636594"/>
              <a:gd name="connsiteY16" fmla="*/ 5268551 h 5649218"/>
              <a:gd name="connsiteX17" fmla="*/ 4801053 w 8636594"/>
              <a:gd name="connsiteY17" fmla="*/ 5237614 h 5649218"/>
              <a:gd name="connsiteX18" fmla="*/ 4830420 w 8636594"/>
              <a:gd name="connsiteY18" fmla="*/ 5206458 h 5649218"/>
              <a:gd name="connsiteX19" fmla="*/ 4859516 w 8636594"/>
              <a:gd name="connsiteY19" fmla="*/ 5175087 h 5649218"/>
              <a:gd name="connsiteX20" fmla="*/ 4888347 w 8636594"/>
              <a:gd name="connsiteY20" fmla="*/ 5143504 h 5649218"/>
              <a:gd name="connsiteX21" fmla="*/ 4916919 w 8636594"/>
              <a:gd name="connsiteY21" fmla="*/ 5111713 h 5649218"/>
              <a:gd name="connsiteX22" fmla="*/ 4945238 w 8636594"/>
              <a:gd name="connsiteY22" fmla="*/ 5079717 h 5649218"/>
              <a:gd name="connsiteX23" fmla="*/ 4973311 w 8636594"/>
              <a:gd name="connsiteY23" fmla="*/ 5047519 h 5649218"/>
              <a:gd name="connsiteX24" fmla="*/ 5001145 w 8636594"/>
              <a:gd name="connsiteY24" fmla="*/ 5015124 h 5649218"/>
              <a:gd name="connsiteX25" fmla="*/ 5028745 w 8636594"/>
              <a:gd name="connsiteY25" fmla="*/ 4982535 h 5649218"/>
              <a:gd name="connsiteX26" fmla="*/ 5056117 w 8636594"/>
              <a:gd name="connsiteY26" fmla="*/ 4949755 h 5649218"/>
              <a:gd name="connsiteX27" fmla="*/ 5083269 w 8636594"/>
              <a:gd name="connsiteY27" fmla="*/ 4916787 h 5649218"/>
              <a:gd name="connsiteX28" fmla="*/ 5110207 w 8636594"/>
              <a:gd name="connsiteY28" fmla="*/ 4883636 h 5649218"/>
              <a:gd name="connsiteX29" fmla="*/ 5136937 w 8636594"/>
              <a:gd name="connsiteY29" fmla="*/ 4850305 h 5649218"/>
              <a:gd name="connsiteX30" fmla="*/ 5163464 w 8636594"/>
              <a:gd name="connsiteY30" fmla="*/ 4816797 h 5649218"/>
              <a:gd name="connsiteX31" fmla="*/ 5215940 w 8636594"/>
              <a:gd name="connsiteY31" fmla="*/ 4749265 h 5649218"/>
              <a:gd name="connsiteX32" fmla="*/ 5267684 w 8636594"/>
              <a:gd name="connsiteY32" fmla="*/ 4681068 h 5649218"/>
              <a:gd name="connsiteX33" fmla="*/ 5318748 w 8636594"/>
              <a:gd name="connsiteY33" fmla="*/ 4612234 h 5649218"/>
              <a:gd name="connsiteX34" fmla="*/ 5369182 w 8636594"/>
              <a:gd name="connsiteY34" fmla="*/ 4542793 h 5649218"/>
              <a:gd name="connsiteX35" fmla="*/ 5419038 w 8636594"/>
              <a:gd name="connsiteY35" fmla="*/ 4472771 h 5649218"/>
              <a:gd name="connsiteX36" fmla="*/ 5468365 w 8636594"/>
              <a:gd name="connsiteY36" fmla="*/ 4402196 h 5649218"/>
              <a:gd name="connsiteX37" fmla="*/ 5517215 w 8636594"/>
              <a:gd name="connsiteY37" fmla="*/ 4331098 h 5649218"/>
              <a:gd name="connsiteX38" fmla="*/ 5565637 w 8636594"/>
              <a:gd name="connsiteY38" fmla="*/ 4259503 h 5649218"/>
              <a:gd name="connsiteX39" fmla="*/ 5613684 w 8636594"/>
              <a:gd name="connsiteY39" fmla="*/ 4187441 h 5649218"/>
              <a:gd name="connsiteX40" fmla="*/ 5685160 w 8636594"/>
              <a:gd name="connsiteY40" fmla="*/ 4078531 h 5649218"/>
              <a:gd name="connsiteX41" fmla="*/ 5756074 w 8636594"/>
              <a:gd name="connsiteY41" fmla="*/ 3968727 h 5649218"/>
              <a:gd name="connsiteX42" fmla="*/ 5873483 w 8636594"/>
              <a:gd name="connsiteY42" fmla="*/ 3783989 h 5649218"/>
              <a:gd name="connsiteX43" fmla="*/ 6203209 w 8636594"/>
              <a:gd name="connsiteY43" fmla="*/ 3258640 h 5649218"/>
              <a:gd name="connsiteX44" fmla="*/ 6299430 w 8636594"/>
              <a:gd name="connsiteY44" fmla="*/ 3107321 h 5649218"/>
              <a:gd name="connsiteX45" fmla="*/ 6372650 w 8636594"/>
              <a:gd name="connsiteY45" fmla="*/ 2993735 h 5649218"/>
              <a:gd name="connsiteX46" fmla="*/ 6453197 w 8636594"/>
              <a:gd name="connsiteY46" fmla="*/ 2869788 h 5649218"/>
              <a:gd name="connsiteX47" fmla="*/ 6564167 w 8636594"/>
              <a:gd name="connsiteY47" fmla="*/ 2696807 h 5649218"/>
              <a:gd name="connsiteX48" fmla="*/ 6976233 w 8636594"/>
              <a:gd name="connsiteY48" fmla="*/ 2045274 h 5649218"/>
              <a:gd name="connsiteX49" fmla="*/ 7086755 w 8636594"/>
              <a:gd name="connsiteY49" fmla="*/ 1872743 h 5649218"/>
              <a:gd name="connsiteX50" fmla="*/ 7170279 w 8636594"/>
              <a:gd name="connsiteY50" fmla="*/ 1744202 h 5649218"/>
              <a:gd name="connsiteX51" fmla="*/ 7226351 w 8636594"/>
              <a:gd name="connsiteY51" fmla="*/ 1659017 h 5649218"/>
              <a:gd name="connsiteX52" fmla="*/ 7282789 w 8636594"/>
              <a:gd name="connsiteY52" fmla="*/ 1574303 h 5649218"/>
              <a:gd name="connsiteX53" fmla="*/ 7339643 w 8636594"/>
              <a:gd name="connsiteY53" fmla="*/ 1490113 h 5649218"/>
              <a:gd name="connsiteX54" fmla="*/ 7396957 w 8636594"/>
              <a:gd name="connsiteY54" fmla="*/ 1406503 h 5649218"/>
              <a:gd name="connsiteX55" fmla="*/ 7454781 w 8636594"/>
              <a:gd name="connsiteY55" fmla="*/ 1323526 h 5649218"/>
              <a:gd name="connsiteX56" fmla="*/ 7513161 w 8636594"/>
              <a:gd name="connsiteY56" fmla="*/ 1241237 h 5649218"/>
              <a:gd name="connsiteX57" fmla="*/ 7572144 w 8636594"/>
              <a:gd name="connsiteY57" fmla="*/ 1159689 h 5649218"/>
              <a:gd name="connsiteX58" fmla="*/ 7601877 w 8636594"/>
              <a:gd name="connsiteY58" fmla="*/ 1119210 h 5649218"/>
              <a:gd name="connsiteX59" fmla="*/ 7631779 w 8636594"/>
              <a:gd name="connsiteY59" fmla="*/ 1078937 h 5649218"/>
              <a:gd name="connsiteX60" fmla="*/ 7661855 w 8636594"/>
              <a:gd name="connsiteY60" fmla="*/ 1038876 h 5649218"/>
              <a:gd name="connsiteX61" fmla="*/ 7692111 w 8636594"/>
              <a:gd name="connsiteY61" fmla="*/ 999035 h 5649218"/>
              <a:gd name="connsiteX62" fmla="*/ 7722554 w 8636594"/>
              <a:gd name="connsiteY62" fmla="*/ 959419 h 5649218"/>
              <a:gd name="connsiteX63" fmla="*/ 7753190 w 8636594"/>
              <a:gd name="connsiteY63" fmla="*/ 920037 h 5649218"/>
              <a:gd name="connsiteX64" fmla="*/ 7784023 w 8636594"/>
              <a:gd name="connsiteY64" fmla="*/ 880894 h 5649218"/>
              <a:gd name="connsiteX65" fmla="*/ 7815061 w 8636594"/>
              <a:gd name="connsiteY65" fmla="*/ 841997 h 5649218"/>
              <a:gd name="connsiteX66" fmla="*/ 7846308 w 8636594"/>
              <a:gd name="connsiteY66" fmla="*/ 803354 h 5649218"/>
              <a:gd name="connsiteX67" fmla="*/ 7877772 w 8636594"/>
              <a:gd name="connsiteY67" fmla="*/ 764970 h 5649218"/>
              <a:gd name="connsiteX68" fmla="*/ 7909458 w 8636594"/>
              <a:gd name="connsiteY68" fmla="*/ 726853 h 5649218"/>
              <a:gd name="connsiteX69" fmla="*/ 7941371 w 8636594"/>
              <a:gd name="connsiteY69" fmla="*/ 689010 h 5649218"/>
              <a:gd name="connsiteX70" fmla="*/ 7973518 w 8636594"/>
              <a:gd name="connsiteY70" fmla="*/ 651447 h 5649218"/>
              <a:gd name="connsiteX71" fmla="*/ 8005905 w 8636594"/>
              <a:gd name="connsiteY71" fmla="*/ 614171 h 5649218"/>
              <a:gd name="connsiteX72" fmla="*/ 8038538 w 8636594"/>
              <a:gd name="connsiteY72" fmla="*/ 577189 h 5649218"/>
              <a:gd name="connsiteX73" fmla="*/ 8071421 w 8636594"/>
              <a:gd name="connsiteY73" fmla="*/ 540507 h 5649218"/>
              <a:gd name="connsiteX74" fmla="*/ 8104563 w 8636594"/>
              <a:gd name="connsiteY74" fmla="*/ 504132 h 5649218"/>
              <a:gd name="connsiteX75" fmla="*/ 8137967 w 8636594"/>
              <a:gd name="connsiteY75" fmla="*/ 468072 h 5649218"/>
              <a:gd name="connsiteX76" fmla="*/ 8171641 w 8636594"/>
              <a:gd name="connsiteY76" fmla="*/ 432332 h 5649218"/>
              <a:gd name="connsiteX77" fmla="*/ 8205590 w 8636594"/>
              <a:gd name="connsiteY77" fmla="*/ 396920 h 5649218"/>
              <a:gd name="connsiteX78" fmla="*/ 8239820 w 8636594"/>
              <a:gd name="connsiteY78" fmla="*/ 361843 h 5649218"/>
              <a:gd name="connsiteX79" fmla="*/ 8274337 w 8636594"/>
              <a:gd name="connsiteY79" fmla="*/ 327107 h 5649218"/>
              <a:gd name="connsiteX80" fmla="*/ 8309147 w 8636594"/>
              <a:gd name="connsiteY80" fmla="*/ 292718 h 5649218"/>
              <a:gd name="connsiteX81" fmla="*/ 8344256 w 8636594"/>
              <a:gd name="connsiteY81" fmla="*/ 258685 h 5649218"/>
              <a:gd name="connsiteX82" fmla="*/ 8379669 w 8636594"/>
              <a:gd name="connsiteY82" fmla="*/ 225013 h 5649218"/>
              <a:gd name="connsiteX83" fmla="*/ 8415394 w 8636594"/>
              <a:gd name="connsiteY83" fmla="*/ 191709 h 5649218"/>
              <a:gd name="connsiteX84" fmla="*/ 8451434 w 8636594"/>
              <a:gd name="connsiteY84" fmla="*/ 158780 h 5649218"/>
              <a:gd name="connsiteX85" fmla="*/ 8487798 w 8636594"/>
              <a:gd name="connsiteY85" fmla="*/ 126233 h 5649218"/>
              <a:gd name="connsiteX86" fmla="*/ 8524489 w 8636594"/>
              <a:gd name="connsiteY86" fmla="*/ 94075 h 5649218"/>
              <a:gd name="connsiteX87" fmla="*/ 8561515 w 8636594"/>
              <a:gd name="connsiteY87" fmla="*/ 62312 h 5649218"/>
              <a:gd name="connsiteX88" fmla="*/ 8598881 w 8636594"/>
              <a:gd name="connsiteY88" fmla="*/ 30951 h 5649218"/>
              <a:gd name="connsiteX89" fmla="*/ 8636594 w 8636594"/>
              <a:gd name="connsiteY89" fmla="*/ 0 h 5649218"/>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425162 w 8636594"/>
              <a:gd name="connsiteY4" fmla="*/ 5593409 h 5649218"/>
              <a:gd name="connsiteX5" fmla="*/ 4458281 w 8636594"/>
              <a:gd name="connsiteY5" fmla="*/ 5565111 h 5649218"/>
              <a:gd name="connsiteX6" fmla="*/ 4491053 w 8636594"/>
              <a:gd name="connsiteY6" fmla="*/ 5536556 h 5649218"/>
              <a:gd name="connsiteX7" fmla="*/ 4523484 w 8636594"/>
              <a:gd name="connsiteY7" fmla="*/ 5507747 h 5649218"/>
              <a:gd name="connsiteX8" fmla="*/ 4555580 w 8636594"/>
              <a:gd name="connsiteY8" fmla="*/ 5478687 h 5649218"/>
              <a:gd name="connsiteX9" fmla="*/ 4587347 w 8636594"/>
              <a:gd name="connsiteY9" fmla="*/ 5449380 h 5649218"/>
              <a:gd name="connsiteX10" fmla="*/ 4618793 w 8636594"/>
              <a:gd name="connsiteY10" fmla="*/ 5419830 h 5649218"/>
              <a:gd name="connsiteX11" fmla="*/ 4649922 w 8636594"/>
              <a:gd name="connsiteY11" fmla="*/ 5390040 h 5649218"/>
              <a:gd name="connsiteX12" fmla="*/ 4680742 w 8636594"/>
              <a:gd name="connsiteY12" fmla="*/ 5360014 h 5649218"/>
              <a:gd name="connsiteX13" fmla="*/ 4711259 w 8636594"/>
              <a:gd name="connsiteY13" fmla="*/ 5329755 h 5649218"/>
              <a:gd name="connsiteX14" fmla="*/ 4741478 w 8636594"/>
              <a:gd name="connsiteY14" fmla="*/ 5299266 h 5649218"/>
              <a:gd name="connsiteX15" fmla="*/ 4771408 w 8636594"/>
              <a:gd name="connsiteY15" fmla="*/ 5268551 h 5649218"/>
              <a:gd name="connsiteX16" fmla="*/ 4801053 w 8636594"/>
              <a:gd name="connsiteY16" fmla="*/ 5237614 h 5649218"/>
              <a:gd name="connsiteX17" fmla="*/ 4830420 w 8636594"/>
              <a:gd name="connsiteY17" fmla="*/ 5206458 h 5649218"/>
              <a:gd name="connsiteX18" fmla="*/ 4859516 w 8636594"/>
              <a:gd name="connsiteY18" fmla="*/ 5175087 h 5649218"/>
              <a:gd name="connsiteX19" fmla="*/ 4888347 w 8636594"/>
              <a:gd name="connsiteY19" fmla="*/ 5143504 h 5649218"/>
              <a:gd name="connsiteX20" fmla="*/ 4916919 w 8636594"/>
              <a:gd name="connsiteY20" fmla="*/ 5111713 h 5649218"/>
              <a:gd name="connsiteX21" fmla="*/ 4945238 w 8636594"/>
              <a:gd name="connsiteY21" fmla="*/ 5079717 h 5649218"/>
              <a:gd name="connsiteX22" fmla="*/ 4973311 w 8636594"/>
              <a:gd name="connsiteY22" fmla="*/ 5047519 h 5649218"/>
              <a:gd name="connsiteX23" fmla="*/ 5001145 w 8636594"/>
              <a:gd name="connsiteY23" fmla="*/ 5015124 h 5649218"/>
              <a:gd name="connsiteX24" fmla="*/ 5028745 w 8636594"/>
              <a:gd name="connsiteY24" fmla="*/ 4982535 h 5649218"/>
              <a:gd name="connsiteX25" fmla="*/ 5056117 w 8636594"/>
              <a:gd name="connsiteY25" fmla="*/ 4949755 h 5649218"/>
              <a:gd name="connsiteX26" fmla="*/ 5083269 w 8636594"/>
              <a:gd name="connsiteY26" fmla="*/ 4916787 h 5649218"/>
              <a:gd name="connsiteX27" fmla="*/ 5110207 w 8636594"/>
              <a:gd name="connsiteY27" fmla="*/ 4883636 h 5649218"/>
              <a:gd name="connsiteX28" fmla="*/ 5136937 w 8636594"/>
              <a:gd name="connsiteY28" fmla="*/ 4850305 h 5649218"/>
              <a:gd name="connsiteX29" fmla="*/ 5163464 w 8636594"/>
              <a:gd name="connsiteY29" fmla="*/ 4816797 h 5649218"/>
              <a:gd name="connsiteX30" fmla="*/ 5215940 w 8636594"/>
              <a:gd name="connsiteY30" fmla="*/ 4749265 h 5649218"/>
              <a:gd name="connsiteX31" fmla="*/ 5267684 w 8636594"/>
              <a:gd name="connsiteY31" fmla="*/ 4681068 h 5649218"/>
              <a:gd name="connsiteX32" fmla="*/ 5318748 w 8636594"/>
              <a:gd name="connsiteY32" fmla="*/ 4612234 h 5649218"/>
              <a:gd name="connsiteX33" fmla="*/ 5369182 w 8636594"/>
              <a:gd name="connsiteY33" fmla="*/ 4542793 h 5649218"/>
              <a:gd name="connsiteX34" fmla="*/ 5419038 w 8636594"/>
              <a:gd name="connsiteY34" fmla="*/ 4472771 h 5649218"/>
              <a:gd name="connsiteX35" fmla="*/ 5468365 w 8636594"/>
              <a:gd name="connsiteY35" fmla="*/ 4402196 h 5649218"/>
              <a:gd name="connsiteX36" fmla="*/ 5517215 w 8636594"/>
              <a:gd name="connsiteY36" fmla="*/ 4331098 h 5649218"/>
              <a:gd name="connsiteX37" fmla="*/ 5565637 w 8636594"/>
              <a:gd name="connsiteY37" fmla="*/ 4259503 h 5649218"/>
              <a:gd name="connsiteX38" fmla="*/ 5613684 w 8636594"/>
              <a:gd name="connsiteY38" fmla="*/ 4187441 h 5649218"/>
              <a:gd name="connsiteX39" fmla="*/ 5685160 w 8636594"/>
              <a:gd name="connsiteY39" fmla="*/ 4078531 h 5649218"/>
              <a:gd name="connsiteX40" fmla="*/ 5756074 w 8636594"/>
              <a:gd name="connsiteY40" fmla="*/ 3968727 h 5649218"/>
              <a:gd name="connsiteX41" fmla="*/ 5873483 w 8636594"/>
              <a:gd name="connsiteY41" fmla="*/ 3783989 h 5649218"/>
              <a:gd name="connsiteX42" fmla="*/ 6203209 w 8636594"/>
              <a:gd name="connsiteY42" fmla="*/ 3258640 h 5649218"/>
              <a:gd name="connsiteX43" fmla="*/ 6299430 w 8636594"/>
              <a:gd name="connsiteY43" fmla="*/ 3107321 h 5649218"/>
              <a:gd name="connsiteX44" fmla="*/ 6372650 w 8636594"/>
              <a:gd name="connsiteY44" fmla="*/ 2993735 h 5649218"/>
              <a:gd name="connsiteX45" fmla="*/ 6453197 w 8636594"/>
              <a:gd name="connsiteY45" fmla="*/ 2869788 h 5649218"/>
              <a:gd name="connsiteX46" fmla="*/ 6564167 w 8636594"/>
              <a:gd name="connsiteY46" fmla="*/ 2696807 h 5649218"/>
              <a:gd name="connsiteX47" fmla="*/ 6976233 w 8636594"/>
              <a:gd name="connsiteY47" fmla="*/ 2045274 h 5649218"/>
              <a:gd name="connsiteX48" fmla="*/ 7086755 w 8636594"/>
              <a:gd name="connsiteY48" fmla="*/ 1872743 h 5649218"/>
              <a:gd name="connsiteX49" fmla="*/ 7170279 w 8636594"/>
              <a:gd name="connsiteY49" fmla="*/ 1744202 h 5649218"/>
              <a:gd name="connsiteX50" fmla="*/ 7226351 w 8636594"/>
              <a:gd name="connsiteY50" fmla="*/ 1659017 h 5649218"/>
              <a:gd name="connsiteX51" fmla="*/ 7282789 w 8636594"/>
              <a:gd name="connsiteY51" fmla="*/ 1574303 h 5649218"/>
              <a:gd name="connsiteX52" fmla="*/ 7339643 w 8636594"/>
              <a:gd name="connsiteY52" fmla="*/ 1490113 h 5649218"/>
              <a:gd name="connsiteX53" fmla="*/ 7396957 w 8636594"/>
              <a:gd name="connsiteY53" fmla="*/ 1406503 h 5649218"/>
              <a:gd name="connsiteX54" fmla="*/ 7454781 w 8636594"/>
              <a:gd name="connsiteY54" fmla="*/ 1323526 h 5649218"/>
              <a:gd name="connsiteX55" fmla="*/ 7513161 w 8636594"/>
              <a:gd name="connsiteY55" fmla="*/ 1241237 h 5649218"/>
              <a:gd name="connsiteX56" fmla="*/ 7572144 w 8636594"/>
              <a:gd name="connsiteY56" fmla="*/ 1159689 h 5649218"/>
              <a:gd name="connsiteX57" fmla="*/ 7601877 w 8636594"/>
              <a:gd name="connsiteY57" fmla="*/ 1119210 h 5649218"/>
              <a:gd name="connsiteX58" fmla="*/ 7631779 w 8636594"/>
              <a:gd name="connsiteY58" fmla="*/ 1078937 h 5649218"/>
              <a:gd name="connsiteX59" fmla="*/ 7661855 w 8636594"/>
              <a:gd name="connsiteY59" fmla="*/ 1038876 h 5649218"/>
              <a:gd name="connsiteX60" fmla="*/ 7692111 w 8636594"/>
              <a:gd name="connsiteY60" fmla="*/ 999035 h 5649218"/>
              <a:gd name="connsiteX61" fmla="*/ 7722554 w 8636594"/>
              <a:gd name="connsiteY61" fmla="*/ 959419 h 5649218"/>
              <a:gd name="connsiteX62" fmla="*/ 7753190 w 8636594"/>
              <a:gd name="connsiteY62" fmla="*/ 920037 h 5649218"/>
              <a:gd name="connsiteX63" fmla="*/ 7784023 w 8636594"/>
              <a:gd name="connsiteY63" fmla="*/ 880894 h 5649218"/>
              <a:gd name="connsiteX64" fmla="*/ 7815061 w 8636594"/>
              <a:gd name="connsiteY64" fmla="*/ 841997 h 5649218"/>
              <a:gd name="connsiteX65" fmla="*/ 7846308 w 8636594"/>
              <a:gd name="connsiteY65" fmla="*/ 803354 h 5649218"/>
              <a:gd name="connsiteX66" fmla="*/ 7877772 w 8636594"/>
              <a:gd name="connsiteY66" fmla="*/ 764970 h 5649218"/>
              <a:gd name="connsiteX67" fmla="*/ 7909458 w 8636594"/>
              <a:gd name="connsiteY67" fmla="*/ 726853 h 5649218"/>
              <a:gd name="connsiteX68" fmla="*/ 7941371 w 8636594"/>
              <a:gd name="connsiteY68" fmla="*/ 689010 h 5649218"/>
              <a:gd name="connsiteX69" fmla="*/ 7973518 w 8636594"/>
              <a:gd name="connsiteY69" fmla="*/ 651447 h 5649218"/>
              <a:gd name="connsiteX70" fmla="*/ 8005905 w 8636594"/>
              <a:gd name="connsiteY70" fmla="*/ 614171 h 5649218"/>
              <a:gd name="connsiteX71" fmla="*/ 8038538 w 8636594"/>
              <a:gd name="connsiteY71" fmla="*/ 577189 h 5649218"/>
              <a:gd name="connsiteX72" fmla="*/ 8071421 w 8636594"/>
              <a:gd name="connsiteY72" fmla="*/ 540507 h 5649218"/>
              <a:gd name="connsiteX73" fmla="*/ 8104563 w 8636594"/>
              <a:gd name="connsiteY73" fmla="*/ 504132 h 5649218"/>
              <a:gd name="connsiteX74" fmla="*/ 8137967 w 8636594"/>
              <a:gd name="connsiteY74" fmla="*/ 468072 h 5649218"/>
              <a:gd name="connsiteX75" fmla="*/ 8171641 w 8636594"/>
              <a:gd name="connsiteY75" fmla="*/ 432332 h 5649218"/>
              <a:gd name="connsiteX76" fmla="*/ 8205590 w 8636594"/>
              <a:gd name="connsiteY76" fmla="*/ 396920 h 5649218"/>
              <a:gd name="connsiteX77" fmla="*/ 8239820 w 8636594"/>
              <a:gd name="connsiteY77" fmla="*/ 361843 h 5649218"/>
              <a:gd name="connsiteX78" fmla="*/ 8274337 w 8636594"/>
              <a:gd name="connsiteY78" fmla="*/ 327107 h 5649218"/>
              <a:gd name="connsiteX79" fmla="*/ 8309147 w 8636594"/>
              <a:gd name="connsiteY79" fmla="*/ 292718 h 5649218"/>
              <a:gd name="connsiteX80" fmla="*/ 8344256 w 8636594"/>
              <a:gd name="connsiteY80" fmla="*/ 258685 h 5649218"/>
              <a:gd name="connsiteX81" fmla="*/ 8379669 w 8636594"/>
              <a:gd name="connsiteY81" fmla="*/ 225013 h 5649218"/>
              <a:gd name="connsiteX82" fmla="*/ 8415394 w 8636594"/>
              <a:gd name="connsiteY82" fmla="*/ 191709 h 5649218"/>
              <a:gd name="connsiteX83" fmla="*/ 8451434 w 8636594"/>
              <a:gd name="connsiteY83" fmla="*/ 158780 h 5649218"/>
              <a:gd name="connsiteX84" fmla="*/ 8487798 w 8636594"/>
              <a:gd name="connsiteY84" fmla="*/ 126233 h 5649218"/>
              <a:gd name="connsiteX85" fmla="*/ 8524489 w 8636594"/>
              <a:gd name="connsiteY85" fmla="*/ 94075 h 5649218"/>
              <a:gd name="connsiteX86" fmla="*/ 8561515 w 8636594"/>
              <a:gd name="connsiteY86" fmla="*/ 62312 h 5649218"/>
              <a:gd name="connsiteX87" fmla="*/ 8598881 w 8636594"/>
              <a:gd name="connsiteY87" fmla="*/ 30951 h 5649218"/>
              <a:gd name="connsiteX88" fmla="*/ 8636594 w 8636594"/>
              <a:gd name="connsiteY88" fmla="*/ 0 h 5649218"/>
              <a:gd name="connsiteX0" fmla="*/ 8636594 w 8636594"/>
              <a:gd name="connsiteY0" fmla="*/ 0 h 5593409"/>
              <a:gd name="connsiteX1" fmla="*/ 5293 w 8636594"/>
              <a:gd name="connsiteY1" fmla="*/ 0 h 5593409"/>
              <a:gd name="connsiteX2" fmla="*/ 0 w 8636594"/>
              <a:gd name="connsiteY2" fmla="*/ 5587843 h 5593409"/>
              <a:gd name="connsiteX3" fmla="*/ 4425162 w 8636594"/>
              <a:gd name="connsiteY3" fmla="*/ 5593409 h 5593409"/>
              <a:gd name="connsiteX4" fmla="*/ 4458281 w 8636594"/>
              <a:gd name="connsiteY4" fmla="*/ 5565111 h 5593409"/>
              <a:gd name="connsiteX5" fmla="*/ 4491053 w 8636594"/>
              <a:gd name="connsiteY5" fmla="*/ 5536556 h 5593409"/>
              <a:gd name="connsiteX6" fmla="*/ 4523484 w 8636594"/>
              <a:gd name="connsiteY6" fmla="*/ 5507747 h 5593409"/>
              <a:gd name="connsiteX7" fmla="*/ 4555580 w 8636594"/>
              <a:gd name="connsiteY7" fmla="*/ 5478687 h 5593409"/>
              <a:gd name="connsiteX8" fmla="*/ 4587347 w 8636594"/>
              <a:gd name="connsiteY8" fmla="*/ 5449380 h 5593409"/>
              <a:gd name="connsiteX9" fmla="*/ 4618793 w 8636594"/>
              <a:gd name="connsiteY9" fmla="*/ 5419830 h 5593409"/>
              <a:gd name="connsiteX10" fmla="*/ 4649922 w 8636594"/>
              <a:gd name="connsiteY10" fmla="*/ 5390040 h 5593409"/>
              <a:gd name="connsiteX11" fmla="*/ 4680742 w 8636594"/>
              <a:gd name="connsiteY11" fmla="*/ 5360014 h 5593409"/>
              <a:gd name="connsiteX12" fmla="*/ 4711259 w 8636594"/>
              <a:gd name="connsiteY12" fmla="*/ 5329755 h 5593409"/>
              <a:gd name="connsiteX13" fmla="*/ 4741478 w 8636594"/>
              <a:gd name="connsiteY13" fmla="*/ 5299266 h 5593409"/>
              <a:gd name="connsiteX14" fmla="*/ 4771408 w 8636594"/>
              <a:gd name="connsiteY14" fmla="*/ 5268551 h 5593409"/>
              <a:gd name="connsiteX15" fmla="*/ 4801053 w 8636594"/>
              <a:gd name="connsiteY15" fmla="*/ 5237614 h 5593409"/>
              <a:gd name="connsiteX16" fmla="*/ 4830420 w 8636594"/>
              <a:gd name="connsiteY16" fmla="*/ 5206458 h 5593409"/>
              <a:gd name="connsiteX17" fmla="*/ 4859516 w 8636594"/>
              <a:gd name="connsiteY17" fmla="*/ 5175087 h 5593409"/>
              <a:gd name="connsiteX18" fmla="*/ 4888347 w 8636594"/>
              <a:gd name="connsiteY18" fmla="*/ 5143504 h 5593409"/>
              <a:gd name="connsiteX19" fmla="*/ 4916919 w 8636594"/>
              <a:gd name="connsiteY19" fmla="*/ 5111713 h 5593409"/>
              <a:gd name="connsiteX20" fmla="*/ 4945238 w 8636594"/>
              <a:gd name="connsiteY20" fmla="*/ 5079717 h 5593409"/>
              <a:gd name="connsiteX21" fmla="*/ 4973311 w 8636594"/>
              <a:gd name="connsiteY21" fmla="*/ 5047519 h 5593409"/>
              <a:gd name="connsiteX22" fmla="*/ 5001145 w 8636594"/>
              <a:gd name="connsiteY22" fmla="*/ 5015124 h 5593409"/>
              <a:gd name="connsiteX23" fmla="*/ 5028745 w 8636594"/>
              <a:gd name="connsiteY23" fmla="*/ 4982535 h 5593409"/>
              <a:gd name="connsiteX24" fmla="*/ 5056117 w 8636594"/>
              <a:gd name="connsiteY24" fmla="*/ 4949755 h 5593409"/>
              <a:gd name="connsiteX25" fmla="*/ 5083269 w 8636594"/>
              <a:gd name="connsiteY25" fmla="*/ 4916787 h 5593409"/>
              <a:gd name="connsiteX26" fmla="*/ 5110207 w 8636594"/>
              <a:gd name="connsiteY26" fmla="*/ 4883636 h 5593409"/>
              <a:gd name="connsiteX27" fmla="*/ 5136937 w 8636594"/>
              <a:gd name="connsiteY27" fmla="*/ 4850305 h 5593409"/>
              <a:gd name="connsiteX28" fmla="*/ 5163464 w 8636594"/>
              <a:gd name="connsiteY28" fmla="*/ 4816797 h 5593409"/>
              <a:gd name="connsiteX29" fmla="*/ 5215940 w 8636594"/>
              <a:gd name="connsiteY29" fmla="*/ 4749265 h 5593409"/>
              <a:gd name="connsiteX30" fmla="*/ 5267684 w 8636594"/>
              <a:gd name="connsiteY30" fmla="*/ 4681068 h 5593409"/>
              <a:gd name="connsiteX31" fmla="*/ 5318748 w 8636594"/>
              <a:gd name="connsiteY31" fmla="*/ 4612234 h 5593409"/>
              <a:gd name="connsiteX32" fmla="*/ 5369182 w 8636594"/>
              <a:gd name="connsiteY32" fmla="*/ 4542793 h 5593409"/>
              <a:gd name="connsiteX33" fmla="*/ 5419038 w 8636594"/>
              <a:gd name="connsiteY33" fmla="*/ 4472771 h 5593409"/>
              <a:gd name="connsiteX34" fmla="*/ 5468365 w 8636594"/>
              <a:gd name="connsiteY34" fmla="*/ 4402196 h 5593409"/>
              <a:gd name="connsiteX35" fmla="*/ 5517215 w 8636594"/>
              <a:gd name="connsiteY35" fmla="*/ 4331098 h 5593409"/>
              <a:gd name="connsiteX36" fmla="*/ 5565637 w 8636594"/>
              <a:gd name="connsiteY36" fmla="*/ 4259503 h 5593409"/>
              <a:gd name="connsiteX37" fmla="*/ 5613684 w 8636594"/>
              <a:gd name="connsiteY37" fmla="*/ 4187441 h 5593409"/>
              <a:gd name="connsiteX38" fmla="*/ 5685160 w 8636594"/>
              <a:gd name="connsiteY38" fmla="*/ 4078531 h 5593409"/>
              <a:gd name="connsiteX39" fmla="*/ 5756074 w 8636594"/>
              <a:gd name="connsiteY39" fmla="*/ 3968727 h 5593409"/>
              <a:gd name="connsiteX40" fmla="*/ 5873483 w 8636594"/>
              <a:gd name="connsiteY40" fmla="*/ 3783989 h 5593409"/>
              <a:gd name="connsiteX41" fmla="*/ 6203209 w 8636594"/>
              <a:gd name="connsiteY41" fmla="*/ 3258640 h 5593409"/>
              <a:gd name="connsiteX42" fmla="*/ 6299430 w 8636594"/>
              <a:gd name="connsiteY42" fmla="*/ 3107321 h 5593409"/>
              <a:gd name="connsiteX43" fmla="*/ 6372650 w 8636594"/>
              <a:gd name="connsiteY43" fmla="*/ 2993735 h 5593409"/>
              <a:gd name="connsiteX44" fmla="*/ 6453197 w 8636594"/>
              <a:gd name="connsiteY44" fmla="*/ 2869788 h 5593409"/>
              <a:gd name="connsiteX45" fmla="*/ 6564167 w 8636594"/>
              <a:gd name="connsiteY45" fmla="*/ 2696807 h 5593409"/>
              <a:gd name="connsiteX46" fmla="*/ 6976233 w 8636594"/>
              <a:gd name="connsiteY46" fmla="*/ 2045274 h 5593409"/>
              <a:gd name="connsiteX47" fmla="*/ 7086755 w 8636594"/>
              <a:gd name="connsiteY47" fmla="*/ 1872743 h 5593409"/>
              <a:gd name="connsiteX48" fmla="*/ 7170279 w 8636594"/>
              <a:gd name="connsiteY48" fmla="*/ 1744202 h 5593409"/>
              <a:gd name="connsiteX49" fmla="*/ 7226351 w 8636594"/>
              <a:gd name="connsiteY49" fmla="*/ 1659017 h 5593409"/>
              <a:gd name="connsiteX50" fmla="*/ 7282789 w 8636594"/>
              <a:gd name="connsiteY50" fmla="*/ 1574303 h 5593409"/>
              <a:gd name="connsiteX51" fmla="*/ 7339643 w 8636594"/>
              <a:gd name="connsiteY51" fmla="*/ 1490113 h 5593409"/>
              <a:gd name="connsiteX52" fmla="*/ 7396957 w 8636594"/>
              <a:gd name="connsiteY52" fmla="*/ 1406503 h 5593409"/>
              <a:gd name="connsiteX53" fmla="*/ 7454781 w 8636594"/>
              <a:gd name="connsiteY53" fmla="*/ 1323526 h 5593409"/>
              <a:gd name="connsiteX54" fmla="*/ 7513161 w 8636594"/>
              <a:gd name="connsiteY54" fmla="*/ 1241237 h 5593409"/>
              <a:gd name="connsiteX55" fmla="*/ 7572144 w 8636594"/>
              <a:gd name="connsiteY55" fmla="*/ 1159689 h 5593409"/>
              <a:gd name="connsiteX56" fmla="*/ 7601877 w 8636594"/>
              <a:gd name="connsiteY56" fmla="*/ 1119210 h 5593409"/>
              <a:gd name="connsiteX57" fmla="*/ 7631779 w 8636594"/>
              <a:gd name="connsiteY57" fmla="*/ 1078937 h 5593409"/>
              <a:gd name="connsiteX58" fmla="*/ 7661855 w 8636594"/>
              <a:gd name="connsiteY58" fmla="*/ 1038876 h 5593409"/>
              <a:gd name="connsiteX59" fmla="*/ 7692111 w 8636594"/>
              <a:gd name="connsiteY59" fmla="*/ 999035 h 5593409"/>
              <a:gd name="connsiteX60" fmla="*/ 7722554 w 8636594"/>
              <a:gd name="connsiteY60" fmla="*/ 959419 h 5593409"/>
              <a:gd name="connsiteX61" fmla="*/ 7753190 w 8636594"/>
              <a:gd name="connsiteY61" fmla="*/ 920037 h 5593409"/>
              <a:gd name="connsiteX62" fmla="*/ 7784023 w 8636594"/>
              <a:gd name="connsiteY62" fmla="*/ 880894 h 5593409"/>
              <a:gd name="connsiteX63" fmla="*/ 7815061 w 8636594"/>
              <a:gd name="connsiteY63" fmla="*/ 841997 h 5593409"/>
              <a:gd name="connsiteX64" fmla="*/ 7846308 w 8636594"/>
              <a:gd name="connsiteY64" fmla="*/ 803354 h 5593409"/>
              <a:gd name="connsiteX65" fmla="*/ 7877772 w 8636594"/>
              <a:gd name="connsiteY65" fmla="*/ 764970 h 5593409"/>
              <a:gd name="connsiteX66" fmla="*/ 7909458 w 8636594"/>
              <a:gd name="connsiteY66" fmla="*/ 726853 h 5593409"/>
              <a:gd name="connsiteX67" fmla="*/ 7941371 w 8636594"/>
              <a:gd name="connsiteY67" fmla="*/ 689010 h 5593409"/>
              <a:gd name="connsiteX68" fmla="*/ 7973518 w 8636594"/>
              <a:gd name="connsiteY68" fmla="*/ 651447 h 5593409"/>
              <a:gd name="connsiteX69" fmla="*/ 8005905 w 8636594"/>
              <a:gd name="connsiteY69" fmla="*/ 614171 h 5593409"/>
              <a:gd name="connsiteX70" fmla="*/ 8038538 w 8636594"/>
              <a:gd name="connsiteY70" fmla="*/ 577189 h 5593409"/>
              <a:gd name="connsiteX71" fmla="*/ 8071421 w 8636594"/>
              <a:gd name="connsiteY71" fmla="*/ 540507 h 5593409"/>
              <a:gd name="connsiteX72" fmla="*/ 8104563 w 8636594"/>
              <a:gd name="connsiteY72" fmla="*/ 504132 h 5593409"/>
              <a:gd name="connsiteX73" fmla="*/ 8137967 w 8636594"/>
              <a:gd name="connsiteY73" fmla="*/ 468072 h 5593409"/>
              <a:gd name="connsiteX74" fmla="*/ 8171641 w 8636594"/>
              <a:gd name="connsiteY74" fmla="*/ 432332 h 5593409"/>
              <a:gd name="connsiteX75" fmla="*/ 8205590 w 8636594"/>
              <a:gd name="connsiteY75" fmla="*/ 396920 h 5593409"/>
              <a:gd name="connsiteX76" fmla="*/ 8239820 w 8636594"/>
              <a:gd name="connsiteY76" fmla="*/ 361843 h 5593409"/>
              <a:gd name="connsiteX77" fmla="*/ 8274337 w 8636594"/>
              <a:gd name="connsiteY77" fmla="*/ 327107 h 5593409"/>
              <a:gd name="connsiteX78" fmla="*/ 8309147 w 8636594"/>
              <a:gd name="connsiteY78" fmla="*/ 292718 h 5593409"/>
              <a:gd name="connsiteX79" fmla="*/ 8344256 w 8636594"/>
              <a:gd name="connsiteY79" fmla="*/ 258685 h 5593409"/>
              <a:gd name="connsiteX80" fmla="*/ 8379669 w 8636594"/>
              <a:gd name="connsiteY80" fmla="*/ 225013 h 5593409"/>
              <a:gd name="connsiteX81" fmla="*/ 8415394 w 8636594"/>
              <a:gd name="connsiteY81" fmla="*/ 191709 h 5593409"/>
              <a:gd name="connsiteX82" fmla="*/ 8451434 w 8636594"/>
              <a:gd name="connsiteY82" fmla="*/ 158780 h 5593409"/>
              <a:gd name="connsiteX83" fmla="*/ 8487798 w 8636594"/>
              <a:gd name="connsiteY83" fmla="*/ 126233 h 5593409"/>
              <a:gd name="connsiteX84" fmla="*/ 8524489 w 8636594"/>
              <a:gd name="connsiteY84" fmla="*/ 94075 h 5593409"/>
              <a:gd name="connsiteX85" fmla="*/ 8561515 w 8636594"/>
              <a:gd name="connsiteY85" fmla="*/ 62312 h 5593409"/>
              <a:gd name="connsiteX86" fmla="*/ 8598881 w 8636594"/>
              <a:gd name="connsiteY86" fmla="*/ 30951 h 5593409"/>
              <a:gd name="connsiteX87" fmla="*/ 8636594 w 8636594"/>
              <a:gd name="connsiteY87" fmla="*/ 0 h 5593409"/>
              <a:gd name="connsiteX0" fmla="*/ 8631811 w 8631811"/>
              <a:gd name="connsiteY0" fmla="*/ 0 h 5593409"/>
              <a:gd name="connsiteX1" fmla="*/ 510 w 8631811"/>
              <a:gd name="connsiteY1" fmla="*/ 0 h 5593409"/>
              <a:gd name="connsiteX2" fmla="*/ 510 w 8631811"/>
              <a:gd name="connsiteY2" fmla="*/ 5282464 h 5593409"/>
              <a:gd name="connsiteX3" fmla="*/ 4420379 w 8631811"/>
              <a:gd name="connsiteY3" fmla="*/ 5593409 h 5593409"/>
              <a:gd name="connsiteX4" fmla="*/ 4453498 w 8631811"/>
              <a:gd name="connsiteY4" fmla="*/ 5565111 h 5593409"/>
              <a:gd name="connsiteX5" fmla="*/ 4486270 w 8631811"/>
              <a:gd name="connsiteY5" fmla="*/ 5536556 h 5593409"/>
              <a:gd name="connsiteX6" fmla="*/ 4518701 w 8631811"/>
              <a:gd name="connsiteY6" fmla="*/ 5507747 h 5593409"/>
              <a:gd name="connsiteX7" fmla="*/ 4550797 w 8631811"/>
              <a:gd name="connsiteY7" fmla="*/ 5478687 h 5593409"/>
              <a:gd name="connsiteX8" fmla="*/ 4582564 w 8631811"/>
              <a:gd name="connsiteY8" fmla="*/ 5449380 h 5593409"/>
              <a:gd name="connsiteX9" fmla="*/ 4614010 w 8631811"/>
              <a:gd name="connsiteY9" fmla="*/ 5419830 h 5593409"/>
              <a:gd name="connsiteX10" fmla="*/ 4645139 w 8631811"/>
              <a:gd name="connsiteY10" fmla="*/ 5390040 h 5593409"/>
              <a:gd name="connsiteX11" fmla="*/ 4675959 w 8631811"/>
              <a:gd name="connsiteY11" fmla="*/ 5360014 h 5593409"/>
              <a:gd name="connsiteX12" fmla="*/ 4706476 w 8631811"/>
              <a:gd name="connsiteY12" fmla="*/ 5329755 h 5593409"/>
              <a:gd name="connsiteX13" fmla="*/ 4736695 w 8631811"/>
              <a:gd name="connsiteY13" fmla="*/ 5299266 h 5593409"/>
              <a:gd name="connsiteX14" fmla="*/ 4766625 w 8631811"/>
              <a:gd name="connsiteY14" fmla="*/ 5268551 h 5593409"/>
              <a:gd name="connsiteX15" fmla="*/ 4796270 w 8631811"/>
              <a:gd name="connsiteY15" fmla="*/ 5237614 h 5593409"/>
              <a:gd name="connsiteX16" fmla="*/ 4825637 w 8631811"/>
              <a:gd name="connsiteY16" fmla="*/ 5206458 h 5593409"/>
              <a:gd name="connsiteX17" fmla="*/ 4854733 w 8631811"/>
              <a:gd name="connsiteY17" fmla="*/ 5175087 h 5593409"/>
              <a:gd name="connsiteX18" fmla="*/ 4883564 w 8631811"/>
              <a:gd name="connsiteY18" fmla="*/ 5143504 h 5593409"/>
              <a:gd name="connsiteX19" fmla="*/ 4912136 w 8631811"/>
              <a:gd name="connsiteY19" fmla="*/ 5111713 h 5593409"/>
              <a:gd name="connsiteX20" fmla="*/ 4940455 w 8631811"/>
              <a:gd name="connsiteY20" fmla="*/ 5079717 h 5593409"/>
              <a:gd name="connsiteX21" fmla="*/ 4968528 w 8631811"/>
              <a:gd name="connsiteY21" fmla="*/ 5047519 h 5593409"/>
              <a:gd name="connsiteX22" fmla="*/ 4996362 w 8631811"/>
              <a:gd name="connsiteY22" fmla="*/ 5015124 h 5593409"/>
              <a:gd name="connsiteX23" fmla="*/ 5023962 w 8631811"/>
              <a:gd name="connsiteY23" fmla="*/ 4982535 h 5593409"/>
              <a:gd name="connsiteX24" fmla="*/ 5051334 w 8631811"/>
              <a:gd name="connsiteY24" fmla="*/ 4949755 h 5593409"/>
              <a:gd name="connsiteX25" fmla="*/ 5078486 w 8631811"/>
              <a:gd name="connsiteY25" fmla="*/ 4916787 h 5593409"/>
              <a:gd name="connsiteX26" fmla="*/ 5105424 w 8631811"/>
              <a:gd name="connsiteY26" fmla="*/ 4883636 h 5593409"/>
              <a:gd name="connsiteX27" fmla="*/ 5132154 w 8631811"/>
              <a:gd name="connsiteY27" fmla="*/ 4850305 h 5593409"/>
              <a:gd name="connsiteX28" fmla="*/ 5158681 w 8631811"/>
              <a:gd name="connsiteY28" fmla="*/ 4816797 h 5593409"/>
              <a:gd name="connsiteX29" fmla="*/ 5211157 w 8631811"/>
              <a:gd name="connsiteY29" fmla="*/ 4749265 h 5593409"/>
              <a:gd name="connsiteX30" fmla="*/ 5262901 w 8631811"/>
              <a:gd name="connsiteY30" fmla="*/ 4681068 h 5593409"/>
              <a:gd name="connsiteX31" fmla="*/ 5313965 w 8631811"/>
              <a:gd name="connsiteY31" fmla="*/ 4612234 h 5593409"/>
              <a:gd name="connsiteX32" fmla="*/ 5364399 w 8631811"/>
              <a:gd name="connsiteY32" fmla="*/ 4542793 h 5593409"/>
              <a:gd name="connsiteX33" fmla="*/ 5414255 w 8631811"/>
              <a:gd name="connsiteY33" fmla="*/ 4472771 h 5593409"/>
              <a:gd name="connsiteX34" fmla="*/ 5463582 w 8631811"/>
              <a:gd name="connsiteY34" fmla="*/ 4402196 h 5593409"/>
              <a:gd name="connsiteX35" fmla="*/ 5512432 w 8631811"/>
              <a:gd name="connsiteY35" fmla="*/ 4331098 h 5593409"/>
              <a:gd name="connsiteX36" fmla="*/ 5560854 w 8631811"/>
              <a:gd name="connsiteY36" fmla="*/ 4259503 h 5593409"/>
              <a:gd name="connsiteX37" fmla="*/ 5608901 w 8631811"/>
              <a:gd name="connsiteY37" fmla="*/ 4187441 h 5593409"/>
              <a:gd name="connsiteX38" fmla="*/ 5680377 w 8631811"/>
              <a:gd name="connsiteY38" fmla="*/ 4078531 h 5593409"/>
              <a:gd name="connsiteX39" fmla="*/ 5751291 w 8631811"/>
              <a:gd name="connsiteY39" fmla="*/ 3968727 h 5593409"/>
              <a:gd name="connsiteX40" fmla="*/ 5868700 w 8631811"/>
              <a:gd name="connsiteY40" fmla="*/ 3783989 h 5593409"/>
              <a:gd name="connsiteX41" fmla="*/ 6198426 w 8631811"/>
              <a:gd name="connsiteY41" fmla="*/ 3258640 h 5593409"/>
              <a:gd name="connsiteX42" fmla="*/ 6294647 w 8631811"/>
              <a:gd name="connsiteY42" fmla="*/ 3107321 h 5593409"/>
              <a:gd name="connsiteX43" fmla="*/ 6367867 w 8631811"/>
              <a:gd name="connsiteY43" fmla="*/ 2993735 h 5593409"/>
              <a:gd name="connsiteX44" fmla="*/ 6448414 w 8631811"/>
              <a:gd name="connsiteY44" fmla="*/ 2869788 h 5593409"/>
              <a:gd name="connsiteX45" fmla="*/ 6559384 w 8631811"/>
              <a:gd name="connsiteY45" fmla="*/ 2696807 h 5593409"/>
              <a:gd name="connsiteX46" fmla="*/ 6971450 w 8631811"/>
              <a:gd name="connsiteY46" fmla="*/ 2045274 h 5593409"/>
              <a:gd name="connsiteX47" fmla="*/ 7081972 w 8631811"/>
              <a:gd name="connsiteY47" fmla="*/ 1872743 h 5593409"/>
              <a:gd name="connsiteX48" fmla="*/ 7165496 w 8631811"/>
              <a:gd name="connsiteY48" fmla="*/ 1744202 h 5593409"/>
              <a:gd name="connsiteX49" fmla="*/ 7221568 w 8631811"/>
              <a:gd name="connsiteY49" fmla="*/ 1659017 h 5593409"/>
              <a:gd name="connsiteX50" fmla="*/ 7278006 w 8631811"/>
              <a:gd name="connsiteY50" fmla="*/ 1574303 h 5593409"/>
              <a:gd name="connsiteX51" fmla="*/ 7334860 w 8631811"/>
              <a:gd name="connsiteY51" fmla="*/ 1490113 h 5593409"/>
              <a:gd name="connsiteX52" fmla="*/ 7392174 w 8631811"/>
              <a:gd name="connsiteY52" fmla="*/ 1406503 h 5593409"/>
              <a:gd name="connsiteX53" fmla="*/ 7449998 w 8631811"/>
              <a:gd name="connsiteY53" fmla="*/ 1323526 h 5593409"/>
              <a:gd name="connsiteX54" fmla="*/ 7508378 w 8631811"/>
              <a:gd name="connsiteY54" fmla="*/ 1241237 h 5593409"/>
              <a:gd name="connsiteX55" fmla="*/ 7567361 w 8631811"/>
              <a:gd name="connsiteY55" fmla="*/ 1159689 h 5593409"/>
              <a:gd name="connsiteX56" fmla="*/ 7597094 w 8631811"/>
              <a:gd name="connsiteY56" fmla="*/ 1119210 h 5593409"/>
              <a:gd name="connsiteX57" fmla="*/ 7626996 w 8631811"/>
              <a:gd name="connsiteY57" fmla="*/ 1078937 h 5593409"/>
              <a:gd name="connsiteX58" fmla="*/ 7657072 w 8631811"/>
              <a:gd name="connsiteY58" fmla="*/ 1038876 h 5593409"/>
              <a:gd name="connsiteX59" fmla="*/ 7687328 w 8631811"/>
              <a:gd name="connsiteY59" fmla="*/ 999035 h 5593409"/>
              <a:gd name="connsiteX60" fmla="*/ 7717771 w 8631811"/>
              <a:gd name="connsiteY60" fmla="*/ 959419 h 5593409"/>
              <a:gd name="connsiteX61" fmla="*/ 7748407 w 8631811"/>
              <a:gd name="connsiteY61" fmla="*/ 920037 h 5593409"/>
              <a:gd name="connsiteX62" fmla="*/ 7779240 w 8631811"/>
              <a:gd name="connsiteY62" fmla="*/ 880894 h 5593409"/>
              <a:gd name="connsiteX63" fmla="*/ 7810278 w 8631811"/>
              <a:gd name="connsiteY63" fmla="*/ 841997 h 5593409"/>
              <a:gd name="connsiteX64" fmla="*/ 7841525 w 8631811"/>
              <a:gd name="connsiteY64" fmla="*/ 803354 h 5593409"/>
              <a:gd name="connsiteX65" fmla="*/ 7872989 w 8631811"/>
              <a:gd name="connsiteY65" fmla="*/ 764970 h 5593409"/>
              <a:gd name="connsiteX66" fmla="*/ 7904675 w 8631811"/>
              <a:gd name="connsiteY66" fmla="*/ 726853 h 5593409"/>
              <a:gd name="connsiteX67" fmla="*/ 7936588 w 8631811"/>
              <a:gd name="connsiteY67" fmla="*/ 689010 h 5593409"/>
              <a:gd name="connsiteX68" fmla="*/ 7968735 w 8631811"/>
              <a:gd name="connsiteY68" fmla="*/ 651447 h 5593409"/>
              <a:gd name="connsiteX69" fmla="*/ 8001122 w 8631811"/>
              <a:gd name="connsiteY69" fmla="*/ 614171 h 5593409"/>
              <a:gd name="connsiteX70" fmla="*/ 8033755 w 8631811"/>
              <a:gd name="connsiteY70" fmla="*/ 577189 h 5593409"/>
              <a:gd name="connsiteX71" fmla="*/ 8066638 w 8631811"/>
              <a:gd name="connsiteY71" fmla="*/ 540507 h 5593409"/>
              <a:gd name="connsiteX72" fmla="*/ 8099780 w 8631811"/>
              <a:gd name="connsiteY72" fmla="*/ 504132 h 5593409"/>
              <a:gd name="connsiteX73" fmla="*/ 8133184 w 8631811"/>
              <a:gd name="connsiteY73" fmla="*/ 468072 h 5593409"/>
              <a:gd name="connsiteX74" fmla="*/ 8166858 w 8631811"/>
              <a:gd name="connsiteY74" fmla="*/ 432332 h 5593409"/>
              <a:gd name="connsiteX75" fmla="*/ 8200807 w 8631811"/>
              <a:gd name="connsiteY75" fmla="*/ 396920 h 5593409"/>
              <a:gd name="connsiteX76" fmla="*/ 8235037 w 8631811"/>
              <a:gd name="connsiteY76" fmla="*/ 361843 h 5593409"/>
              <a:gd name="connsiteX77" fmla="*/ 8269554 w 8631811"/>
              <a:gd name="connsiteY77" fmla="*/ 327107 h 5593409"/>
              <a:gd name="connsiteX78" fmla="*/ 8304364 w 8631811"/>
              <a:gd name="connsiteY78" fmla="*/ 292718 h 5593409"/>
              <a:gd name="connsiteX79" fmla="*/ 8339473 w 8631811"/>
              <a:gd name="connsiteY79" fmla="*/ 258685 h 5593409"/>
              <a:gd name="connsiteX80" fmla="*/ 8374886 w 8631811"/>
              <a:gd name="connsiteY80" fmla="*/ 225013 h 5593409"/>
              <a:gd name="connsiteX81" fmla="*/ 8410611 w 8631811"/>
              <a:gd name="connsiteY81" fmla="*/ 191709 h 5593409"/>
              <a:gd name="connsiteX82" fmla="*/ 8446651 w 8631811"/>
              <a:gd name="connsiteY82" fmla="*/ 158780 h 5593409"/>
              <a:gd name="connsiteX83" fmla="*/ 8483015 w 8631811"/>
              <a:gd name="connsiteY83" fmla="*/ 126233 h 5593409"/>
              <a:gd name="connsiteX84" fmla="*/ 8519706 w 8631811"/>
              <a:gd name="connsiteY84" fmla="*/ 94075 h 5593409"/>
              <a:gd name="connsiteX85" fmla="*/ 8556732 w 8631811"/>
              <a:gd name="connsiteY85" fmla="*/ 62312 h 5593409"/>
              <a:gd name="connsiteX86" fmla="*/ 8594098 w 8631811"/>
              <a:gd name="connsiteY86" fmla="*/ 30951 h 5593409"/>
              <a:gd name="connsiteX87" fmla="*/ 8631811 w 8631811"/>
              <a:gd name="connsiteY87" fmla="*/ 0 h 5593409"/>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10058"/>
              <a:gd name="connsiteX1" fmla="*/ 510 w 8631811"/>
              <a:gd name="connsiteY1" fmla="*/ 0 h 5610058"/>
              <a:gd name="connsiteX2" fmla="*/ 510 w 8631811"/>
              <a:gd name="connsiteY2" fmla="*/ 5593952 h 5610058"/>
              <a:gd name="connsiteX3" fmla="*/ 4420379 w 8631811"/>
              <a:gd name="connsiteY3" fmla="*/ 5593409 h 5610058"/>
              <a:gd name="connsiteX4" fmla="*/ 4453498 w 8631811"/>
              <a:gd name="connsiteY4" fmla="*/ 5565111 h 5610058"/>
              <a:gd name="connsiteX5" fmla="*/ 4486270 w 8631811"/>
              <a:gd name="connsiteY5" fmla="*/ 5536556 h 5610058"/>
              <a:gd name="connsiteX6" fmla="*/ 4518701 w 8631811"/>
              <a:gd name="connsiteY6" fmla="*/ 5507747 h 5610058"/>
              <a:gd name="connsiteX7" fmla="*/ 4550797 w 8631811"/>
              <a:gd name="connsiteY7" fmla="*/ 5478687 h 5610058"/>
              <a:gd name="connsiteX8" fmla="*/ 4582564 w 8631811"/>
              <a:gd name="connsiteY8" fmla="*/ 5449380 h 5610058"/>
              <a:gd name="connsiteX9" fmla="*/ 4614010 w 8631811"/>
              <a:gd name="connsiteY9" fmla="*/ 5419830 h 5610058"/>
              <a:gd name="connsiteX10" fmla="*/ 4645139 w 8631811"/>
              <a:gd name="connsiteY10" fmla="*/ 5390040 h 5610058"/>
              <a:gd name="connsiteX11" fmla="*/ 4675959 w 8631811"/>
              <a:gd name="connsiteY11" fmla="*/ 5360014 h 5610058"/>
              <a:gd name="connsiteX12" fmla="*/ 4706476 w 8631811"/>
              <a:gd name="connsiteY12" fmla="*/ 5329755 h 5610058"/>
              <a:gd name="connsiteX13" fmla="*/ 4736695 w 8631811"/>
              <a:gd name="connsiteY13" fmla="*/ 5299266 h 5610058"/>
              <a:gd name="connsiteX14" fmla="*/ 4766625 w 8631811"/>
              <a:gd name="connsiteY14" fmla="*/ 5268551 h 5610058"/>
              <a:gd name="connsiteX15" fmla="*/ 4796270 w 8631811"/>
              <a:gd name="connsiteY15" fmla="*/ 5237614 h 5610058"/>
              <a:gd name="connsiteX16" fmla="*/ 4825637 w 8631811"/>
              <a:gd name="connsiteY16" fmla="*/ 5206458 h 5610058"/>
              <a:gd name="connsiteX17" fmla="*/ 4854733 w 8631811"/>
              <a:gd name="connsiteY17" fmla="*/ 5175087 h 5610058"/>
              <a:gd name="connsiteX18" fmla="*/ 4883564 w 8631811"/>
              <a:gd name="connsiteY18" fmla="*/ 5143504 h 5610058"/>
              <a:gd name="connsiteX19" fmla="*/ 4912136 w 8631811"/>
              <a:gd name="connsiteY19" fmla="*/ 5111713 h 5610058"/>
              <a:gd name="connsiteX20" fmla="*/ 4940455 w 8631811"/>
              <a:gd name="connsiteY20" fmla="*/ 5079717 h 5610058"/>
              <a:gd name="connsiteX21" fmla="*/ 4968528 w 8631811"/>
              <a:gd name="connsiteY21" fmla="*/ 5047519 h 5610058"/>
              <a:gd name="connsiteX22" fmla="*/ 4996362 w 8631811"/>
              <a:gd name="connsiteY22" fmla="*/ 5015124 h 5610058"/>
              <a:gd name="connsiteX23" fmla="*/ 5023962 w 8631811"/>
              <a:gd name="connsiteY23" fmla="*/ 4982535 h 5610058"/>
              <a:gd name="connsiteX24" fmla="*/ 5051334 w 8631811"/>
              <a:gd name="connsiteY24" fmla="*/ 4949755 h 5610058"/>
              <a:gd name="connsiteX25" fmla="*/ 5078486 w 8631811"/>
              <a:gd name="connsiteY25" fmla="*/ 4916787 h 5610058"/>
              <a:gd name="connsiteX26" fmla="*/ 5105424 w 8631811"/>
              <a:gd name="connsiteY26" fmla="*/ 4883636 h 5610058"/>
              <a:gd name="connsiteX27" fmla="*/ 5132154 w 8631811"/>
              <a:gd name="connsiteY27" fmla="*/ 4850305 h 5610058"/>
              <a:gd name="connsiteX28" fmla="*/ 5158681 w 8631811"/>
              <a:gd name="connsiteY28" fmla="*/ 4816797 h 5610058"/>
              <a:gd name="connsiteX29" fmla="*/ 5211157 w 8631811"/>
              <a:gd name="connsiteY29" fmla="*/ 4749265 h 5610058"/>
              <a:gd name="connsiteX30" fmla="*/ 5262901 w 8631811"/>
              <a:gd name="connsiteY30" fmla="*/ 4681068 h 5610058"/>
              <a:gd name="connsiteX31" fmla="*/ 5313965 w 8631811"/>
              <a:gd name="connsiteY31" fmla="*/ 4612234 h 5610058"/>
              <a:gd name="connsiteX32" fmla="*/ 5364399 w 8631811"/>
              <a:gd name="connsiteY32" fmla="*/ 4542793 h 5610058"/>
              <a:gd name="connsiteX33" fmla="*/ 5414255 w 8631811"/>
              <a:gd name="connsiteY33" fmla="*/ 4472771 h 5610058"/>
              <a:gd name="connsiteX34" fmla="*/ 5463582 w 8631811"/>
              <a:gd name="connsiteY34" fmla="*/ 4402196 h 5610058"/>
              <a:gd name="connsiteX35" fmla="*/ 5512432 w 8631811"/>
              <a:gd name="connsiteY35" fmla="*/ 4331098 h 5610058"/>
              <a:gd name="connsiteX36" fmla="*/ 5560854 w 8631811"/>
              <a:gd name="connsiteY36" fmla="*/ 4259503 h 5610058"/>
              <a:gd name="connsiteX37" fmla="*/ 5608901 w 8631811"/>
              <a:gd name="connsiteY37" fmla="*/ 4187441 h 5610058"/>
              <a:gd name="connsiteX38" fmla="*/ 5680377 w 8631811"/>
              <a:gd name="connsiteY38" fmla="*/ 4078531 h 5610058"/>
              <a:gd name="connsiteX39" fmla="*/ 5751291 w 8631811"/>
              <a:gd name="connsiteY39" fmla="*/ 3968727 h 5610058"/>
              <a:gd name="connsiteX40" fmla="*/ 5868700 w 8631811"/>
              <a:gd name="connsiteY40" fmla="*/ 3783989 h 5610058"/>
              <a:gd name="connsiteX41" fmla="*/ 6198426 w 8631811"/>
              <a:gd name="connsiteY41" fmla="*/ 3258640 h 5610058"/>
              <a:gd name="connsiteX42" fmla="*/ 6294647 w 8631811"/>
              <a:gd name="connsiteY42" fmla="*/ 3107321 h 5610058"/>
              <a:gd name="connsiteX43" fmla="*/ 6367867 w 8631811"/>
              <a:gd name="connsiteY43" fmla="*/ 2993735 h 5610058"/>
              <a:gd name="connsiteX44" fmla="*/ 6448414 w 8631811"/>
              <a:gd name="connsiteY44" fmla="*/ 2869788 h 5610058"/>
              <a:gd name="connsiteX45" fmla="*/ 6559384 w 8631811"/>
              <a:gd name="connsiteY45" fmla="*/ 2696807 h 5610058"/>
              <a:gd name="connsiteX46" fmla="*/ 6971450 w 8631811"/>
              <a:gd name="connsiteY46" fmla="*/ 2045274 h 5610058"/>
              <a:gd name="connsiteX47" fmla="*/ 7081972 w 8631811"/>
              <a:gd name="connsiteY47" fmla="*/ 1872743 h 5610058"/>
              <a:gd name="connsiteX48" fmla="*/ 7165496 w 8631811"/>
              <a:gd name="connsiteY48" fmla="*/ 1744202 h 5610058"/>
              <a:gd name="connsiteX49" fmla="*/ 7221568 w 8631811"/>
              <a:gd name="connsiteY49" fmla="*/ 1659017 h 5610058"/>
              <a:gd name="connsiteX50" fmla="*/ 7278006 w 8631811"/>
              <a:gd name="connsiteY50" fmla="*/ 1574303 h 5610058"/>
              <a:gd name="connsiteX51" fmla="*/ 7334860 w 8631811"/>
              <a:gd name="connsiteY51" fmla="*/ 1490113 h 5610058"/>
              <a:gd name="connsiteX52" fmla="*/ 7392174 w 8631811"/>
              <a:gd name="connsiteY52" fmla="*/ 1406503 h 5610058"/>
              <a:gd name="connsiteX53" fmla="*/ 7449998 w 8631811"/>
              <a:gd name="connsiteY53" fmla="*/ 1323526 h 5610058"/>
              <a:gd name="connsiteX54" fmla="*/ 7508378 w 8631811"/>
              <a:gd name="connsiteY54" fmla="*/ 1241237 h 5610058"/>
              <a:gd name="connsiteX55" fmla="*/ 7567361 w 8631811"/>
              <a:gd name="connsiteY55" fmla="*/ 1159689 h 5610058"/>
              <a:gd name="connsiteX56" fmla="*/ 7597094 w 8631811"/>
              <a:gd name="connsiteY56" fmla="*/ 1119210 h 5610058"/>
              <a:gd name="connsiteX57" fmla="*/ 7626996 w 8631811"/>
              <a:gd name="connsiteY57" fmla="*/ 1078937 h 5610058"/>
              <a:gd name="connsiteX58" fmla="*/ 7657072 w 8631811"/>
              <a:gd name="connsiteY58" fmla="*/ 1038876 h 5610058"/>
              <a:gd name="connsiteX59" fmla="*/ 7687328 w 8631811"/>
              <a:gd name="connsiteY59" fmla="*/ 999035 h 5610058"/>
              <a:gd name="connsiteX60" fmla="*/ 7717771 w 8631811"/>
              <a:gd name="connsiteY60" fmla="*/ 959419 h 5610058"/>
              <a:gd name="connsiteX61" fmla="*/ 7748407 w 8631811"/>
              <a:gd name="connsiteY61" fmla="*/ 920037 h 5610058"/>
              <a:gd name="connsiteX62" fmla="*/ 7779240 w 8631811"/>
              <a:gd name="connsiteY62" fmla="*/ 880894 h 5610058"/>
              <a:gd name="connsiteX63" fmla="*/ 7810278 w 8631811"/>
              <a:gd name="connsiteY63" fmla="*/ 841997 h 5610058"/>
              <a:gd name="connsiteX64" fmla="*/ 7841525 w 8631811"/>
              <a:gd name="connsiteY64" fmla="*/ 803354 h 5610058"/>
              <a:gd name="connsiteX65" fmla="*/ 7872989 w 8631811"/>
              <a:gd name="connsiteY65" fmla="*/ 764970 h 5610058"/>
              <a:gd name="connsiteX66" fmla="*/ 7904675 w 8631811"/>
              <a:gd name="connsiteY66" fmla="*/ 726853 h 5610058"/>
              <a:gd name="connsiteX67" fmla="*/ 7936588 w 8631811"/>
              <a:gd name="connsiteY67" fmla="*/ 689010 h 5610058"/>
              <a:gd name="connsiteX68" fmla="*/ 7968735 w 8631811"/>
              <a:gd name="connsiteY68" fmla="*/ 651447 h 5610058"/>
              <a:gd name="connsiteX69" fmla="*/ 8001122 w 8631811"/>
              <a:gd name="connsiteY69" fmla="*/ 614171 h 5610058"/>
              <a:gd name="connsiteX70" fmla="*/ 8033755 w 8631811"/>
              <a:gd name="connsiteY70" fmla="*/ 577189 h 5610058"/>
              <a:gd name="connsiteX71" fmla="*/ 8066638 w 8631811"/>
              <a:gd name="connsiteY71" fmla="*/ 540507 h 5610058"/>
              <a:gd name="connsiteX72" fmla="*/ 8099780 w 8631811"/>
              <a:gd name="connsiteY72" fmla="*/ 504132 h 5610058"/>
              <a:gd name="connsiteX73" fmla="*/ 8133184 w 8631811"/>
              <a:gd name="connsiteY73" fmla="*/ 468072 h 5610058"/>
              <a:gd name="connsiteX74" fmla="*/ 8166858 w 8631811"/>
              <a:gd name="connsiteY74" fmla="*/ 432332 h 5610058"/>
              <a:gd name="connsiteX75" fmla="*/ 8200807 w 8631811"/>
              <a:gd name="connsiteY75" fmla="*/ 396920 h 5610058"/>
              <a:gd name="connsiteX76" fmla="*/ 8235037 w 8631811"/>
              <a:gd name="connsiteY76" fmla="*/ 361843 h 5610058"/>
              <a:gd name="connsiteX77" fmla="*/ 8269554 w 8631811"/>
              <a:gd name="connsiteY77" fmla="*/ 327107 h 5610058"/>
              <a:gd name="connsiteX78" fmla="*/ 8304364 w 8631811"/>
              <a:gd name="connsiteY78" fmla="*/ 292718 h 5610058"/>
              <a:gd name="connsiteX79" fmla="*/ 8339473 w 8631811"/>
              <a:gd name="connsiteY79" fmla="*/ 258685 h 5610058"/>
              <a:gd name="connsiteX80" fmla="*/ 8374886 w 8631811"/>
              <a:gd name="connsiteY80" fmla="*/ 225013 h 5610058"/>
              <a:gd name="connsiteX81" fmla="*/ 8410611 w 8631811"/>
              <a:gd name="connsiteY81" fmla="*/ 191709 h 5610058"/>
              <a:gd name="connsiteX82" fmla="*/ 8446651 w 8631811"/>
              <a:gd name="connsiteY82" fmla="*/ 158780 h 5610058"/>
              <a:gd name="connsiteX83" fmla="*/ 8483015 w 8631811"/>
              <a:gd name="connsiteY83" fmla="*/ 126233 h 5610058"/>
              <a:gd name="connsiteX84" fmla="*/ 8519706 w 8631811"/>
              <a:gd name="connsiteY84" fmla="*/ 94075 h 5610058"/>
              <a:gd name="connsiteX85" fmla="*/ 8556732 w 8631811"/>
              <a:gd name="connsiteY85" fmla="*/ 62312 h 5610058"/>
              <a:gd name="connsiteX86" fmla="*/ 8594098 w 8631811"/>
              <a:gd name="connsiteY86" fmla="*/ 30951 h 5610058"/>
              <a:gd name="connsiteX87" fmla="*/ 8631811 w 8631811"/>
              <a:gd name="connsiteY87" fmla="*/ 0 h 5610058"/>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9020"/>
              <a:gd name="connsiteX1" fmla="*/ 510 w 8631811"/>
              <a:gd name="connsiteY1" fmla="*/ 0 h 5599020"/>
              <a:gd name="connsiteX2" fmla="*/ 510 w 8631811"/>
              <a:gd name="connsiteY2" fmla="*/ 5593952 h 5599020"/>
              <a:gd name="connsiteX3" fmla="*/ 4420379 w 8631811"/>
              <a:gd name="connsiteY3" fmla="*/ 5593409 h 5599020"/>
              <a:gd name="connsiteX4" fmla="*/ 4453498 w 8631811"/>
              <a:gd name="connsiteY4" fmla="*/ 5565111 h 5599020"/>
              <a:gd name="connsiteX5" fmla="*/ 4486270 w 8631811"/>
              <a:gd name="connsiteY5" fmla="*/ 5536556 h 5599020"/>
              <a:gd name="connsiteX6" fmla="*/ 4518701 w 8631811"/>
              <a:gd name="connsiteY6" fmla="*/ 5507747 h 5599020"/>
              <a:gd name="connsiteX7" fmla="*/ 4550797 w 8631811"/>
              <a:gd name="connsiteY7" fmla="*/ 5478687 h 5599020"/>
              <a:gd name="connsiteX8" fmla="*/ 4582564 w 8631811"/>
              <a:gd name="connsiteY8" fmla="*/ 5449380 h 5599020"/>
              <a:gd name="connsiteX9" fmla="*/ 4614010 w 8631811"/>
              <a:gd name="connsiteY9" fmla="*/ 5419830 h 5599020"/>
              <a:gd name="connsiteX10" fmla="*/ 4645139 w 8631811"/>
              <a:gd name="connsiteY10" fmla="*/ 5390040 h 5599020"/>
              <a:gd name="connsiteX11" fmla="*/ 4675959 w 8631811"/>
              <a:gd name="connsiteY11" fmla="*/ 5360014 h 5599020"/>
              <a:gd name="connsiteX12" fmla="*/ 4706476 w 8631811"/>
              <a:gd name="connsiteY12" fmla="*/ 5329755 h 5599020"/>
              <a:gd name="connsiteX13" fmla="*/ 4736695 w 8631811"/>
              <a:gd name="connsiteY13" fmla="*/ 5299266 h 5599020"/>
              <a:gd name="connsiteX14" fmla="*/ 4766625 w 8631811"/>
              <a:gd name="connsiteY14" fmla="*/ 5268551 h 5599020"/>
              <a:gd name="connsiteX15" fmla="*/ 4796270 w 8631811"/>
              <a:gd name="connsiteY15" fmla="*/ 5237614 h 5599020"/>
              <a:gd name="connsiteX16" fmla="*/ 4825637 w 8631811"/>
              <a:gd name="connsiteY16" fmla="*/ 5206458 h 5599020"/>
              <a:gd name="connsiteX17" fmla="*/ 4854733 w 8631811"/>
              <a:gd name="connsiteY17" fmla="*/ 5175087 h 5599020"/>
              <a:gd name="connsiteX18" fmla="*/ 4883564 w 8631811"/>
              <a:gd name="connsiteY18" fmla="*/ 5143504 h 5599020"/>
              <a:gd name="connsiteX19" fmla="*/ 4912136 w 8631811"/>
              <a:gd name="connsiteY19" fmla="*/ 5111713 h 5599020"/>
              <a:gd name="connsiteX20" fmla="*/ 4940455 w 8631811"/>
              <a:gd name="connsiteY20" fmla="*/ 5079717 h 5599020"/>
              <a:gd name="connsiteX21" fmla="*/ 4968528 w 8631811"/>
              <a:gd name="connsiteY21" fmla="*/ 5047519 h 5599020"/>
              <a:gd name="connsiteX22" fmla="*/ 4996362 w 8631811"/>
              <a:gd name="connsiteY22" fmla="*/ 5015124 h 5599020"/>
              <a:gd name="connsiteX23" fmla="*/ 5023962 w 8631811"/>
              <a:gd name="connsiteY23" fmla="*/ 4982535 h 5599020"/>
              <a:gd name="connsiteX24" fmla="*/ 5051334 w 8631811"/>
              <a:gd name="connsiteY24" fmla="*/ 4949755 h 5599020"/>
              <a:gd name="connsiteX25" fmla="*/ 5078486 w 8631811"/>
              <a:gd name="connsiteY25" fmla="*/ 4916787 h 5599020"/>
              <a:gd name="connsiteX26" fmla="*/ 5105424 w 8631811"/>
              <a:gd name="connsiteY26" fmla="*/ 4883636 h 5599020"/>
              <a:gd name="connsiteX27" fmla="*/ 5132154 w 8631811"/>
              <a:gd name="connsiteY27" fmla="*/ 4850305 h 5599020"/>
              <a:gd name="connsiteX28" fmla="*/ 5158681 w 8631811"/>
              <a:gd name="connsiteY28" fmla="*/ 4816797 h 5599020"/>
              <a:gd name="connsiteX29" fmla="*/ 5211157 w 8631811"/>
              <a:gd name="connsiteY29" fmla="*/ 4749265 h 5599020"/>
              <a:gd name="connsiteX30" fmla="*/ 5262901 w 8631811"/>
              <a:gd name="connsiteY30" fmla="*/ 4681068 h 5599020"/>
              <a:gd name="connsiteX31" fmla="*/ 5313965 w 8631811"/>
              <a:gd name="connsiteY31" fmla="*/ 4612234 h 5599020"/>
              <a:gd name="connsiteX32" fmla="*/ 5364399 w 8631811"/>
              <a:gd name="connsiteY32" fmla="*/ 4542793 h 5599020"/>
              <a:gd name="connsiteX33" fmla="*/ 5414255 w 8631811"/>
              <a:gd name="connsiteY33" fmla="*/ 4472771 h 5599020"/>
              <a:gd name="connsiteX34" fmla="*/ 5463582 w 8631811"/>
              <a:gd name="connsiteY34" fmla="*/ 4402196 h 5599020"/>
              <a:gd name="connsiteX35" fmla="*/ 5512432 w 8631811"/>
              <a:gd name="connsiteY35" fmla="*/ 4331098 h 5599020"/>
              <a:gd name="connsiteX36" fmla="*/ 5560854 w 8631811"/>
              <a:gd name="connsiteY36" fmla="*/ 4259503 h 5599020"/>
              <a:gd name="connsiteX37" fmla="*/ 5608901 w 8631811"/>
              <a:gd name="connsiteY37" fmla="*/ 4187441 h 5599020"/>
              <a:gd name="connsiteX38" fmla="*/ 5680377 w 8631811"/>
              <a:gd name="connsiteY38" fmla="*/ 4078531 h 5599020"/>
              <a:gd name="connsiteX39" fmla="*/ 5751291 w 8631811"/>
              <a:gd name="connsiteY39" fmla="*/ 3968727 h 5599020"/>
              <a:gd name="connsiteX40" fmla="*/ 5868700 w 8631811"/>
              <a:gd name="connsiteY40" fmla="*/ 3783989 h 5599020"/>
              <a:gd name="connsiteX41" fmla="*/ 6198426 w 8631811"/>
              <a:gd name="connsiteY41" fmla="*/ 3258640 h 5599020"/>
              <a:gd name="connsiteX42" fmla="*/ 6294647 w 8631811"/>
              <a:gd name="connsiteY42" fmla="*/ 3107321 h 5599020"/>
              <a:gd name="connsiteX43" fmla="*/ 6367867 w 8631811"/>
              <a:gd name="connsiteY43" fmla="*/ 2993735 h 5599020"/>
              <a:gd name="connsiteX44" fmla="*/ 6448414 w 8631811"/>
              <a:gd name="connsiteY44" fmla="*/ 2869788 h 5599020"/>
              <a:gd name="connsiteX45" fmla="*/ 6559384 w 8631811"/>
              <a:gd name="connsiteY45" fmla="*/ 2696807 h 5599020"/>
              <a:gd name="connsiteX46" fmla="*/ 6971450 w 8631811"/>
              <a:gd name="connsiteY46" fmla="*/ 2045274 h 5599020"/>
              <a:gd name="connsiteX47" fmla="*/ 7081972 w 8631811"/>
              <a:gd name="connsiteY47" fmla="*/ 1872743 h 5599020"/>
              <a:gd name="connsiteX48" fmla="*/ 7165496 w 8631811"/>
              <a:gd name="connsiteY48" fmla="*/ 1744202 h 5599020"/>
              <a:gd name="connsiteX49" fmla="*/ 7221568 w 8631811"/>
              <a:gd name="connsiteY49" fmla="*/ 1659017 h 5599020"/>
              <a:gd name="connsiteX50" fmla="*/ 7278006 w 8631811"/>
              <a:gd name="connsiteY50" fmla="*/ 1574303 h 5599020"/>
              <a:gd name="connsiteX51" fmla="*/ 7334860 w 8631811"/>
              <a:gd name="connsiteY51" fmla="*/ 1490113 h 5599020"/>
              <a:gd name="connsiteX52" fmla="*/ 7392174 w 8631811"/>
              <a:gd name="connsiteY52" fmla="*/ 1406503 h 5599020"/>
              <a:gd name="connsiteX53" fmla="*/ 7449998 w 8631811"/>
              <a:gd name="connsiteY53" fmla="*/ 1323526 h 5599020"/>
              <a:gd name="connsiteX54" fmla="*/ 7508378 w 8631811"/>
              <a:gd name="connsiteY54" fmla="*/ 1241237 h 5599020"/>
              <a:gd name="connsiteX55" fmla="*/ 7567361 w 8631811"/>
              <a:gd name="connsiteY55" fmla="*/ 1159689 h 5599020"/>
              <a:gd name="connsiteX56" fmla="*/ 7597094 w 8631811"/>
              <a:gd name="connsiteY56" fmla="*/ 1119210 h 5599020"/>
              <a:gd name="connsiteX57" fmla="*/ 7626996 w 8631811"/>
              <a:gd name="connsiteY57" fmla="*/ 1078937 h 5599020"/>
              <a:gd name="connsiteX58" fmla="*/ 7657072 w 8631811"/>
              <a:gd name="connsiteY58" fmla="*/ 1038876 h 5599020"/>
              <a:gd name="connsiteX59" fmla="*/ 7687328 w 8631811"/>
              <a:gd name="connsiteY59" fmla="*/ 999035 h 5599020"/>
              <a:gd name="connsiteX60" fmla="*/ 7717771 w 8631811"/>
              <a:gd name="connsiteY60" fmla="*/ 959419 h 5599020"/>
              <a:gd name="connsiteX61" fmla="*/ 7748407 w 8631811"/>
              <a:gd name="connsiteY61" fmla="*/ 920037 h 5599020"/>
              <a:gd name="connsiteX62" fmla="*/ 7779240 w 8631811"/>
              <a:gd name="connsiteY62" fmla="*/ 880894 h 5599020"/>
              <a:gd name="connsiteX63" fmla="*/ 7810278 w 8631811"/>
              <a:gd name="connsiteY63" fmla="*/ 841997 h 5599020"/>
              <a:gd name="connsiteX64" fmla="*/ 7841525 w 8631811"/>
              <a:gd name="connsiteY64" fmla="*/ 803354 h 5599020"/>
              <a:gd name="connsiteX65" fmla="*/ 7872989 w 8631811"/>
              <a:gd name="connsiteY65" fmla="*/ 764970 h 5599020"/>
              <a:gd name="connsiteX66" fmla="*/ 7904675 w 8631811"/>
              <a:gd name="connsiteY66" fmla="*/ 726853 h 5599020"/>
              <a:gd name="connsiteX67" fmla="*/ 7936588 w 8631811"/>
              <a:gd name="connsiteY67" fmla="*/ 689010 h 5599020"/>
              <a:gd name="connsiteX68" fmla="*/ 7968735 w 8631811"/>
              <a:gd name="connsiteY68" fmla="*/ 651447 h 5599020"/>
              <a:gd name="connsiteX69" fmla="*/ 8001122 w 8631811"/>
              <a:gd name="connsiteY69" fmla="*/ 614171 h 5599020"/>
              <a:gd name="connsiteX70" fmla="*/ 8033755 w 8631811"/>
              <a:gd name="connsiteY70" fmla="*/ 577189 h 5599020"/>
              <a:gd name="connsiteX71" fmla="*/ 8066638 w 8631811"/>
              <a:gd name="connsiteY71" fmla="*/ 540507 h 5599020"/>
              <a:gd name="connsiteX72" fmla="*/ 8099780 w 8631811"/>
              <a:gd name="connsiteY72" fmla="*/ 504132 h 5599020"/>
              <a:gd name="connsiteX73" fmla="*/ 8133184 w 8631811"/>
              <a:gd name="connsiteY73" fmla="*/ 468072 h 5599020"/>
              <a:gd name="connsiteX74" fmla="*/ 8166858 w 8631811"/>
              <a:gd name="connsiteY74" fmla="*/ 432332 h 5599020"/>
              <a:gd name="connsiteX75" fmla="*/ 8200807 w 8631811"/>
              <a:gd name="connsiteY75" fmla="*/ 396920 h 5599020"/>
              <a:gd name="connsiteX76" fmla="*/ 8235037 w 8631811"/>
              <a:gd name="connsiteY76" fmla="*/ 361843 h 5599020"/>
              <a:gd name="connsiteX77" fmla="*/ 8269554 w 8631811"/>
              <a:gd name="connsiteY77" fmla="*/ 327107 h 5599020"/>
              <a:gd name="connsiteX78" fmla="*/ 8304364 w 8631811"/>
              <a:gd name="connsiteY78" fmla="*/ 292718 h 5599020"/>
              <a:gd name="connsiteX79" fmla="*/ 8339473 w 8631811"/>
              <a:gd name="connsiteY79" fmla="*/ 258685 h 5599020"/>
              <a:gd name="connsiteX80" fmla="*/ 8374886 w 8631811"/>
              <a:gd name="connsiteY80" fmla="*/ 225013 h 5599020"/>
              <a:gd name="connsiteX81" fmla="*/ 8410611 w 8631811"/>
              <a:gd name="connsiteY81" fmla="*/ 191709 h 5599020"/>
              <a:gd name="connsiteX82" fmla="*/ 8446651 w 8631811"/>
              <a:gd name="connsiteY82" fmla="*/ 158780 h 5599020"/>
              <a:gd name="connsiteX83" fmla="*/ 8483015 w 8631811"/>
              <a:gd name="connsiteY83" fmla="*/ 126233 h 5599020"/>
              <a:gd name="connsiteX84" fmla="*/ 8519706 w 8631811"/>
              <a:gd name="connsiteY84" fmla="*/ 94075 h 5599020"/>
              <a:gd name="connsiteX85" fmla="*/ 8556732 w 8631811"/>
              <a:gd name="connsiteY85" fmla="*/ 62312 h 5599020"/>
              <a:gd name="connsiteX86" fmla="*/ 8594098 w 8631811"/>
              <a:gd name="connsiteY86" fmla="*/ 30951 h 5599020"/>
              <a:gd name="connsiteX87" fmla="*/ 8631811 w 8631811"/>
              <a:gd name="connsiteY87" fmla="*/ 0 h 5599020"/>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82192 w 8631811"/>
              <a:gd name="connsiteY3" fmla="*/ 5550657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55902"/>
              <a:gd name="connsiteX1" fmla="*/ 510 w 8631811"/>
              <a:gd name="connsiteY1" fmla="*/ 0 h 5655902"/>
              <a:gd name="connsiteX2" fmla="*/ 510 w 8631811"/>
              <a:gd name="connsiteY2" fmla="*/ 5593952 h 5655902"/>
              <a:gd name="connsiteX3" fmla="*/ 4362155 w 8631811"/>
              <a:gd name="connsiteY3" fmla="*/ 5654487 h 5655902"/>
              <a:gd name="connsiteX4" fmla="*/ 4453498 w 8631811"/>
              <a:gd name="connsiteY4" fmla="*/ 5565111 h 5655902"/>
              <a:gd name="connsiteX5" fmla="*/ 4486270 w 8631811"/>
              <a:gd name="connsiteY5" fmla="*/ 5536556 h 5655902"/>
              <a:gd name="connsiteX6" fmla="*/ 4518701 w 8631811"/>
              <a:gd name="connsiteY6" fmla="*/ 5507747 h 5655902"/>
              <a:gd name="connsiteX7" fmla="*/ 4550797 w 8631811"/>
              <a:gd name="connsiteY7" fmla="*/ 5478687 h 5655902"/>
              <a:gd name="connsiteX8" fmla="*/ 4582564 w 8631811"/>
              <a:gd name="connsiteY8" fmla="*/ 5449380 h 5655902"/>
              <a:gd name="connsiteX9" fmla="*/ 4614010 w 8631811"/>
              <a:gd name="connsiteY9" fmla="*/ 5419830 h 5655902"/>
              <a:gd name="connsiteX10" fmla="*/ 4645139 w 8631811"/>
              <a:gd name="connsiteY10" fmla="*/ 5390040 h 5655902"/>
              <a:gd name="connsiteX11" fmla="*/ 4675959 w 8631811"/>
              <a:gd name="connsiteY11" fmla="*/ 5360014 h 5655902"/>
              <a:gd name="connsiteX12" fmla="*/ 4706476 w 8631811"/>
              <a:gd name="connsiteY12" fmla="*/ 5329755 h 5655902"/>
              <a:gd name="connsiteX13" fmla="*/ 4736695 w 8631811"/>
              <a:gd name="connsiteY13" fmla="*/ 5299266 h 5655902"/>
              <a:gd name="connsiteX14" fmla="*/ 4766625 w 8631811"/>
              <a:gd name="connsiteY14" fmla="*/ 5268551 h 5655902"/>
              <a:gd name="connsiteX15" fmla="*/ 4796270 w 8631811"/>
              <a:gd name="connsiteY15" fmla="*/ 5237614 h 5655902"/>
              <a:gd name="connsiteX16" fmla="*/ 4825637 w 8631811"/>
              <a:gd name="connsiteY16" fmla="*/ 5206458 h 5655902"/>
              <a:gd name="connsiteX17" fmla="*/ 4854733 w 8631811"/>
              <a:gd name="connsiteY17" fmla="*/ 5175087 h 5655902"/>
              <a:gd name="connsiteX18" fmla="*/ 4883564 w 8631811"/>
              <a:gd name="connsiteY18" fmla="*/ 5143504 h 5655902"/>
              <a:gd name="connsiteX19" fmla="*/ 4912136 w 8631811"/>
              <a:gd name="connsiteY19" fmla="*/ 5111713 h 5655902"/>
              <a:gd name="connsiteX20" fmla="*/ 4940455 w 8631811"/>
              <a:gd name="connsiteY20" fmla="*/ 5079717 h 5655902"/>
              <a:gd name="connsiteX21" fmla="*/ 4968528 w 8631811"/>
              <a:gd name="connsiteY21" fmla="*/ 5047519 h 5655902"/>
              <a:gd name="connsiteX22" fmla="*/ 4996362 w 8631811"/>
              <a:gd name="connsiteY22" fmla="*/ 5015124 h 5655902"/>
              <a:gd name="connsiteX23" fmla="*/ 5023962 w 8631811"/>
              <a:gd name="connsiteY23" fmla="*/ 4982535 h 5655902"/>
              <a:gd name="connsiteX24" fmla="*/ 5051334 w 8631811"/>
              <a:gd name="connsiteY24" fmla="*/ 4949755 h 5655902"/>
              <a:gd name="connsiteX25" fmla="*/ 5078486 w 8631811"/>
              <a:gd name="connsiteY25" fmla="*/ 4916787 h 5655902"/>
              <a:gd name="connsiteX26" fmla="*/ 5105424 w 8631811"/>
              <a:gd name="connsiteY26" fmla="*/ 4883636 h 5655902"/>
              <a:gd name="connsiteX27" fmla="*/ 5132154 w 8631811"/>
              <a:gd name="connsiteY27" fmla="*/ 4850305 h 5655902"/>
              <a:gd name="connsiteX28" fmla="*/ 5158681 w 8631811"/>
              <a:gd name="connsiteY28" fmla="*/ 4816797 h 5655902"/>
              <a:gd name="connsiteX29" fmla="*/ 5211157 w 8631811"/>
              <a:gd name="connsiteY29" fmla="*/ 4749265 h 5655902"/>
              <a:gd name="connsiteX30" fmla="*/ 5262901 w 8631811"/>
              <a:gd name="connsiteY30" fmla="*/ 4681068 h 5655902"/>
              <a:gd name="connsiteX31" fmla="*/ 5313965 w 8631811"/>
              <a:gd name="connsiteY31" fmla="*/ 4612234 h 5655902"/>
              <a:gd name="connsiteX32" fmla="*/ 5364399 w 8631811"/>
              <a:gd name="connsiteY32" fmla="*/ 4542793 h 5655902"/>
              <a:gd name="connsiteX33" fmla="*/ 5414255 w 8631811"/>
              <a:gd name="connsiteY33" fmla="*/ 4472771 h 5655902"/>
              <a:gd name="connsiteX34" fmla="*/ 5463582 w 8631811"/>
              <a:gd name="connsiteY34" fmla="*/ 4402196 h 5655902"/>
              <a:gd name="connsiteX35" fmla="*/ 5512432 w 8631811"/>
              <a:gd name="connsiteY35" fmla="*/ 4331098 h 5655902"/>
              <a:gd name="connsiteX36" fmla="*/ 5560854 w 8631811"/>
              <a:gd name="connsiteY36" fmla="*/ 4259503 h 5655902"/>
              <a:gd name="connsiteX37" fmla="*/ 5608901 w 8631811"/>
              <a:gd name="connsiteY37" fmla="*/ 4187441 h 5655902"/>
              <a:gd name="connsiteX38" fmla="*/ 5680377 w 8631811"/>
              <a:gd name="connsiteY38" fmla="*/ 4078531 h 5655902"/>
              <a:gd name="connsiteX39" fmla="*/ 5751291 w 8631811"/>
              <a:gd name="connsiteY39" fmla="*/ 3968727 h 5655902"/>
              <a:gd name="connsiteX40" fmla="*/ 5868700 w 8631811"/>
              <a:gd name="connsiteY40" fmla="*/ 3783989 h 5655902"/>
              <a:gd name="connsiteX41" fmla="*/ 6198426 w 8631811"/>
              <a:gd name="connsiteY41" fmla="*/ 3258640 h 5655902"/>
              <a:gd name="connsiteX42" fmla="*/ 6294647 w 8631811"/>
              <a:gd name="connsiteY42" fmla="*/ 3107321 h 5655902"/>
              <a:gd name="connsiteX43" fmla="*/ 6367867 w 8631811"/>
              <a:gd name="connsiteY43" fmla="*/ 2993735 h 5655902"/>
              <a:gd name="connsiteX44" fmla="*/ 6448414 w 8631811"/>
              <a:gd name="connsiteY44" fmla="*/ 2869788 h 5655902"/>
              <a:gd name="connsiteX45" fmla="*/ 6559384 w 8631811"/>
              <a:gd name="connsiteY45" fmla="*/ 2696807 h 5655902"/>
              <a:gd name="connsiteX46" fmla="*/ 6971450 w 8631811"/>
              <a:gd name="connsiteY46" fmla="*/ 2045274 h 5655902"/>
              <a:gd name="connsiteX47" fmla="*/ 7081972 w 8631811"/>
              <a:gd name="connsiteY47" fmla="*/ 1872743 h 5655902"/>
              <a:gd name="connsiteX48" fmla="*/ 7165496 w 8631811"/>
              <a:gd name="connsiteY48" fmla="*/ 1744202 h 5655902"/>
              <a:gd name="connsiteX49" fmla="*/ 7221568 w 8631811"/>
              <a:gd name="connsiteY49" fmla="*/ 1659017 h 5655902"/>
              <a:gd name="connsiteX50" fmla="*/ 7278006 w 8631811"/>
              <a:gd name="connsiteY50" fmla="*/ 1574303 h 5655902"/>
              <a:gd name="connsiteX51" fmla="*/ 7334860 w 8631811"/>
              <a:gd name="connsiteY51" fmla="*/ 1490113 h 5655902"/>
              <a:gd name="connsiteX52" fmla="*/ 7392174 w 8631811"/>
              <a:gd name="connsiteY52" fmla="*/ 1406503 h 5655902"/>
              <a:gd name="connsiteX53" fmla="*/ 7449998 w 8631811"/>
              <a:gd name="connsiteY53" fmla="*/ 1323526 h 5655902"/>
              <a:gd name="connsiteX54" fmla="*/ 7508378 w 8631811"/>
              <a:gd name="connsiteY54" fmla="*/ 1241237 h 5655902"/>
              <a:gd name="connsiteX55" fmla="*/ 7567361 w 8631811"/>
              <a:gd name="connsiteY55" fmla="*/ 1159689 h 5655902"/>
              <a:gd name="connsiteX56" fmla="*/ 7597094 w 8631811"/>
              <a:gd name="connsiteY56" fmla="*/ 1119210 h 5655902"/>
              <a:gd name="connsiteX57" fmla="*/ 7626996 w 8631811"/>
              <a:gd name="connsiteY57" fmla="*/ 1078937 h 5655902"/>
              <a:gd name="connsiteX58" fmla="*/ 7657072 w 8631811"/>
              <a:gd name="connsiteY58" fmla="*/ 1038876 h 5655902"/>
              <a:gd name="connsiteX59" fmla="*/ 7687328 w 8631811"/>
              <a:gd name="connsiteY59" fmla="*/ 999035 h 5655902"/>
              <a:gd name="connsiteX60" fmla="*/ 7717771 w 8631811"/>
              <a:gd name="connsiteY60" fmla="*/ 959419 h 5655902"/>
              <a:gd name="connsiteX61" fmla="*/ 7748407 w 8631811"/>
              <a:gd name="connsiteY61" fmla="*/ 920037 h 5655902"/>
              <a:gd name="connsiteX62" fmla="*/ 7779240 w 8631811"/>
              <a:gd name="connsiteY62" fmla="*/ 880894 h 5655902"/>
              <a:gd name="connsiteX63" fmla="*/ 7810278 w 8631811"/>
              <a:gd name="connsiteY63" fmla="*/ 841997 h 5655902"/>
              <a:gd name="connsiteX64" fmla="*/ 7841525 w 8631811"/>
              <a:gd name="connsiteY64" fmla="*/ 803354 h 5655902"/>
              <a:gd name="connsiteX65" fmla="*/ 7872989 w 8631811"/>
              <a:gd name="connsiteY65" fmla="*/ 764970 h 5655902"/>
              <a:gd name="connsiteX66" fmla="*/ 7904675 w 8631811"/>
              <a:gd name="connsiteY66" fmla="*/ 726853 h 5655902"/>
              <a:gd name="connsiteX67" fmla="*/ 7936588 w 8631811"/>
              <a:gd name="connsiteY67" fmla="*/ 689010 h 5655902"/>
              <a:gd name="connsiteX68" fmla="*/ 7968735 w 8631811"/>
              <a:gd name="connsiteY68" fmla="*/ 651447 h 5655902"/>
              <a:gd name="connsiteX69" fmla="*/ 8001122 w 8631811"/>
              <a:gd name="connsiteY69" fmla="*/ 614171 h 5655902"/>
              <a:gd name="connsiteX70" fmla="*/ 8033755 w 8631811"/>
              <a:gd name="connsiteY70" fmla="*/ 577189 h 5655902"/>
              <a:gd name="connsiteX71" fmla="*/ 8066638 w 8631811"/>
              <a:gd name="connsiteY71" fmla="*/ 540507 h 5655902"/>
              <a:gd name="connsiteX72" fmla="*/ 8099780 w 8631811"/>
              <a:gd name="connsiteY72" fmla="*/ 504132 h 5655902"/>
              <a:gd name="connsiteX73" fmla="*/ 8133184 w 8631811"/>
              <a:gd name="connsiteY73" fmla="*/ 468072 h 5655902"/>
              <a:gd name="connsiteX74" fmla="*/ 8166858 w 8631811"/>
              <a:gd name="connsiteY74" fmla="*/ 432332 h 5655902"/>
              <a:gd name="connsiteX75" fmla="*/ 8200807 w 8631811"/>
              <a:gd name="connsiteY75" fmla="*/ 396920 h 5655902"/>
              <a:gd name="connsiteX76" fmla="*/ 8235037 w 8631811"/>
              <a:gd name="connsiteY76" fmla="*/ 361843 h 5655902"/>
              <a:gd name="connsiteX77" fmla="*/ 8269554 w 8631811"/>
              <a:gd name="connsiteY77" fmla="*/ 327107 h 5655902"/>
              <a:gd name="connsiteX78" fmla="*/ 8304364 w 8631811"/>
              <a:gd name="connsiteY78" fmla="*/ 292718 h 5655902"/>
              <a:gd name="connsiteX79" fmla="*/ 8339473 w 8631811"/>
              <a:gd name="connsiteY79" fmla="*/ 258685 h 5655902"/>
              <a:gd name="connsiteX80" fmla="*/ 8374886 w 8631811"/>
              <a:gd name="connsiteY80" fmla="*/ 225013 h 5655902"/>
              <a:gd name="connsiteX81" fmla="*/ 8410611 w 8631811"/>
              <a:gd name="connsiteY81" fmla="*/ 191709 h 5655902"/>
              <a:gd name="connsiteX82" fmla="*/ 8446651 w 8631811"/>
              <a:gd name="connsiteY82" fmla="*/ 158780 h 5655902"/>
              <a:gd name="connsiteX83" fmla="*/ 8483015 w 8631811"/>
              <a:gd name="connsiteY83" fmla="*/ 126233 h 5655902"/>
              <a:gd name="connsiteX84" fmla="*/ 8519706 w 8631811"/>
              <a:gd name="connsiteY84" fmla="*/ 94075 h 5655902"/>
              <a:gd name="connsiteX85" fmla="*/ 8556732 w 8631811"/>
              <a:gd name="connsiteY85" fmla="*/ 62312 h 5655902"/>
              <a:gd name="connsiteX86" fmla="*/ 8594098 w 8631811"/>
              <a:gd name="connsiteY86" fmla="*/ 30951 h 5655902"/>
              <a:gd name="connsiteX87" fmla="*/ 8631811 w 8631811"/>
              <a:gd name="connsiteY87" fmla="*/ 0 h 5655902"/>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631811" h="5609155">
                <a:moveTo>
                  <a:pt x="8631811" y="0"/>
                </a:moveTo>
                <a:lnTo>
                  <a:pt x="510" y="0"/>
                </a:lnTo>
                <a:cubicBezTo>
                  <a:pt x="-1254" y="1862614"/>
                  <a:pt x="2274" y="3731338"/>
                  <a:pt x="510" y="5593952"/>
                </a:cubicBezTo>
                <a:cubicBezTo>
                  <a:pt x="2341" y="5593771"/>
                  <a:pt x="4397374" y="5618022"/>
                  <a:pt x="4415084" y="5605626"/>
                </a:cubicBezTo>
                <a:cubicBezTo>
                  <a:pt x="4394366" y="5618587"/>
                  <a:pt x="4458338" y="5576581"/>
                  <a:pt x="4453498" y="5565111"/>
                </a:cubicBezTo>
                <a:cubicBezTo>
                  <a:pt x="4458213" y="5577087"/>
                  <a:pt x="4475346" y="5546074"/>
                  <a:pt x="4486270" y="5536556"/>
                </a:cubicBezTo>
                <a:lnTo>
                  <a:pt x="4518701" y="5507747"/>
                </a:lnTo>
                <a:lnTo>
                  <a:pt x="4550797" y="5478687"/>
                </a:lnTo>
                <a:lnTo>
                  <a:pt x="4582564" y="5449380"/>
                </a:lnTo>
                <a:lnTo>
                  <a:pt x="4614010" y="5419830"/>
                </a:lnTo>
                <a:lnTo>
                  <a:pt x="4645139" y="5390040"/>
                </a:lnTo>
                <a:lnTo>
                  <a:pt x="4675959" y="5360014"/>
                </a:lnTo>
                <a:lnTo>
                  <a:pt x="4706476" y="5329755"/>
                </a:lnTo>
                <a:lnTo>
                  <a:pt x="4736695" y="5299266"/>
                </a:lnTo>
                <a:lnTo>
                  <a:pt x="4766625" y="5268551"/>
                </a:lnTo>
                <a:lnTo>
                  <a:pt x="4796270" y="5237614"/>
                </a:lnTo>
                <a:lnTo>
                  <a:pt x="4825637" y="5206458"/>
                </a:lnTo>
                <a:lnTo>
                  <a:pt x="4854733" y="5175087"/>
                </a:lnTo>
                <a:lnTo>
                  <a:pt x="4883564" y="5143504"/>
                </a:lnTo>
                <a:lnTo>
                  <a:pt x="4912136" y="5111713"/>
                </a:lnTo>
                <a:lnTo>
                  <a:pt x="4940455" y="5079717"/>
                </a:lnTo>
                <a:lnTo>
                  <a:pt x="4968528" y="5047519"/>
                </a:lnTo>
                <a:lnTo>
                  <a:pt x="4996362" y="5015124"/>
                </a:lnTo>
                <a:lnTo>
                  <a:pt x="5023962" y="4982535"/>
                </a:lnTo>
                <a:lnTo>
                  <a:pt x="5051334" y="4949755"/>
                </a:lnTo>
                <a:lnTo>
                  <a:pt x="5078486" y="4916787"/>
                </a:lnTo>
                <a:lnTo>
                  <a:pt x="5105424" y="4883636"/>
                </a:lnTo>
                <a:lnTo>
                  <a:pt x="5132154" y="4850305"/>
                </a:lnTo>
                <a:lnTo>
                  <a:pt x="5158681" y="4816797"/>
                </a:lnTo>
                <a:lnTo>
                  <a:pt x="5211157" y="4749265"/>
                </a:lnTo>
                <a:lnTo>
                  <a:pt x="5262901" y="4681068"/>
                </a:lnTo>
                <a:lnTo>
                  <a:pt x="5313965" y="4612234"/>
                </a:lnTo>
                <a:lnTo>
                  <a:pt x="5364399" y="4542793"/>
                </a:lnTo>
                <a:lnTo>
                  <a:pt x="5414255" y="4472771"/>
                </a:lnTo>
                <a:lnTo>
                  <a:pt x="5463582" y="4402196"/>
                </a:lnTo>
                <a:lnTo>
                  <a:pt x="5512432" y="4331098"/>
                </a:lnTo>
                <a:lnTo>
                  <a:pt x="5560854" y="4259503"/>
                </a:lnTo>
                <a:lnTo>
                  <a:pt x="5608901" y="4187441"/>
                </a:lnTo>
                <a:lnTo>
                  <a:pt x="5680377" y="4078531"/>
                </a:lnTo>
                <a:lnTo>
                  <a:pt x="5751291" y="3968727"/>
                </a:lnTo>
                <a:lnTo>
                  <a:pt x="5868700" y="3783989"/>
                </a:lnTo>
                <a:lnTo>
                  <a:pt x="6198426" y="3258640"/>
                </a:lnTo>
                <a:lnTo>
                  <a:pt x="6294647" y="3107321"/>
                </a:lnTo>
                <a:lnTo>
                  <a:pt x="6367867" y="2993735"/>
                </a:lnTo>
                <a:lnTo>
                  <a:pt x="6448414" y="2869788"/>
                </a:lnTo>
                <a:lnTo>
                  <a:pt x="6559384" y="2696807"/>
                </a:lnTo>
                <a:lnTo>
                  <a:pt x="6971450" y="2045274"/>
                </a:lnTo>
                <a:lnTo>
                  <a:pt x="7081972" y="1872743"/>
                </a:lnTo>
                <a:lnTo>
                  <a:pt x="7165496" y="1744202"/>
                </a:lnTo>
                <a:lnTo>
                  <a:pt x="7221568" y="1659017"/>
                </a:lnTo>
                <a:lnTo>
                  <a:pt x="7278006" y="1574303"/>
                </a:lnTo>
                <a:lnTo>
                  <a:pt x="7334860" y="1490113"/>
                </a:lnTo>
                <a:lnTo>
                  <a:pt x="7392174" y="1406503"/>
                </a:lnTo>
                <a:lnTo>
                  <a:pt x="7449998" y="1323526"/>
                </a:lnTo>
                <a:lnTo>
                  <a:pt x="7508378" y="1241237"/>
                </a:lnTo>
                <a:lnTo>
                  <a:pt x="7567361" y="1159689"/>
                </a:lnTo>
                <a:lnTo>
                  <a:pt x="7597094" y="1119210"/>
                </a:lnTo>
                <a:lnTo>
                  <a:pt x="7626996" y="1078937"/>
                </a:lnTo>
                <a:lnTo>
                  <a:pt x="7657072" y="1038876"/>
                </a:lnTo>
                <a:lnTo>
                  <a:pt x="7687328" y="999035"/>
                </a:lnTo>
                <a:lnTo>
                  <a:pt x="7717771" y="959419"/>
                </a:lnTo>
                <a:lnTo>
                  <a:pt x="7748407" y="920037"/>
                </a:lnTo>
                <a:lnTo>
                  <a:pt x="7779240" y="880894"/>
                </a:lnTo>
                <a:lnTo>
                  <a:pt x="7810278" y="841997"/>
                </a:lnTo>
                <a:lnTo>
                  <a:pt x="7841525" y="803354"/>
                </a:lnTo>
                <a:lnTo>
                  <a:pt x="7872989" y="764970"/>
                </a:lnTo>
                <a:lnTo>
                  <a:pt x="7904675" y="726853"/>
                </a:lnTo>
                <a:lnTo>
                  <a:pt x="7936588" y="689010"/>
                </a:lnTo>
                <a:lnTo>
                  <a:pt x="7968735" y="651447"/>
                </a:lnTo>
                <a:lnTo>
                  <a:pt x="8001122" y="614171"/>
                </a:lnTo>
                <a:lnTo>
                  <a:pt x="8033755" y="577189"/>
                </a:lnTo>
                <a:lnTo>
                  <a:pt x="8066638" y="540507"/>
                </a:lnTo>
                <a:lnTo>
                  <a:pt x="8099780" y="504132"/>
                </a:lnTo>
                <a:lnTo>
                  <a:pt x="8133184" y="468072"/>
                </a:lnTo>
                <a:lnTo>
                  <a:pt x="8166858" y="432332"/>
                </a:lnTo>
                <a:lnTo>
                  <a:pt x="8200807" y="396920"/>
                </a:lnTo>
                <a:lnTo>
                  <a:pt x="8235037" y="361843"/>
                </a:lnTo>
                <a:lnTo>
                  <a:pt x="8269554" y="327107"/>
                </a:lnTo>
                <a:lnTo>
                  <a:pt x="8304364" y="292718"/>
                </a:lnTo>
                <a:lnTo>
                  <a:pt x="8339473" y="258685"/>
                </a:lnTo>
                <a:lnTo>
                  <a:pt x="8374886" y="225013"/>
                </a:lnTo>
                <a:lnTo>
                  <a:pt x="8410611" y="191709"/>
                </a:lnTo>
                <a:lnTo>
                  <a:pt x="8446651" y="158780"/>
                </a:lnTo>
                <a:lnTo>
                  <a:pt x="8483015" y="126233"/>
                </a:lnTo>
                <a:lnTo>
                  <a:pt x="8519706" y="94075"/>
                </a:lnTo>
                <a:lnTo>
                  <a:pt x="8556732" y="62312"/>
                </a:lnTo>
                <a:lnTo>
                  <a:pt x="8594098" y="30951"/>
                </a:lnTo>
                <a:lnTo>
                  <a:pt x="8631811" y="0"/>
                </a:lnTo>
                <a:close/>
              </a:path>
            </a:pathLst>
          </a:custGeom>
          <a:solidFill>
            <a:schemeClr val="bg1"/>
          </a:solidFill>
        </p:spPr>
        <p:txBody>
          <a:bodyPr wrap="square" lIns="0" tIns="0" rIns="0" bIns="0" rtlCol="0"/>
          <a:lstStyle/>
          <a:p>
            <a:endParaRPr/>
          </a:p>
        </p:txBody>
      </p:sp>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C1E0F7"/>
                </a:solidFill>
                <a:latin typeface="Avenir Next LT Pro Demi" panose="020B0704020202020204" pitchFamily="34" charset="0"/>
              </a:rPr>
              <a:pPr algn="r"/>
              <a:t>‹#›</a:t>
            </a:fld>
            <a:endParaRPr lang="en-GB">
              <a:solidFill>
                <a:srgbClr val="C1E0F7"/>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5" name="Titel 1">
            <a:extLst>
              <a:ext uri="{FF2B5EF4-FFF2-40B4-BE49-F238E27FC236}">
                <a16:creationId xmlns:a16="http://schemas.microsoft.com/office/drawing/2014/main" id="{E13C5338-039C-3FA8-6881-7AA1206B12D4}"/>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6" name="Tijdelijke aanduiding voor inhoud 2">
            <a:extLst>
              <a:ext uri="{FF2B5EF4-FFF2-40B4-BE49-F238E27FC236}">
                <a16:creationId xmlns:a16="http://schemas.microsoft.com/office/drawing/2014/main" id="{74E29A07-E67E-B189-1DDF-E4B16DD1013D}"/>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17" name="object 2">
            <a:extLst>
              <a:ext uri="{FF2B5EF4-FFF2-40B4-BE49-F238E27FC236}">
                <a16:creationId xmlns:a16="http://schemas.microsoft.com/office/drawing/2014/main" id="{66F76CF1-F90C-2521-AD5A-7DB4CE909D19}"/>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18" name="object 2">
            <a:extLst>
              <a:ext uri="{FF2B5EF4-FFF2-40B4-BE49-F238E27FC236}">
                <a16:creationId xmlns:a16="http://schemas.microsoft.com/office/drawing/2014/main" id="{8B1D4D38-2153-5BB7-5F67-148DCB93F96F}"/>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2518399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Page+Image">
    <p:spTree>
      <p:nvGrpSpPr>
        <p:cNvPr id="1" name=""/>
        <p:cNvGrpSpPr/>
        <p:nvPr/>
      </p:nvGrpSpPr>
      <p:grpSpPr>
        <a:xfrm>
          <a:off x="0" y="0"/>
          <a:ext cx="0" cy="0"/>
          <a:chOff x="0" y="0"/>
          <a:chExt cx="0" cy="0"/>
        </a:xfrm>
      </p:grpSpPr>
      <p:pic>
        <p:nvPicPr>
          <p:cNvPr id="11" name="Picture 2" descr="Solar Panel Installation Companies Hot Sale, 51% OFF | espirituviajero.com">
            <a:extLst>
              <a:ext uri="{FF2B5EF4-FFF2-40B4-BE49-F238E27FC236}">
                <a16:creationId xmlns:a16="http://schemas.microsoft.com/office/drawing/2014/main" id="{0E57A8AC-BF8C-EC18-6661-813599C8D84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273800" y="0"/>
            <a:ext cx="5948391" cy="6883390"/>
          </a:xfrm>
          <a:prstGeom prst="rect">
            <a:avLst/>
          </a:prstGeom>
          <a:noFill/>
          <a:extLst>
            <a:ext uri="{909E8E84-426E-40DD-AFC4-6F175D3DCCD1}">
              <a14:hiddenFill xmlns:a14="http://schemas.microsoft.com/office/drawing/2010/main">
                <a:solidFill>
                  <a:srgbClr val="FFFFFF"/>
                </a:solidFill>
              </a14:hiddenFill>
            </a:ext>
          </a:extLst>
        </p:spPr>
      </p:pic>
      <p:sp>
        <p:nvSpPr>
          <p:cNvPr id="21" name="object 2">
            <a:extLst>
              <a:ext uri="{FF2B5EF4-FFF2-40B4-BE49-F238E27FC236}">
                <a16:creationId xmlns:a16="http://schemas.microsoft.com/office/drawing/2014/main" id="{7FB5D4F0-26ED-CC75-D041-B96DBFB98F5E}"/>
              </a:ext>
            </a:extLst>
          </p:cNvPr>
          <p:cNvSpPr/>
          <p:nvPr userDrawn="1"/>
        </p:nvSpPr>
        <p:spPr>
          <a:xfrm>
            <a:off x="-722" y="-15"/>
            <a:ext cx="12222913" cy="6883405"/>
          </a:xfrm>
          <a:custGeom>
            <a:avLst/>
            <a:gdLst>
              <a:gd name="connsiteX0" fmla="*/ 8631301 w 8631301"/>
              <a:gd name="connsiteY0" fmla="*/ 0 h 6687210"/>
              <a:gd name="connsiteX1" fmla="*/ 0 w 8631301"/>
              <a:gd name="connsiteY1" fmla="*/ 0 h 6687210"/>
              <a:gd name="connsiteX2" fmla="*/ 0 w 8631301"/>
              <a:gd name="connsiteY2" fmla="*/ 5367969 h 6687210"/>
              <a:gd name="connsiteX3" fmla="*/ 1556981 w 8631301"/>
              <a:gd name="connsiteY3" fmla="*/ 6687210 h 6687210"/>
              <a:gd name="connsiteX4" fmla="*/ 1622552 w 8631301"/>
              <a:gd name="connsiteY4" fmla="*/ 6680790 h 6687210"/>
              <a:gd name="connsiteX5" fmla="*/ 1687395 w 8631301"/>
              <a:gd name="connsiteY5" fmla="*/ 6673902 h 6687210"/>
              <a:gd name="connsiteX6" fmla="*/ 1751517 w 8631301"/>
              <a:gd name="connsiteY6" fmla="*/ 6666549 h 6687210"/>
              <a:gd name="connsiteX7" fmla="*/ 1814923 w 8631301"/>
              <a:gd name="connsiteY7" fmla="*/ 6658735 h 6687210"/>
              <a:gd name="connsiteX8" fmla="*/ 1877621 w 8631301"/>
              <a:gd name="connsiteY8" fmla="*/ 6650463 h 6687210"/>
              <a:gd name="connsiteX9" fmla="*/ 1939616 w 8631301"/>
              <a:gd name="connsiteY9" fmla="*/ 6641737 h 6687210"/>
              <a:gd name="connsiteX10" fmla="*/ 2000915 w 8631301"/>
              <a:gd name="connsiteY10" fmla="*/ 6632561 h 6687210"/>
              <a:gd name="connsiteX11" fmla="*/ 2061524 w 8631301"/>
              <a:gd name="connsiteY11" fmla="*/ 6622937 h 6687210"/>
              <a:gd name="connsiteX12" fmla="*/ 2121449 w 8631301"/>
              <a:gd name="connsiteY12" fmla="*/ 6612869 h 6687210"/>
              <a:gd name="connsiteX13" fmla="*/ 2180698 w 8631301"/>
              <a:gd name="connsiteY13" fmla="*/ 6602362 h 6687210"/>
              <a:gd name="connsiteX14" fmla="*/ 2239276 w 8631301"/>
              <a:gd name="connsiteY14" fmla="*/ 6591417 h 6687210"/>
              <a:gd name="connsiteX15" fmla="*/ 2297189 w 8631301"/>
              <a:gd name="connsiteY15" fmla="*/ 6580040 h 6687210"/>
              <a:gd name="connsiteX16" fmla="*/ 2354444 w 8631301"/>
              <a:gd name="connsiteY16" fmla="*/ 6568233 h 6687210"/>
              <a:gd name="connsiteX17" fmla="*/ 2411048 w 8631301"/>
              <a:gd name="connsiteY17" fmla="*/ 6555999 h 6687210"/>
              <a:gd name="connsiteX18" fmla="*/ 2467006 w 8631301"/>
              <a:gd name="connsiteY18" fmla="*/ 6543344 h 6687210"/>
              <a:gd name="connsiteX19" fmla="*/ 2522325 w 8631301"/>
              <a:gd name="connsiteY19" fmla="*/ 6530269 h 6687210"/>
              <a:gd name="connsiteX20" fmla="*/ 2577011 w 8631301"/>
              <a:gd name="connsiteY20" fmla="*/ 6516778 h 6687210"/>
              <a:gd name="connsiteX21" fmla="*/ 2631071 w 8631301"/>
              <a:gd name="connsiteY21" fmla="*/ 6502876 h 6687210"/>
              <a:gd name="connsiteX22" fmla="*/ 2684511 w 8631301"/>
              <a:gd name="connsiteY22" fmla="*/ 6488565 h 6687210"/>
              <a:gd name="connsiteX23" fmla="*/ 2737336 w 8631301"/>
              <a:gd name="connsiteY23" fmla="*/ 6473849 h 6687210"/>
              <a:gd name="connsiteX24" fmla="*/ 2789555 w 8631301"/>
              <a:gd name="connsiteY24" fmla="*/ 6458731 h 6687210"/>
              <a:gd name="connsiteX25" fmla="*/ 2841173 w 8631301"/>
              <a:gd name="connsiteY25" fmla="*/ 6443216 h 6687210"/>
              <a:gd name="connsiteX26" fmla="*/ 2892195 w 8631301"/>
              <a:gd name="connsiteY26" fmla="*/ 6427305 h 6687210"/>
              <a:gd name="connsiteX27" fmla="*/ 2942630 w 8631301"/>
              <a:gd name="connsiteY27" fmla="*/ 6411004 h 6687210"/>
              <a:gd name="connsiteX28" fmla="*/ 2992482 w 8631301"/>
              <a:gd name="connsiteY28" fmla="*/ 6394316 h 6687210"/>
              <a:gd name="connsiteX29" fmla="*/ 3041759 w 8631301"/>
              <a:gd name="connsiteY29" fmla="*/ 6377243 h 6687210"/>
              <a:gd name="connsiteX30" fmla="*/ 3090466 w 8631301"/>
              <a:gd name="connsiteY30" fmla="*/ 6359791 h 6687210"/>
              <a:gd name="connsiteX31" fmla="*/ 3138610 w 8631301"/>
              <a:gd name="connsiteY31" fmla="*/ 6341961 h 6687210"/>
              <a:gd name="connsiteX32" fmla="*/ 3186198 w 8631301"/>
              <a:gd name="connsiteY32" fmla="*/ 6323757 h 6687210"/>
              <a:gd name="connsiteX33" fmla="*/ 3233235 w 8631301"/>
              <a:gd name="connsiteY33" fmla="*/ 6305184 h 6687210"/>
              <a:gd name="connsiteX34" fmla="*/ 3279728 w 8631301"/>
              <a:gd name="connsiteY34" fmla="*/ 6286245 h 6687210"/>
              <a:gd name="connsiteX35" fmla="*/ 3325684 w 8631301"/>
              <a:gd name="connsiteY35" fmla="*/ 6266942 h 6687210"/>
              <a:gd name="connsiteX36" fmla="*/ 3371108 w 8631301"/>
              <a:gd name="connsiteY36" fmla="*/ 6247281 h 6687210"/>
              <a:gd name="connsiteX37" fmla="*/ 3416007 w 8631301"/>
              <a:gd name="connsiteY37" fmla="*/ 6227263 h 6687210"/>
              <a:gd name="connsiteX38" fmla="*/ 3460387 w 8631301"/>
              <a:gd name="connsiteY38" fmla="*/ 6206893 h 6687210"/>
              <a:gd name="connsiteX39" fmla="*/ 3504255 w 8631301"/>
              <a:gd name="connsiteY39" fmla="*/ 6186174 h 6687210"/>
              <a:gd name="connsiteX40" fmla="*/ 3547617 w 8631301"/>
              <a:gd name="connsiteY40" fmla="*/ 6165110 h 6687210"/>
              <a:gd name="connsiteX41" fmla="*/ 3590480 w 8631301"/>
              <a:gd name="connsiteY41" fmla="*/ 6143704 h 6687210"/>
              <a:gd name="connsiteX42" fmla="*/ 3632849 w 8631301"/>
              <a:gd name="connsiteY42" fmla="*/ 6121960 h 6687210"/>
              <a:gd name="connsiteX43" fmla="*/ 3674731 w 8631301"/>
              <a:gd name="connsiteY43" fmla="*/ 6099881 h 6687210"/>
              <a:gd name="connsiteX44" fmla="*/ 3716133 w 8631301"/>
              <a:gd name="connsiteY44" fmla="*/ 6077471 h 6687210"/>
              <a:gd name="connsiteX45" fmla="*/ 3757060 w 8631301"/>
              <a:gd name="connsiteY45" fmla="*/ 6054733 h 6687210"/>
              <a:gd name="connsiteX46" fmla="*/ 3797519 w 8631301"/>
              <a:gd name="connsiteY46" fmla="*/ 6031671 h 6687210"/>
              <a:gd name="connsiteX47" fmla="*/ 3837517 w 8631301"/>
              <a:gd name="connsiteY47" fmla="*/ 6008288 h 6687210"/>
              <a:gd name="connsiteX48" fmla="*/ 3877059 w 8631301"/>
              <a:gd name="connsiteY48" fmla="*/ 5984588 h 6687210"/>
              <a:gd name="connsiteX49" fmla="*/ 3916152 w 8631301"/>
              <a:gd name="connsiteY49" fmla="*/ 5960574 h 6687210"/>
              <a:gd name="connsiteX50" fmla="*/ 3954803 w 8631301"/>
              <a:gd name="connsiteY50" fmla="*/ 5936250 h 6687210"/>
              <a:gd name="connsiteX51" fmla="*/ 3993018 w 8631301"/>
              <a:gd name="connsiteY51" fmla="*/ 5911619 h 6687210"/>
              <a:gd name="connsiteX52" fmla="*/ 4030802 w 8631301"/>
              <a:gd name="connsiteY52" fmla="*/ 5886685 h 6687210"/>
              <a:gd name="connsiteX53" fmla="*/ 4068163 w 8631301"/>
              <a:gd name="connsiteY53" fmla="*/ 5861452 h 6687210"/>
              <a:gd name="connsiteX54" fmla="*/ 4105107 w 8631301"/>
              <a:gd name="connsiteY54" fmla="*/ 5835922 h 6687210"/>
              <a:gd name="connsiteX55" fmla="*/ 4141640 w 8631301"/>
              <a:gd name="connsiteY55" fmla="*/ 5810100 h 6687210"/>
              <a:gd name="connsiteX56" fmla="*/ 4177768 w 8631301"/>
              <a:gd name="connsiteY56" fmla="*/ 5783988 h 6687210"/>
              <a:gd name="connsiteX57" fmla="*/ 4213498 w 8631301"/>
              <a:gd name="connsiteY57" fmla="*/ 5757591 h 6687210"/>
              <a:gd name="connsiteX58" fmla="*/ 4248836 w 8631301"/>
              <a:gd name="connsiteY58" fmla="*/ 5730912 h 6687210"/>
              <a:gd name="connsiteX59" fmla="*/ 4283788 w 8631301"/>
              <a:gd name="connsiteY59" fmla="*/ 5703955 h 6687210"/>
              <a:gd name="connsiteX60" fmla="*/ 4318361 w 8631301"/>
              <a:gd name="connsiteY60" fmla="*/ 5676722 h 6687210"/>
              <a:gd name="connsiteX61" fmla="*/ 4352561 w 8631301"/>
              <a:gd name="connsiteY61" fmla="*/ 5649218 h 6687210"/>
              <a:gd name="connsiteX62" fmla="*/ 4386395 w 8631301"/>
              <a:gd name="connsiteY62" fmla="*/ 5621446 h 6687210"/>
              <a:gd name="connsiteX63" fmla="*/ 4419869 w 8631301"/>
              <a:gd name="connsiteY63" fmla="*/ 5593409 h 6687210"/>
              <a:gd name="connsiteX64" fmla="*/ 4452988 w 8631301"/>
              <a:gd name="connsiteY64" fmla="*/ 5565111 h 6687210"/>
              <a:gd name="connsiteX65" fmla="*/ 4485760 w 8631301"/>
              <a:gd name="connsiteY65" fmla="*/ 5536556 h 6687210"/>
              <a:gd name="connsiteX66" fmla="*/ 4518191 w 8631301"/>
              <a:gd name="connsiteY66" fmla="*/ 5507747 h 6687210"/>
              <a:gd name="connsiteX67" fmla="*/ 4550287 w 8631301"/>
              <a:gd name="connsiteY67" fmla="*/ 5478687 h 6687210"/>
              <a:gd name="connsiteX68" fmla="*/ 4582054 w 8631301"/>
              <a:gd name="connsiteY68" fmla="*/ 5449380 h 6687210"/>
              <a:gd name="connsiteX69" fmla="*/ 4613500 w 8631301"/>
              <a:gd name="connsiteY69" fmla="*/ 5419830 h 6687210"/>
              <a:gd name="connsiteX70" fmla="*/ 4644629 w 8631301"/>
              <a:gd name="connsiteY70" fmla="*/ 5390040 h 6687210"/>
              <a:gd name="connsiteX71" fmla="*/ 4675449 w 8631301"/>
              <a:gd name="connsiteY71" fmla="*/ 5360014 h 6687210"/>
              <a:gd name="connsiteX72" fmla="*/ 4705966 w 8631301"/>
              <a:gd name="connsiteY72" fmla="*/ 5329755 h 6687210"/>
              <a:gd name="connsiteX73" fmla="*/ 4736185 w 8631301"/>
              <a:gd name="connsiteY73" fmla="*/ 5299266 h 6687210"/>
              <a:gd name="connsiteX74" fmla="*/ 4766115 w 8631301"/>
              <a:gd name="connsiteY74" fmla="*/ 5268551 h 6687210"/>
              <a:gd name="connsiteX75" fmla="*/ 4795760 w 8631301"/>
              <a:gd name="connsiteY75" fmla="*/ 5237614 h 6687210"/>
              <a:gd name="connsiteX76" fmla="*/ 4825127 w 8631301"/>
              <a:gd name="connsiteY76" fmla="*/ 5206458 h 6687210"/>
              <a:gd name="connsiteX77" fmla="*/ 4854223 w 8631301"/>
              <a:gd name="connsiteY77" fmla="*/ 5175087 h 6687210"/>
              <a:gd name="connsiteX78" fmla="*/ 4883054 w 8631301"/>
              <a:gd name="connsiteY78" fmla="*/ 5143504 h 6687210"/>
              <a:gd name="connsiteX79" fmla="*/ 4911626 w 8631301"/>
              <a:gd name="connsiteY79" fmla="*/ 5111713 h 6687210"/>
              <a:gd name="connsiteX80" fmla="*/ 4939945 w 8631301"/>
              <a:gd name="connsiteY80" fmla="*/ 5079717 h 6687210"/>
              <a:gd name="connsiteX81" fmla="*/ 4968018 w 8631301"/>
              <a:gd name="connsiteY81" fmla="*/ 5047519 h 6687210"/>
              <a:gd name="connsiteX82" fmla="*/ 4995852 w 8631301"/>
              <a:gd name="connsiteY82" fmla="*/ 5015124 h 6687210"/>
              <a:gd name="connsiteX83" fmla="*/ 5023452 w 8631301"/>
              <a:gd name="connsiteY83" fmla="*/ 4982535 h 6687210"/>
              <a:gd name="connsiteX84" fmla="*/ 5050824 w 8631301"/>
              <a:gd name="connsiteY84" fmla="*/ 4949755 h 6687210"/>
              <a:gd name="connsiteX85" fmla="*/ 5077976 w 8631301"/>
              <a:gd name="connsiteY85" fmla="*/ 4916787 h 6687210"/>
              <a:gd name="connsiteX86" fmla="*/ 5104914 w 8631301"/>
              <a:gd name="connsiteY86" fmla="*/ 4883636 h 6687210"/>
              <a:gd name="connsiteX87" fmla="*/ 5131644 w 8631301"/>
              <a:gd name="connsiteY87" fmla="*/ 4850305 h 6687210"/>
              <a:gd name="connsiteX88" fmla="*/ 5158171 w 8631301"/>
              <a:gd name="connsiteY88" fmla="*/ 4816797 h 6687210"/>
              <a:gd name="connsiteX89" fmla="*/ 5210647 w 8631301"/>
              <a:gd name="connsiteY89" fmla="*/ 4749265 h 6687210"/>
              <a:gd name="connsiteX90" fmla="*/ 5262391 w 8631301"/>
              <a:gd name="connsiteY90" fmla="*/ 4681068 h 6687210"/>
              <a:gd name="connsiteX91" fmla="*/ 5313455 w 8631301"/>
              <a:gd name="connsiteY91" fmla="*/ 4612234 h 6687210"/>
              <a:gd name="connsiteX92" fmla="*/ 5363889 w 8631301"/>
              <a:gd name="connsiteY92" fmla="*/ 4542793 h 6687210"/>
              <a:gd name="connsiteX93" fmla="*/ 5413745 w 8631301"/>
              <a:gd name="connsiteY93" fmla="*/ 4472771 h 6687210"/>
              <a:gd name="connsiteX94" fmla="*/ 5463072 w 8631301"/>
              <a:gd name="connsiteY94" fmla="*/ 4402196 h 6687210"/>
              <a:gd name="connsiteX95" fmla="*/ 5511922 w 8631301"/>
              <a:gd name="connsiteY95" fmla="*/ 4331098 h 6687210"/>
              <a:gd name="connsiteX96" fmla="*/ 5560344 w 8631301"/>
              <a:gd name="connsiteY96" fmla="*/ 4259503 h 6687210"/>
              <a:gd name="connsiteX97" fmla="*/ 5608391 w 8631301"/>
              <a:gd name="connsiteY97" fmla="*/ 4187441 h 6687210"/>
              <a:gd name="connsiteX98" fmla="*/ 5679867 w 8631301"/>
              <a:gd name="connsiteY98" fmla="*/ 4078531 h 6687210"/>
              <a:gd name="connsiteX99" fmla="*/ 5750781 w 8631301"/>
              <a:gd name="connsiteY99" fmla="*/ 3968727 h 6687210"/>
              <a:gd name="connsiteX100" fmla="*/ 5868190 w 8631301"/>
              <a:gd name="connsiteY100" fmla="*/ 3783989 h 6687210"/>
              <a:gd name="connsiteX101" fmla="*/ 6197916 w 8631301"/>
              <a:gd name="connsiteY101" fmla="*/ 3258640 h 6687210"/>
              <a:gd name="connsiteX102" fmla="*/ 6294137 w 8631301"/>
              <a:gd name="connsiteY102" fmla="*/ 3107321 h 6687210"/>
              <a:gd name="connsiteX103" fmla="*/ 6367357 w 8631301"/>
              <a:gd name="connsiteY103" fmla="*/ 2993735 h 6687210"/>
              <a:gd name="connsiteX104" fmla="*/ 6447904 w 8631301"/>
              <a:gd name="connsiteY104" fmla="*/ 2869788 h 6687210"/>
              <a:gd name="connsiteX105" fmla="*/ 6558874 w 8631301"/>
              <a:gd name="connsiteY105" fmla="*/ 2696807 h 6687210"/>
              <a:gd name="connsiteX106" fmla="*/ 6970940 w 8631301"/>
              <a:gd name="connsiteY106" fmla="*/ 2045274 h 6687210"/>
              <a:gd name="connsiteX107" fmla="*/ 7081462 w 8631301"/>
              <a:gd name="connsiteY107" fmla="*/ 1872743 h 6687210"/>
              <a:gd name="connsiteX108" fmla="*/ 7164986 w 8631301"/>
              <a:gd name="connsiteY108" fmla="*/ 1744202 h 6687210"/>
              <a:gd name="connsiteX109" fmla="*/ 7221058 w 8631301"/>
              <a:gd name="connsiteY109" fmla="*/ 1659017 h 6687210"/>
              <a:gd name="connsiteX110" fmla="*/ 7277496 w 8631301"/>
              <a:gd name="connsiteY110" fmla="*/ 1574303 h 6687210"/>
              <a:gd name="connsiteX111" fmla="*/ 7334350 w 8631301"/>
              <a:gd name="connsiteY111" fmla="*/ 1490113 h 6687210"/>
              <a:gd name="connsiteX112" fmla="*/ 7391664 w 8631301"/>
              <a:gd name="connsiteY112" fmla="*/ 1406503 h 6687210"/>
              <a:gd name="connsiteX113" fmla="*/ 7449488 w 8631301"/>
              <a:gd name="connsiteY113" fmla="*/ 1323526 h 6687210"/>
              <a:gd name="connsiteX114" fmla="*/ 7507868 w 8631301"/>
              <a:gd name="connsiteY114" fmla="*/ 1241237 h 6687210"/>
              <a:gd name="connsiteX115" fmla="*/ 7566851 w 8631301"/>
              <a:gd name="connsiteY115" fmla="*/ 1159689 h 6687210"/>
              <a:gd name="connsiteX116" fmla="*/ 7596584 w 8631301"/>
              <a:gd name="connsiteY116" fmla="*/ 1119210 h 6687210"/>
              <a:gd name="connsiteX117" fmla="*/ 7626486 w 8631301"/>
              <a:gd name="connsiteY117" fmla="*/ 1078937 h 6687210"/>
              <a:gd name="connsiteX118" fmla="*/ 7656562 w 8631301"/>
              <a:gd name="connsiteY118" fmla="*/ 1038876 h 6687210"/>
              <a:gd name="connsiteX119" fmla="*/ 7686818 w 8631301"/>
              <a:gd name="connsiteY119" fmla="*/ 999035 h 6687210"/>
              <a:gd name="connsiteX120" fmla="*/ 7717261 w 8631301"/>
              <a:gd name="connsiteY120" fmla="*/ 959419 h 6687210"/>
              <a:gd name="connsiteX121" fmla="*/ 7747897 w 8631301"/>
              <a:gd name="connsiteY121" fmla="*/ 920037 h 6687210"/>
              <a:gd name="connsiteX122" fmla="*/ 7778730 w 8631301"/>
              <a:gd name="connsiteY122" fmla="*/ 880894 h 6687210"/>
              <a:gd name="connsiteX123" fmla="*/ 7809768 w 8631301"/>
              <a:gd name="connsiteY123" fmla="*/ 841997 h 6687210"/>
              <a:gd name="connsiteX124" fmla="*/ 7841015 w 8631301"/>
              <a:gd name="connsiteY124" fmla="*/ 803354 h 6687210"/>
              <a:gd name="connsiteX125" fmla="*/ 7872479 w 8631301"/>
              <a:gd name="connsiteY125" fmla="*/ 764970 h 6687210"/>
              <a:gd name="connsiteX126" fmla="*/ 7904165 w 8631301"/>
              <a:gd name="connsiteY126" fmla="*/ 726853 h 6687210"/>
              <a:gd name="connsiteX127" fmla="*/ 7936078 w 8631301"/>
              <a:gd name="connsiteY127" fmla="*/ 689010 h 6687210"/>
              <a:gd name="connsiteX128" fmla="*/ 7968225 w 8631301"/>
              <a:gd name="connsiteY128" fmla="*/ 651447 h 6687210"/>
              <a:gd name="connsiteX129" fmla="*/ 8000612 w 8631301"/>
              <a:gd name="connsiteY129" fmla="*/ 614171 h 6687210"/>
              <a:gd name="connsiteX130" fmla="*/ 8033245 w 8631301"/>
              <a:gd name="connsiteY130" fmla="*/ 577189 h 6687210"/>
              <a:gd name="connsiteX131" fmla="*/ 8066128 w 8631301"/>
              <a:gd name="connsiteY131" fmla="*/ 540507 h 6687210"/>
              <a:gd name="connsiteX132" fmla="*/ 8099270 w 8631301"/>
              <a:gd name="connsiteY132" fmla="*/ 504132 h 6687210"/>
              <a:gd name="connsiteX133" fmla="*/ 8132674 w 8631301"/>
              <a:gd name="connsiteY133" fmla="*/ 468072 h 6687210"/>
              <a:gd name="connsiteX134" fmla="*/ 8166348 w 8631301"/>
              <a:gd name="connsiteY134" fmla="*/ 432332 h 6687210"/>
              <a:gd name="connsiteX135" fmla="*/ 8200297 w 8631301"/>
              <a:gd name="connsiteY135" fmla="*/ 396920 h 6687210"/>
              <a:gd name="connsiteX136" fmla="*/ 8234527 w 8631301"/>
              <a:gd name="connsiteY136" fmla="*/ 361843 h 6687210"/>
              <a:gd name="connsiteX137" fmla="*/ 8269044 w 8631301"/>
              <a:gd name="connsiteY137" fmla="*/ 327107 h 6687210"/>
              <a:gd name="connsiteX138" fmla="*/ 8303854 w 8631301"/>
              <a:gd name="connsiteY138" fmla="*/ 292718 h 6687210"/>
              <a:gd name="connsiteX139" fmla="*/ 8338963 w 8631301"/>
              <a:gd name="connsiteY139" fmla="*/ 258685 h 6687210"/>
              <a:gd name="connsiteX140" fmla="*/ 8374376 w 8631301"/>
              <a:gd name="connsiteY140" fmla="*/ 225013 h 6687210"/>
              <a:gd name="connsiteX141" fmla="*/ 8410101 w 8631301"/>
              <a:gd name="connsiteY141" fmla="*/ 191709 h 6687210"/>
              <a:gd name="connsiteX142" fmla="*/ 8446141 w 8631301"/>
              <a:gd name="connsiteY142" fmla="*/ 158780 h 6687210"/>
              <a:gd name="connsiteX143" fmla="*/ 8482505 w 8631301"/>
              <a:gd name="connsiteY143" fmla="*/ 126233 h 6687210"/>
              <a:gd name="connsiteX144" fmla="*/ 8519196 w 8631301"/>
              <a:gd name="connsiteY144" fmla="*/ 94075 h 6687210"/>
              <a:gd name="connsiteX145" fmla="*/ 8556222 w 8631301"/>
              <a:gd name="connsiteY145" fmla="*/ 62312 h 6687210"/>
              <a:gd name="connsiteX146" fmla="*/ 8593588 w 8631301"/>
              <a:gd name="connsiteY146" fmla="*/ 30951 h 6687210"/>
              <a:gd name="connsiteX147" fmla="*/ 8631301 w 8631301"/>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0790"/>
              <a:gd name="connsiteX1" fmla="*/ 5293 w 8636594"/>
              <a:gd name="connsiteY1" fmla="*/ 0 h 6680790"/>
              <a:gd name="connsiteX2" fmla="*/ 0 w 8636594"/>
              <a:gd name="connsiteY2" fmla="*/ 5587843 h 6680790"/>
              <a:gd name="connsiteX3" fmla="*/ 1594033 w 8636594"/>
              <a:gd name="connsiteY3" fmla="*/ 5600057 h 6680790"/>
              <a:gd name="connsiteX4" fmla="*/ 1627845 w 8636594"/>
              <a:gd name="connsiteY4" fmla="*/ 6680790 h 6680790"/>
              <a:gd name="connsiteX5" fmla="*/ 1692688 w 8636594"/>
              <a:gd name="connsiteY5" fmla="*/ 6673902 h 6680790"/>
              <a:gd name="connsiteX6" fmla="*/ 1756810 w 8636594"/>
              <a:gd name="connsiteY6" fmla="*/ 6666549 h 6680790"/>
              <a:gd name="connsiteX7" fmla="*/ 1820216 w 8636594"/>
              <a:gd name="connsiteY7" fmla="*/ 6658735 h 6680790"/>
              <a:gd name="connsiteX8" fmla="*/ 1882914 w 8636594"/>
              <a:gd name="connsiteY8" fmla="*/ 6650463 h 6680790"/>
              <a:gd name="connsiteX9" fmla="*/ 1944909 w 8636594"/>
              <a:gd name="connsiteY9" fmla="*/ 6641737 h 6680790"/>
              <a:gd name="connsiteX10" fmla="*/ 2006208 w 8636594"/>
              <a:gd name="connsiteY10" fmla="*/ 6632561 h 6680790"/>
              <a:gd name="connsiteX11" fmla="*/ 2066817 w 8636594"/>
              <a:gd name="connsiteY11" fmla="*/ 6622937 h 6680790"/>
              <a:gd name="connsiteX12" fmla="*/ 2126742 w 8636594"/>
              <a:gd name="connsiteY12" fmla="*/ 6612869 h 6680790"/>
              <a:gd name="connsiteX13" fmla="*/ 2185991 w 8636594"/>
              <a:gd name="connsiteY13" fmla="*/ 6602362 h 6680790"/>
              <a:gd name="connsiteX14" fmla="*/ 2244569 w 8636594"/>
              <a:gd name="connsiteY14" fmla="*/ 6591417 h 6680790"/>
              <a:gd name="connsiteX15" fmla="*/ 2302482 w 8636594"/>
              <a:gd name="connsiteY15" fmla="*/ 6580040 h 6680790"/>
              <a:gd name="connsiteX16" fmla="*/ 2359737 w 8636594"/>
              <a:gd name="connsiteY16" fmla="*/ 6568233 h 6680790"/>
              <a:gd name="connsiteX17" fmla="*/ 2416341 w 8636594"/>
              <a:gd name="connsiteY17" fmla="*/ 6555999 h 6680790"/>
              <a:gd name="connsiteX18" fmla="*/ 2472299 w 8636594"/>
              <a:gd name="connsiteY18" fmla="*/ 6543344 h 6680790"/>
              <a:gd name="connsiteX19" fmla="*/ 2527618 w 8636594"/>
              <a:gd name="connsiteY19" fmla="*/ 6530269 h 6680790"/>
              <a:gd name="connsiteX20" fmla="*/ 2582304 w 8636594"/>
              <a:gd name="connsiteY20" fmla="*/ 6516778 h 6680790"/>
              <a:gd name="connsiteX21" fmla="*/ 2636364 w 8636594"/>
              <a:gd name="connsiteY21" fmla="*/ 6502876 h 6680790"/>
              <a:gd name="connsiteX22" fmla="*/ 2689804 w 8636594"/>
              <a:gd name="connsiteY22" fmla="*/ 6488565 h 6680790"/>
              <a:gd name="connsiteX23" fmla="*/ 2742629 w 8636594"/>
              <a:gd name="connsiteY23" fmla="*/ 6473849 h 6680790"/>
              <a:gd name="connsiteX24" fmla="*/ 2794848 w 8636594"/>
              <a:gd name="connsiteY24" fmla="*/ 6458731 h 6680790"/>
              <a:gd name="connsiteX25" fmla="*/ 2846466 w 8636594"/>
              <a:gd name="connsiteY25" fmla="*/ 6443216 h 6680790"/>
              <a:gd name="connsiteX26" fmla="*/ 2897488 w 8636594"/>
              <a:gd name="connsiteY26" fmla="*/ 6427305 h 6680790"/>
              <a:gd name="connsiteX27" fmla="*/ 2947923 w 8636594"/>
              <a:gd name="connsiteY27" fmla="*/ 6411004 h 6680790"/>
              <a:gd name="connsiteX28" fmla="*/ 2997775 w 8636594"/>
              <a:gd name="connsiteY28" fmla="*/ 6394316 h 6680790"/>
              <a:gd name="connsiteX29" fmla="*/ 3047052 w 8636594"/>
              <a:gd name="connsiteY29" fmla="*/ 6377243 h 6680790"/>
              <a:gd name="connsiteX30" fmla="*/ 3095759 w 8636594"/>
              <a:gd name="connsiteY30" fmla="*/ 6359791 h 6680790"/>
              <a:gd name="connsiteX31" fmla="*/ 3143903 w 8636594"/>
              <a:gd name="connsiteY31" fmla="*/ 6341961 h 6680790"/>
              <a:gd name="connsiteX32" fmla="*/ 3191491 w 8636594"/>
              <a:gd name="connsiteY32" fmla="*/ 6323757 h 6680790"/>
              <a:gd name="connsiteX33" fmla="*/ 3238528 w 8636594"/>
              <a:gd name="connsiteY33" fmla="*/ 6305184 h 6680790"/>
              <a:gd name="connsiteX34" fmla="*/ 3285021 w 8636594"/>
              <a:gd name="connsiteY34" fmla="*/ 6286245 h 6680790"/>
              <a:gd name="connsiteX35" fmla="*/ 3330977 w 8636594"/>
              <a:gd name="connsiteY35" fmla="*/ 6266942 h 6680790"/>
              <a:gd name="connsiteX36" fmla="*/ 3376401 w 8636594"/>
              <a:gd name="connsiteY36" fmla="*/ 6247281 h 6680790"/>
              <a:gd name="connsiteX37" fmla="*/ 3421300 w 8636594"/>
              <a:gd name="connsiteY37" fmla="*/ 6227263 h 6680790"/>
              <a:gd name="connsiteX38" fmla="*/ 3465680 w 8636594"/>
              <a:gd name="connsiteY38" fmla="*/ 6206893 h 6680790"/>
              <a:gd name="connsiteX39" fmla="*/ 3509548 w 8636594"/>
              <a:gd name="connsiteY39" fmla="*/ 6186174 h 6680790"/>
              <a:gd name="connsiteX40" fmla="*/ 3552910 w 8636594"/>
              <a:gd name="connsiteY40" fmla="*/ 6165110 h 6680790"/>
              <a:gd name="connsiteX41" fmla="*/ 3595773 w 8636594"/>
              <a:gd name="connsiteY41" fmla="*/ 6143704 h 6680790"/>
              <a:gd name="connsiteX42" fmla="*/ 3638142 w 8636594"/>
              <a:gd name="connsiteY42" fmla="*/ 6121960 h 6680790"/>
              <a:gd name="connsiteX43" fmla="*/ 3680024 w 8636594"/>
              <a:gd name="connsiteY43" fmla="*/ 6099881 h 6680790"/>
              <a:gd name="connsiteX44" fmla="*/ 3721426 w 8636594"/>
              <a:gd name="connsiteY44" fmla="*/ 6077471 h 6680790"/>
              <a:gd name="connsiteX45" fmla="*/ 3762353 w 8636594"/>
              <a:gd name="connsiteY45" fmla="*/ 6054733 h 6680790"/>
              <a:gd name="connsiteX46" fmla="*/ 3802812 w 8636594"/>
              <a:gd name="connsiteY46" fmla="*/ 6031671 h 6680790"/>
              <a:gd name="connsiteX47" fmla="*/ 3842810 w 8636594"/>
              <a:gd name="connsiteY47" fmla="*/ 6008288 h 6680790"/>
              <a:gd name="connsiteX48" fmla="*/ 3882352 w 8636594"/>
              <a:gd name="connsiteY48" fmla="*/ 5984588 h 6680790"/>
              <a:gd name="connsiteX49" fmla="*/ 3921445 w 8636594"/>
              <a:gd name="connsiteY49" fmla="*/ 5960574 h 6680790"/>
              <a:gd name="connsiteX50" fmla="*/ 3960096 w 8636594"/>
              <a:gd name="connsiteY50" fmla="*/ 5936250 h 6680790"/>
              <a:gd name="connsiteX51" fmla="*/ 3998311 w 8636594"/>
              <a:gd name="connsiteY51" fmla="*/ 5911619 h 6680790"/>
              <a:gd name="connsiteX52" fmla="*/ 4036095 w 8636594"/>
              <a:gd name="connsiteY52" fmla="*/ 5886685 h 6680790"/>
              <a:gd name="connsiteX53" fmla="*/ 4073456 w 8636594"/>
              <a:gd name="connsiteY53" fmla="*/ 5861452 h 6680790"/>
              <a:gd name="connsiteX54" fmla="*/ 4110400 w 8636594"/>
              <a:gd name="connsiteY54" fmla="*/ 5835922 h 6680790"/>
              <a:gd name="connsiteX55" fmla="*/ 4146933 w 8636594"/>
              <a:gd name="connsiteY55" fmla="*/ 5810100 h 6680790"/>
              <a:gd name="connsiteX56" fmla="*/ 4183061 w 8636594"/>
              <a:gd name="connsiteY56" fmla="*/ 5783988 h 6680790"/>
              <a:gd name="connsiteX57" fmla="*/ 4218791 w 8636594"/>
              <a:gd name="connsiteY57" fmla="*/ 5757591 h 6680790"/>
              <a:gd name="connsiteX58" fmla="*/ 4254129 w 8636594"/>
              <a:gd name="connsiteY58" fmla="*/ 5730912 h 6680790"/>
              <a:gd name="connsiteX59" fmla="*/ 4289081 w 8636594"/>
              <a:gd name="connsiteY59" fmla="*/ 5703955 h 6680790"/>
              <a:gd name="connsiteX60" fmla="*/ 4323654 w 8636594"/>
              <a:gd name="connsiteY60" fmla="*/ 5676722 h 6680790"/>
              <a:gd name="connsiteX61" fmla="*/ 4357854 w 8636594"/>
              <a:gd name="connsiteY61" fmla="*/ 5649218 h 6680790"/>
              <a:gd name="connsiteX62" fmla="*/ 4391688 w 8636594"/>
              <a:gd name="connsiteY62" fmla="*/ 5621446 h 6680790"/>
              <a:gd name="connsiteX63" fmla="*/ 4425162 w 8636594"/>
              <a:gd name="connsiteY63" fmla="*/ 5593409 h 6680790"/>
              <a:gd name="connsiteX64" fmla="*/ 4458281 w 8636594"/>
              <a:gd name="connsiteY64" fmla="*/ 5565111 h 6680790"/>
              <a:gd name="connsiteX65" fmla="*/ 4491053 w 8636594"/>
              <a:gd name="connsiteY65" fmla="*/ 5536556 h 6680790"/>
              <a:gd name="connsiteX66" fmla="*/ 4523484 w 8636594"/>
              <a:gd name="connsiteY66" fmla="*/ 5507747 h 6680790"/>
              <a:gd name="connsiteX67" fmla="*/ 4555580 w 8636594"/>
              <a:gd name="connsiteY67" fmla="*/ 5478687 h 6680790"/>
              <a:gd name="connsiteX68" fmla="*/ 4587347 w 8636594"/>
              <a:gd name="connsiteY68" fmla="*/ 5449380 h 6680790"/>
              <a:gd name="connsiteX69" fmla="*/ 4618793 w 8636594"/>
              <a:gd name="connsiteY69" fmla="*/ 5419830 h 6680790"/>
              <a:gd name="connsiteX70" fmla="*/ 4649922 w 8636594"/>
              <a:gd name="connsiteY70" fmla="*/ 5390040 h 6680790"/>
              <a:gd name="connsiteX71" fmla="*/ 4680742 w 8636594"/>
              <a:gd name="connsiteY71" fmla="*/ 5360014 h 6680790"/>
              <a:gd name="connsiteX72" fmla="*/ 4711259 w 8636594"/>
              <a:gd name="connsiteY72" fmla="*/ 5329755 h 6680790"/>
              <a:gd name="connsiteX73" fmla="*/ 4741478 w 8636594"/>
              <a:gd name="connsiteY73" fmla="*/ 5299266 h 6680790"/>
              <a:gd name="connsiteX74" fmla="*/ 4771408 w 8636594"/>
              <a:gd name="connsiteY74" fmla="*/ 5268551 h 6680790"/>
              <a:gd name="connsiteX75" fmla="*/ 4801053 w 8636594"/>
              <a:gd name="connsiteY75" fmla="*/ 5237614 h 6680790"/>
              <a:gd name="connsiteX76" fmla="*/ 4830420 w 8636594"/>
              <a:gd name="connsiteY76" fmla="*/ 5206458 h 6680790"/>
              <a:gd name="connsiteX77" fmla="*/ 4859516 w 8636594"/>
              <a:gd name="connsiteY77" fmla="*/ 5175087 h 6680790"/>
              <a:gd name="connsiteX78" fmla="*/ 4888347 w 8636594"/>
              <a:gd name="connsiteY78" fmla="*/ 5143504 h 6680790"/>
              <a:gd name="connsiteX79" fmla="*/ 4916919 w 8636594"/>
              <a:gd name="connsiteY79" fmla="*/ 5111713 h 6680790"/>
              <a:gd name="connsiteX80" fmla="*/ 4945238 w 8636594"/>
              <a:gd name="connsiteY80" fmla="*/ 5079717 h 6680790"/>
              <a:gd name="connsiteX81" fmla="*/ 4973311 w 8636594"/>
              <a:gd name="connsiteY81" fmla="*/ 5047519 h 6680790"/>
              <a:gd name="connsiteX82" fmla="*/ 5001145 w 8636594"/>
              <a:gd name="connsiteY82" fmla="*/ 5015124 h 6680790"/>
              <a:gd name="connsiteX83" fmla="*/ 5028745 w 8636594"/>
              <a:gd name="connsiteY83" fmla="*/ 4982535 h 6680790"/>
              <a:gd name="connsiteX84" fmla="*/ 5056117 w 8636594"/>
              <a:gd name="connsiteY84" fmla="*/ 4949755 h 6680790"/>
              <a:gd name="connsiteX85" fmla="*/ 5083269 w 8636594"/>
              <a:gd name="connsiteY85" fmla="*/ 4916787 h 6680790"/>
              <a:gd name="connsiteX86" fmla="*/ 5110207 w 8636594"/>
              <a:gd name="connsiteY86" fmla="*/ 4883636 h 6680790"/>
              <a:gd name="connsiteX87" fmla="*/ 5136937 w 8636594"/>
              <a:gd name="connsiteY87" fmla="*/ 4850305 h 6680790"/>
              <a:gd name="connsiteX88" fmla="*/ 5163464 w 8636594"/>
              <a:gd name="connsiteY88" fmla="*/ 4816797 h 6680790"/>
              <a:gd name="connsiteX89" fmla="*/ 5215940 w 8636594"/>
              <a:gd name="connsiteY89" fmla="*/ 4749265 h 6680790"/>
              <a:gd name="connsiteX90" fmla="*/ 5267684 w 8636594"/>
              <a:gd name="connsiteY90" fmla="*/ 4681068 h 6680790"/>
              <a:gd name="connsiteX91" fmla="*/ 5318748 w 8636594"/>
              <a:gd name="connsiteY91" fmla="*/ 4612234 h 6680790"/>
              <a:gd name="connsiteX92" fmla="*/ 5369182 w 8636594"/>
              <a:gd name="connsiteY92" fmla="*/ 4542793 h 6680790"/>
              <a:gd name="connsiteX93" fmla="*/ 5419038 w 8636594"/>
              <a:gd name="connsiteY93" fmla="*/ 4472771 h 6680790"/>
              <a:gd name="connsiteX94" fmla="*/ 5468365 w 8636594"/>
              <a:gd name="connsiteY94" fmla="*/ 4402196 h 6680790"/>
              <a:gd name="connsiteX95" fmla="*/ 5517215 w 8636594"/>
              <a:gd name="connsiteY95" fmla="*/ 4331098 h 6680790"/>
              <a:gd name="connsiteX96" fmla="*/ 5565637 w 8636594"/>
              <a:gd name="connsiteY96" fmla="*/ 4259503 h 6680790"/>
              <a:gd name="connsiteX97" fmla="*/ 5613684 w 8636594"/>
              <a:gd name="connsiteY97" fmla="*/ 4187441 h 6680790"/>
              <a:gd name="connsiteX98" fmla="*/ 5685160 w 8636594"/>
              <a:gd name="connsiteY98" fmla="*/ 4078531 h 6680790"/>
              <a:gd name="connsiteX99" fmla="*/ 5756074 w 8636594"/>
              <a:gd name="connsiteY99" fmla="*/ 3968727 h 6680790"/>
              <a:gd name="connsiteX100" fmla="*/ 5873483 w 8636594"/>
              <a:gd name="connsiteY100" fmla="*/ 3783989 h 6680790"/>
              <a:gd name="connsiteX101" fmla="*/ 6203209 w 8636594"/>
              <a:gd name="connsiteY101" fmla="*/ 3258640 h 6680790"/>
              <a:gd name="connsiteX102" fmla="*/ 6299430 w 8636594"/>
              <a:gd name="connsiteY102" fmla="*/ 3107321 h 6680790"/>
              <a:gd name="connsiteX103" fmla="*/ 6372650 w 8636594"/>
              <a:gd name="connsiteY103" fmla="*/ 2993735 h 6680790"/>
              <a:gd name="connsiteX104" fmla="*/ 6453197 w 8636594"/>
              <a:gd name="connsiteY104" fmla="*/ 2869788 h 6680790"/>
              <a:gd name="connsiteX105" fmla="*/ 6564167 w 8636594"/>
              <a:gd name="connsiteY105" fmla="*/ 2696807 h 6680790"/>
              <a:gd name="connsiteX106" fmla="*/ 6976233 w 8636594"/>
              <a:gd name="connsiteY106" fmla="*/ 2045274 h 6680790"/>
              <a:gd name="connsiteX107" fmla="*/ 7086755 w 8636594"/>
              <a:gd name="connsiteY107" fmla="*/ 1872743 h 6680790"/>
              <a:gd name="connsiteX108" fmla="*/ 7170279 w 8636594"/>
              <a:gd name="connsiteY108" fmla="*/ 1744202 h 6680790"/>
              <a:gd name="connsiteX109" fmla="*/ 7226351 w 8636594"/>
              <a:gd name="connsiteY109" fmla="*/ 1659017 h 6680790"/>
              <a:gd name="connsiteX110" fmla="*/ 7282789 w 8636594"/>
              <a:gd name="connsiteY110" fmla="*/ 1574303 h 6680790"/>
              <a:gd name="connsiteX111" fmla="*/ 7339643 w 8636594"/>
              <a:gd name="connsiteY111" fmla="*/ 1490113 h 6680790"/>
              <a:gd name="connsiteX112" fmla="*/ 7396957 w 8636594"/>
              <a:gd name="connsiteY112" fmla="*/ 1406503 h 6680790"/>
              <a:gd name="connsiteX113" fmla="*/ 7454781 w 8636594"/>
              <a:gd name="connsiteY113" fmla="*/ 1323526 h 6680790"/>
              <a:gd name="connsiteX114" fmla="*/ 7513161 w 8636594"/>
              <a:gd name="connsiteY114" fmla="*/ 1241237 h 6680790"/>
              <a:gd name="connsiteX115" fmla="*/ 7572144 w 8636594"/>
              <a:gd name="connsiteY115" fmla="*/ 1159689 h 6680790"/>
              <a:gd name="connsiteX116" fmla="*/ 7601877 w 8636594"/>
              <a:gd name="connsiteY116" fmla="*/ 1119210 h 6680790"/>
              <a:gd name="connsiteX117" fmla="*/ 7631779 w 8636594"/>
              <a:gd name="connsiteY117" fmla="*/ 1078937 h 6680790"/>
              <a:gd name="connsiteX118" fmla="*/ 7661855 w 8636594"/>
              <a:gd name="connsiteY118" fmla="*/ 1038876 h 6680790"/>
              <a:gd name="connsiteX119" fmla="*/ 7692111 w 8636594"/>
              <a:gd name="connsiteY119" fmla="*/ 999035 h 6680790"/>
              <a:gd name="connsiteX120" fmla="*/ 7722554 w 8636594"/>
              <a:gd name="connsiteY120" fmla="*/ 959419 h 6680790"/>
              <a:gd name="connsiteX121" fmla="*/ 7753190 w 8636594"/>
              <a:gd name="connsiteY121" fmla="*/ 920037 h 6680790"/>
              <a:gd name="connsiteX122" fmla="*/ 7784023 w 8636594"/>
              <a:gd name="connsiteY122" fmla="*/ 880894 h 6680790"/>
              <a:gd name="connsiteX123" fmla="*/ 7815061 w 8636594"/>
              <a:gd name="connsiteY123" fmla="*/ 841997 h 6680790"/>
              <a:gd name="connsiteX124" fmla="*/ 7846308 w 8636594"/>
              <a:gd name="connsiteY124" fmla="*/ 803354 h 6680790"/>
              <a:gd name="connsiteX125" fmla="*/ 7877772 w 8636594"/>
              <a:gd name="connsiteY125" fmla="*/ 764970 h 6680790"/>
              <a:gd name="connsiteX126" fmla="*/ 7909458 w 8636594"/>
              <a:gd name="connsiteY126" fmla="*/ 726853 h 6680790"/>
              <a:gd name="connsiteX127" fmla="*/ 7941371 w 8636594"/>
              <a:gd name="connsiteY127" fmla="*/ 689010 h 6680790"/>
              <a:gd name="connsiteX128" fmla="*/ 7973518 w 8636594"/>
              <a:gd name="connsiteY128" fmla="*/ 651447 h 6680790"/>
              <a:gd name="connsiteX129" fmla="*/ 8005905 w 8636594"/>
              <a:gd name="connsiteY129" fmla="*/ 614171 h 6680790"/>
              <a:gd name="connsiteX130" fmla="*/ 8038538 w 8636594"/>
              <a:gd name="connsiteY130" fmla="*/ 577189 h 6680790"/>
              <a:gd name="connsiteX131" fmla="*/ 8071421 w 8636594"/>
              <a:gd name="connsiteY131" fmla="*/ 540507 h 6680790"/>
              <a:gd name="connsiteX132" fmla="*/ 8104563 w 8636594"/>
              <a:gd name="connsiteY132" fmla="*/ 504132 h 6680790"/>
              <a:gd name="connsiteX133" fmla="*/ 8137967 w 8636594"/>
              <a:gd name="connsiteY133" fmla="*/ 468072 h 6680790"/>
              <a:gd name="connsiteX134" fmla="*/ 8171641 w 8636594"/>
              <a:gd name="connsiteY134" fmla="*/ 432332 h 6680790"/>
              <a:gd name="connsiteX135" fmla="*/ 8205590 w 8636594"/>
              <a:gd name="connsiteY135" fmla="*/ 396920 h 6680790"/>
              <a:gd name="connsiteX136" fmla="*/ 8239820 w 8636594"/>
              <a:gd name="connsiteY136" fmla="*/ 361843 h 6680790"/>
              <a:gd name="connsiteX137" fmla="*/ 8274337 w 8636594"/>
              <a:gd name="connsiteY137" fmla="*/ 327107 h 6680790"/>
              <a:gd name="connsiteX138" fmla="*/ 8309147 w 8636594"/>
              <a:gd name="connsiteY138" fmla="*/ 292718 h 6680790"/>
              <a:gd name="connsiteX139" fmla="*/ 8344256 w 8636594"/>
              <a:gd name="connsiteY139" fmla="*/ 258685 h 6680790"/>
              <a:gd name="connsiteX140" fmla="*/ 8379669 w 8636594"/>
              <a:gd name="connsiteY140" fmla="*/ 225013 h 6680790"/>
              <a:gd name="connsiteX141" fmla="*/ 8415394 w 8636594"/>
              <a:gd name="connsiteY141" fmla="*/ 191709 h 6680790"/>
              <a:gd name="connsiteX142" fmla="*/ 8451434 w 8636594"/>
              <a:gd name="connsiteY142" fmla="*/ 158780 h 6680790"/>
              <a:gd name="connsiteX143" fmla="*/ 8487798 w 8636594"/>
              <a:gd name="connsiteY143" fmla="*/ 126233 h 6680790"/>
              <a:gd name="connsiteX144" fmla="*/ 8524489 w 8636594"/>
              <a:gd name="connsiteY144" fmla="*/ 94075 h 6680790"/>
              <a:gd name="connsiteX145" fmla="*/ 8561515 w 8636594"/>
              <a:gd name="connsiteY145" fmla="*/ 62312 h 6680790"/>
              <a:gd name="connsiteX146" fmla="*/ 8598881 w 8636594"/>
              <a:gd name="connsiteY146" fmla="*/ 30951 h 6680790"/>
              <a:gd name="connsiteX147" fmla="*/ 8636594 w 8636594"/>
              <a:gd name="connsiteY147" fmla="*/ 0 h 6680790"/>
              <a:gd name="connsiteX0" fmla="*/ 8636594 w 8636594"/>
              <a:gd name="connsiteY0" fmla="*/ 0 h 6673902"/>
              <a:gd name="connsiteX1" fmla="*/ 5293 w 8636594"/>
              <a:gd name="connsiteY1" fmla="*/ 0 h 6673902"/>
              <a:gd name="connsiteX2" fmla="*/ 0 w 8636594"/>
              <a:gd name="connsiteY2" fmla="*/ 5587843 h 6673902"/>
              <a:gd name="connsiteX3" fmla="*/ 1594033 w 8636594"/>
              <a:gd name="connsiteY3" fmla="*/ 5600057 h 6673902"/>
              <a:gd name="connsiteX4" fmla="*/ 1686068 w 8636594"/>
              <a:gd name="connsiteY4" fmla="*/ 5599745 h 6673902"/>
              <a:gd name="connsiteX5" fmla="*/ 1692688 w 8636594"/>
              <a:gd name="connsiteY5" fmla="*/ 6673902 h 6673902"/>
              <a:gd name="connsiteX6" fmla="*/ 1756810 w 8636594"/>
              <a:gd name="connsiteY6" fmla="*/ 6666549 h 6673902"/>
              <a:gd name="connsiteX7" fmla="*/ 1820216 w 8636594"/>
              <a:gd name="connsiteY7" fmla="*/ 6658735 h 6673902"/>
              <a:gd name="connsiteX8" fmla="*/ 1882914 w 8636594"/>
              <a:gd name="connsiteY8" fmla="*/ 6650463 h 6673902"/>
              <a:gd name="connsiteX9" fmla="*/ 1944909 w 8636594"/>
              <a:gd name="connsiteY9" fmla="*/ 6641737 h 6673902"/>
              <a:gd name="connsiteX10" fmla="*/ 2006208 w 8636594"/>
              <a:gd name="connsiteY10" fmla="*/ 6632561 h 6673902"/>
              <a:gd name="connsiteX11" fmla="*/ 2066817 w 8636594"/>
              <a:gd name="connsiteY11" fmla="*/ 6622937 h 6673902"/>
              <a:gd name="connsiteX12" fmla="*/ 2126742 w 8636594"/>
              <a:gd name="connsiteY12" fmla="*/ 6612869 h 6673902"/>
              <a:gd name="connsiteX13" fmla="*/ 2185991 w 8636594"/>
              <a:gd name="connsiteY13" fmla="*/ 6602362 h 6673902"/>
              <a:gd name="connsiteX14" fmla="*/ 2244569 w 8636594"/>
              <a:gd name="connsiteY14" fmla="*/ 6591417 h 6673902"/>
              <a:gd name="connsiteX15" fmla="*/ 2302482 w 8636594"/>
              <a:gd name="connsiteY15" fmla="*/ 6580040 h 6673902"/>
              <a:gd name="connsiteX16" fmla="*/ 2359737 w 8636594"/>
              <a:gd name="connsiteY16" fmla="*/ 6568233 h 6673902"/>
              <a:gd name="connsiteX17" fmla="*/ 2416341 w 8636594"/>
              <a:gd name="connsiteY17" fmla="*/ 6555999 h 6673902"/>
              <a:gd name="connsiteX18" fmla="*/ 2472299 w 8636594"/>
              <a:gd name="connsiteY18" fmla="*/ 6543344 h 6673902"/>
              <a:gd name="connsiteX19" fmla="*/ 2527618 w 8636594"/>
              <a:gd name="connsiteY19" fmla="*/ 6530269 h 6673902"/>
              <a:gd name="connsiteX20" fmla="*/ 2582304 w 8636594"/>
              <a:gd name="connsiteY20" fmla="*/ 6516778 h 6673902"/>
              <a:gd name="connsiteX21" fmla="*/ 2636364 w 8636594"/>
              <a:gd name="connsiteY21" fmla="*/ 6502876 h 6673902"/>
              <a:gd name="connsiteX22" fmla="*/ 2689804 w 8636594"/>
              <a:gd name="connsiteY22" fmla="*/ 6488565 h 6673902"/>
              <a:gd name="connsiteX23" fmla="*/ 2742629 w 8636594"/>
              <a:gd name="connsiteY23" fmla="*/ 6473849 h 6673902"/>
              <a:gd name="connsiteX24" fmla="*/ 2794848 w 8636594"/>
              <a:gd name="connsiteY24" fmla="*/ 6458731 h 6673902"/>
              <a:gd name="connsiteX25" fmla="*/ 2846466 w 8636594"/>
              <a:gd name="connsiteY25" fmla="*/ 6443216 h 6673902"/>
              <a:gd name="connsiteX26" fmla="*/ 2897488 w 8636594"/>
              <a:gd name="connsiteY26" fmla="*/ 6427305 h 6673902"/>
              <a:gd name="connsiteX27" fmla="*/ 2947923 w 8636594"/>
              <a:gd name="connsiteY27" fmla="*/ 6411004 h 6673902"/>
              <a:gd name="connsiteX28" fmla="*/ 2997775 w 8636594"/>
              <a:gd name="connsiteY28" fmla="*/ 6394316 h 6673902"/>
              <a:gd name="connsiteX29" fmla="*/ 3047052 w 8636594"/>
              <a:gd name="connsiteY29" fmla="*/ 6377243 h 6673902"/>
              <a:gd name="connsiteX30" fmla="*/ 3095759 w 8636594"/>
              <a:gd name="connsiteY30" fmla="*/ 6359791 h 6673902"/>
              <a:gd name="connsiteX31" fmla="*/ 3143903 w 8636594"/>
              <a:gd name="connsiteY31" fmla="*/ 6341961 h 6673902"/>
              <a:gd name="connsiteX32" fmla="*/ 3191491 w 8636594"/>
              <a:gd name="connsiteY32" fmla="*/ 6323757 h 6673902"/>
              <a:gd name="connsiteX33" fmla="*/ 3238528 w 8636594"/>
              <a:gd name="connsiteY33" fmla="*/ 6305184 h 6673902"/>
              <a:gd name="connsiteX34" fmla="*/ 3285021 w 8636594"/>
              <a:gd name="connsiteY34" fmla="*/ 6286245 h 6673902"/>
              <a:gd name="connsiteX35" fmla="*/ 3330977 w 8636594"/>
              <a:gd name="connsiteY35" fmla="*/ 6266942 h 6673902"/>
              <a:gd name="connsiteX36" fmla="*/ 3376401 w 8636594"/>
              <a:gd name="connsiteY36" fmla="*/ 6247281 h 6673902"/>
              <a:gd name="connsiteX37" fmla="*/ 3421300 w 8636594"/>
              <a:gd name="connsiteY37" fmla="*/ 6227263 h 6673902"/>
              <a:gd name="connsiteX38" fmla="*/ 3465680 w 8636594"/>
              <a:gd name="connsiteY38" fmla="*/ 6206893 h 6673902"/>
              <a:gd name="connsiteX39" fmla="*/ 3509548 w 8636594"/>
              <a:gd name="connsiteY39" fmla="*/ 6186174 h 6673902"/>
              <a:gd name="connsiteX40" fmla="*/ 3552910 w 8636594"/>
              <a:gd name="connsiteY40" fmla="*/ 6165110 h 6673902"/>
              <a:gd name="connsiteX41" fmla="*/ 3595773 w 8636594"/>
              <a:gd name="connsiteY41" fmla="*/ 6143704 h 6673902"/>
              <a:gd name="connsiteX42" fmla="*/ 3638142 w 8636594"/>
              <a:gd name="connsiteY42" fmla="*/ 6121960 h 6673902"/>
              <a:gd name="connsiteX43" fmla="*/ 3680024 w 8636594"/>
              <a:gd name="connsiteY43" fmla="*/ 6099881 h 6673902"/>
              <a:gd name="connsiteX44" fmla="*/ 3721426 w 8636594"/>
              <a:gd name="connsiteY44" fmla="*/ 6077471 h 6673902"/>
              <a:gd name="connsiteX45" fmla="*/ 3762353 w 8636594"/>
              <a:gd name="connsiteY45" fmla="*/ 6054733 h 6673902"/>
              <a:gd name="connsiteX46" fmla="*/ 3802812 w 8636594"/>
              <a:gd name="connsiteY46" fmla="*/ 6031671 h 6673902"/>
              <a:gd name="connsiteX47" fmla="*/ 3842810 w 8636594"/>
              <a:gd name="connsiteY47" fmla="*/ 6008288 h 6673902"/>
              <a:gd name="connsiteX48" fmla="*/ 3882352 w 8636594"/>
              <a:gd name="connsiteY48" fmla="*/ 5984588 h 6673902"/>
              <a:gd name="connsiteX49" fmla="*/ 3921445 w 8636594"/>
              <a:gd name="connsiteY49" fmla="*/ 5960574 h 6673902"/>
              <a:gd name="connsiteX50" fmla="*/ 3960096 w 8636594"/>
              <a:gd name="connsiteY50" fmla="*/ 5936250 h 6673902"/>
              <a:gd name="connsiteX51" fmla="*/ 3998311 w 8636594"/>
              <a:gd name="connsiteY51" fmla="*/ 5911619 h 6673902"/>
              <a:gd name="connsiteX52" fmla="*/ 4036095 w 8636594"/>
              <a:gd name="connsiteY52" fmla="*/ 5886685 h 6673902"/>
              <a:gd name="connsiteX53" fmla="*/ 4073456 w 8636594"/>
              <a:gd name="connsiteY53" fmla="*/ 5861452 h 6673902"/>
              <a:gd name="connsiteX54" fmla="*/ 4110400 w 8636594"/>
              <a:gd name="connsiteY54" fmla="*/ 5835922 h 6673902"/>
              <a:gd name="connsiteX55" fmla="*/ 4146933 w 8636594"/>
              <a:gd name="connsiteY55" fmla="*/ 5810100 h 6673902"/>
              <a:gd name="connsiteX56" fmla="*/ 4183061 w 8636594"/>
              <a:gd name="connsiteY56" fmla="*/ 5783988 h 6673902"/>
              <a:gd name="connsiteX57" fmla="*/ 4218791 w 8636594"/>
              <a:gd name="connsiteY57" fmla="*/ 5757591 h 6673902"/>
              <a:gd name="connsiteX58" fmla="*/ 4254129 w 8636594"/>
              <a:gd name="connsiteY58" fmla="*/ 5730912 h 6673902"/>
              <a:gd name="connsiteX59" fmla="*/ 4289081 w 8636594"/>
              <a:gd name="connsiteY59" fmla="*/ 5703955 h 6673902"/>
              <a:gd name="connsiteX60" fmla="*/ 4323654 w 8636594"/>
              <a:gd name="connsiteY60" fmla="*/ 5676722 h 6673902"/>
              <a:gd name="connsiteX61" fmla="*/ 4357854 w 8636594"/>
              <a:gd name="connsiteY61" fmla="*/ 5649218 h 6673902"/>
              <a:gd name="connsiteX62" fmla="*/ 4391688 w 8636594"/>
              <a:gd name="connsiteY62" fmla="*/ 5621446 h 6673902"/>
              <a:gd name="connsiteX63" fmla="*/ 4425162 w 8636594"/>
              <a:gd name="connsiteY63" fmla="*/ 5593409 h 6673902"/>
              <a:gd name="connsiteX64" fmla="*/ 4458281 w 8636594"/>
              <a:gd name="connsiteY64" fmla="*/ 5565111 h 6673902"/>
              <a:gd name="connsiteX65" fmla="*/ 4491053 w 8636594"/>
              <a:gd name="connsiteY65" fmla="*/ 5536556 h 6673902"/>
              <a:gd name="connsiteX66" fmla="*/ 4523484 w 8636594"/>
              <a:gd name="connsiteY66" fmla="*/ 5507747 h 6673902"/>
              <a:gd name="connsiteX67" fmla="*/ 4555580 w 8636594"/>
              <a:gd name="connsiteY67" fmla="*/ 5478687 h 6673902"/>
              <a:gd name="connsiteX68" fmla="*/ 4587347 w 8636594"/>
              <a:gd name="connsiteY68" fmla="*/ 5449380 h 6673902"/>
              <a:gd name="connsiteX69" fmla="*/ 4618793 w 8636594"/>
              <a:gd name="connsiteY69" fmla="*/ 5419830 h 6673902"/>
              <a:gd name="connsiteX70" fmla="*/ 4649922 w 8636594"/>
              <a:gd name="connsiteY70" fmla="*/ 5390040 h 6673902"/>
              <a:gd name="connsiteX71" fmla="*/ 4680742 w 8636594"/>
              <a:gd name="connsiteY71" fmla="*/ 5360014 h 6673902"/>
              <a:gd name="connsiteX72" fmla="*/ 4711259 w 8636594"/>
              <a:gd name="connsiteY72" fmla="*/ 5329755 h 6673902"/>
              <a:gd name="connsiteX73" fmla="*/ 4741478 w 8636594"/>
              <a:gd name="connsiteY73" fmla="*/ 5299266 h 6673902"/>
              <a:gd name="connsiteX74" fmla="*/ 4771408 w 8636594"/>
              <a:gd name="connsiteY74" fmla="*/ 5268551 h 6673902"/>
              <a:gd name="connsiteX75" fmla="*/ 4801053 w 8636594"/>
              <a:gd name="connsiteY75" fmla="*/ 5237614 h 6673902"/>
              <a:gd name="connsiteX76" fmla="*/ 4830420 w 8636594"/>
              <a:gd name="connsiteY76" fmla="*/ 5206458 h 6673902"/>
              <a:gd name="connsiteX77" fmla="*/ 4859516 w 8636594"/>
              <a:gd name="connsiteY77" fmla="*/ 5175087 h 6673902"/>
              <a:gd name="connsiteX78" fmla="*/ 4888347 w 8636594"/>
              <a:gd name="connsiteY78" fmla="*/ 5143504 h 6673902"/>
              <a:gd name="connsiteX79" fmla="*/ 4916919 w 8636594"/>
              <a:gd name="connsiteY79" fmla="*/ 5111713 h 6673902"/>
              <a:gd name="connsiteX80" fmla="*/ 4945238 w 8636594"/>
              <a:gd name="connsiteY80" fmla="*/ 5079717 h 6673902"/>
              <a:gd name="connsiteX81" fmla="*/ 4973311 w 8636594"/>
              <a:gd name="connsiteY81" fmla="*/ 5047519 h 6673902"/>
              <a:gd name="connsiteX82" fmla="*/ 5001145 w 8636594"/>
              <a:gd name="connsiteY82" fmla="*/ 5015124 h 6673902"/>
              <a:gd name="connsiteX83" fmla="*/ 5028745 w 8636594"/>
              <a:gd name="connsiteY83" fmla="*/ 4982535 h 6673902"/>
              <a:gd name="connsiteX84" fmla="*/ 5056117 w 8636594"/>
              <a:gd name="connsiteY84" fmla="*/ 4949755 h 6673902"/>
              <a:gd name="connsiteX85" fmla="*/ 5083269 w 8636594"/>
              <a:gd name="connsiteY85" fmla="*/ 4916787 h 6673902"/>
              <a:gd name="connsiteX86" fmla="*/ 5110207 w 8636594"/>
              <a:gd name="connsiteY86" fmla="*/ 4883636 h 6673902"/>
              <a:gd name="connsiteX87" fmla="*/ 5136937 w 8636594"/>
              <a:gd name="connsiteY87" fmla="*/ 4850305 h 6673902"/>
              <a:gd name="connsiteX88" fmla="*/ 5163464 w 8636594"/>
              <a:gd name="connsiteY88" fmla="*/ 4816797 h 6673902"/>
              <a:gd name="connsiteX89" fmla="*/ 5215940 w 8636594"/>
              <a:gd name="connsiteY89" fmla="*/ 4749265 h 6673902"/>
              <a:gd name="connsiteX90" fmla="*/ 5267684 w 8636594"/>
              <a:gd name="connsiteY90" fmla="*/ 4681068 h 6673902"/>
              <a:gd name="connsiteX91" fmla="*/ 5318748 w 8636594"/>
              <a:gd name="connsiteY91" fmla="*/ 4612234 h 6673902"/>
              <a:gd name="connsiteX92" fmla="*/ 5369182 w 8636594"/>
              <a:gd name="connsiteY92" fmla="*/ 4542793 h 6673902"/>
              <a:gd name="connsiteX93" fmla="*/ 5419038 w 8636594"/>
              <a:gd name="connsiteY93" fmla="*/ 4472771 h 6673902"/>
              <a:gd name="connsiteX94" fmla="*/ 5468365 w 8636594"/>
              <a:gd name="connsiteY94" fmla="*/ 4402196 h 6673902"/>
              <a:gd name="connsiteX95" fmla="*/ 5517215 w 8636594"/>
              <a:gd name="connsiteY95" fmla="*/ 4331098 h 6673902"/>
              <a:gd name="connsiteX96" fmla="*/ 5565637 w 8636594"/>
              <a:gd name="connsiteY96" fmla="*/ 4259503 h 6673902"/>
              <a:gd name="connsiteX97" fmla="*/ 5613684 w 8636594"/>
              <a:gd name="connsiteY97" fmla="*/ 4187441 h 6673902"/>
              <a:gd name="connsiteX98" fmla="*/ 5685160 w 8636594"/>
              <a:gd name="connsiteY98" fmla="*/ 4078531 h 6673902"/>
              <a:gd name="connsiteX99" fmla="*/ 5756074 w 8636594"/>
              <a:gd name="connsiteY99" fmla="*/ 3968727 h 6673902"/>
              <a:gd name="connsiteX100" fmla="*/ 5873483 w 8636594"/>
              <a:gd name="connsiteY100" fmla="*/ 3783989 h 6673902"/>
              <a:gd name="connsiteX101" fmla="*/ 6203209 w 8636594"/>
              <a:gd name="connsiteY101" fmla="*/ 3258640 h 6673902"/>
              <a:gd name="connsiteX102" fmla="*/ 6299430 w 8636594"/>
              <a:gd name="connsiteY102" fmla="*/ 3107321 h 6673902"/>
              <a:gd name="connsiteX103" fmla="*/ 6372650 w 8636594"/>
              <a:gd name="connsiteY103" fmla="*/ 2993735 h 6673902"/>
              <a:gd name="connsiteX104" fmla="*/ 6453197 w 8636594"/>
              <a:gd name="connsiteY104" fmla="*/ 2869788 h 6673902"/>
              <a:gd name="connsiteX105" fmla="*/ 6564167 w 8636594"/>
              <a:gd name="connsiteY105" fmla="*/ 2696807 h 6673902"/>
              <a:gd name="connsiteX106" fmla="*/ 6976233 w 8636594"/>
              <a:gd name="connsiteY106" fmla="*/ 2045274 h 6673902"/>
              <a:gd name="connsiteX107" fmla="*/ 7086755 w 8636594"/>
              <a:gd name="connsiteY107" fmla="*/ 1872743 h 6673902"/>
              <a:gd name="connsiteX108" fmla="*/ 7170279 w 8636594"/>
              <a:gd name="connsiteY108" fmla="*/ 1744202 h 6673902"/>
              <a:gd name="connsiteX109" fmla="*/ 7226351 w 8636594"/>
              <a:gd name="connsiteY109" fmla="*/ 1659017 h 6673902"/>
              <a:gd name="connsiteX110" fmla="*/ 7282789 w 8636594"/>
              <a:gd name="connsiteY110" fmla="*/ 1574303 h 6673902"/>
              <a:gd name="connsiteX111" fmla="*/ 7339643 w 8636594"/>
              <a:gd name="connsiteY111" fmla="*/ 1490113 h 6673902"/>
              <a:gd name="connsiteX112" fmla="*/ 7396957 w 8636594"/>
              <a:gd name="connsiteY112" fmla="*/ 1406503 h 6673902"/>
              <a:gd name="connsiteX113" fmla="*/ 7454781 w 8636594"/>
              <a:gd name="connsiteY113" fmla="*/ 1323526 h 6673902"/>
              <a:gd name="connsiteX114" fmla="*/ 7513161 w 8636594"/>
              <a:gd name="connsiteY114" fmla="*/ 1241237 h 6673902"/>
              <a:gd name="connsiteX115" fmla="*/ 7572144 w 8636594"/>
              <a:gd name="connsiteY115" fmla="*/ 1159689 h 6673902"/>
              <a:gd name="connsiteX116" fmla="*/ 7601877 w 8636594"/>
              <a:gd name="connsiteY116" fmla="*/ 1119210 h 6673902"/>
              <a:gd name="connsiteX117" fmla="*/ 7631779 w 8636594"/>
              <a:gd name="connsiteY117" fmla="*/ 1078937 h 6673902"/>
              <a:gd name="connsiteX118" fmla="*/ 7661855 w 8636594"/>
              <a:gd name="connsiteY118" fmla="*/ 1038876 h 6673902"/>
              <a:gd name="connsiteX119" fmla="*/ 7692111 w 8636594"/>
              <a:gd name="connsiteY119" fmla="*/ 999035 h 6673902"/>
              <a:gd name="connsiteX120" fmla="*/ 7722554 w 8636594"/>
              <a:gd name="connsiteY120" fmla="*/ 959419 h 6673902"/>
              <a:gd name="connsiteX121" fmla="*/ 7753190 w 8636594"/>
              <a:gd name="connsiteY121" fmla="*/ 920037 h 6673902"/>
              <a:gd name="connsiteX122" fmla="*/ 7784023 w 8636594"/>
              <a:gd name="connsiteY122" fmla="*/ 880894 h 6673902"/>
              <a:gd name="connsiteX123" fmla="*/ 7815061 w 8636594"/>
              <a:gd name="connsiteY123" fmla="*/ 841997 h 6673902"/>
              <a:gd name="connsiteX124" fmla="*/ 7846308 w 8636594"/>
              <a:gd name="connsiteY124" fmla="*/ 803354 h 6673902"/>
              <a:gd name="connsiteX125" fmla="*/ 7877772 w 8636594"/>
              <a:gd name="connsiteY125" fmla="*/ 764970 h 6673902"/>
              <a:gd name="connsiteX126" fmla="*/ 7909458 w 8636594"/>
              <a:gd name="connsiteY126" fmla="*/ 726853 h 6673902"/>
              <a:gd name="connsiteX127" fmla="*/ 7941371 w 8636594"/>
              <a:gd name="connsiteY127" fmla="*/ 689010 h 6673902"/>
              <a:gd name="connsiteX128" fmla="*/ 7973518 w 8636594"/>
              <a:gd name="connsiteY128" fmla="*/ 651447 h 6673902"/>
              <a:gd name="connsiteX129" fmla="*/ 8005905 w 8636594"/>
              <a:gd name="connsiteY129" fmla="*/ 614171 h 6673902"/>
              <a:gd name="connsiteX130" fmla="*/ 8038538 w 8636594"/>
              <a:gd name="connsiteY130" fmla="*/ 577189 h 6673902"/>
              <a:gd name="connsiteX131" fmla="*/ 8071421 w 8636594"/>
              <a:gd name="connsiteY131" fmla="*/ 540507 h 6673902"/>
              <a:gd name="connsiteX132" fmla="*/ 8104563 w 8636594"/>
              <a:gd name="connsiteY132" fmla="*/ 504132 h 6673902"/>
              <a:gd name="connsiteX133" fmla="*/ 8137967 w 8636594"/>
              <a:gd name="connsiteY133" fmla="*/ 468072 h 6673902"/>
              <a:gd name="connsiteX134" fmla="*/ 8171641 w 8636594"/>
              <a:gd name="connsiteY134" fmla="*/ 432332 h 6673902"/>
              <a:gd name="connsiteX135" fmla="*/ 8205590 w 8636594"/>
              <a:gd name="connsiteY135" fmla="*/ 396920 h 6673902"/>
              <a:gd name="connsiteX136" fmla="*/ 8239820 w 8636594"/>
              <a:gd name="connsiteY136" fmla="*/ 361843 h 6673902"/>
              <a:gd name="connsiteX137" fmla="*/ 8274337 w 8636594"/>
              <a:gd name="connsiteY137" fmla="*/ 327107 h 6673902"/>
              <a:gd name="connsiteX138" fmla="*/ 8309147 w 8636594"/>
              <a:gd name="connsiteY138" fmla="*/ 292718 h 6673902"/>
              <a:gd name="connsiteX139" fmla="*/ 8344256 w 8636594"/>
              <a:gd name="connsiteY139" fmla="*/ 258685 h 6673902"/>
              <a:gd name="connsiteX140" fmla="*/ 8379669 w 8636594"/>
              <a:gd name="connsiteY140" fmla="*/ 225013 h 6673902"/>
              <a:gd name="connsiteX141" fmla="*/ 8415394 w 8636594"/>
              <a:gd name="connsiteY141" fmla="*/ 191709 h 6673902"/>
              <a:gd name="connsiteX142" fmla="*/ 8451434 w 8636594"/>
              <a:gd name="connsiteY142" fmla="*/ 158780 h 6673902"/>
              <a:gd name="connsiteX143" fmla="*/ 8487798 w 8636594"/>
              <a:gd name="connsiteY143" fmla="*/ 126233 h 6673902"/>
              <a:gd name="connsiteX144" fmla="*/ 8524489 w 8636594"/>
              <a:gd name="connsiteY144" fmla="*/ 94075 h 6673902"/>
              <a:gd name="connsiteX145" fmla="*/ 8561515 w 8636594"/>
              <a:gd name="connsiteY145" fmla="*/ 62312 h 6673902"/>
              <a:gd name="connsiteX146" fmla="*/ 8598881 w 8636594"/>
              <a:gd name="connsiteY146" fmla="*/ 30951 h 6673902"/>
              <a:gd name="connsiteX147" fmla="*/ 8636594 w 8636594"/>
              <a:gd name="connsiteY147" fmla="*/ 0 h 6673902"/>
              <a:gd name="connsiteX0" fmla="*/ 8636594 w 8636594"/>
              <a:gd name="connsiteY0" fmla="*/ 0 h 6666549"/>
              <a:gd name="connsiteX1" fmla="*/ 5293 w 8636594"/>
              <a:gd name="connsiteY1" fmla="*/ 0 h 6666549"/>
              <a:gd name="connsiteX2" fmla="*/ 0 w 8636594"/>
              <a:gd name="connsiteY2" fmla="*/ 5587843 h 6666549"/>
              <a:gd name="connsiteX3" fmla="*/ 1594033 w 8636594"/>
              <a:gd name="connsiteY3" fmla="*/ 5600057 h 6666549"/>
              <a:gd name="connsiteX4" fmla="*/ 1686068 w 8636594"/>
              <a:gd name="connsiteY4" fmla="*/ 5599745 h 6666549"/>
              <a:gd name="connsiteX5" fmla="*/ 1883237 w 8636594"/>
              <a:gd name="connsiteY5" fmla="*/ 5855484 h 6666549"/>
              <a:gd name="connsiteX6" fmla="*/ 1756810 w 8636594"/>
              <a:gd name="connsiteY6" fmla="*/ 6666549 h 6666549"/>
              <a:gd name="connsiteX7" fmla="*/ 1820216 w 8636594"/>
              <a:gd name="connsiteY7" fmla="*/ 6658735 h 6666549"/>
              <a:gd name="connsiteX8" fmla="*/ 1882914 w 8636594"/>
              <a:gd name="connsiteY8" fmla="*/ 6650463 h 6666549"/>
              <a:gd name="connsiteX9" fmla="*/ 1944909 w 8636594"/>
              <a:gd name="connsiteY9" fmla="*/ 6641737 h 6666549"/>
              <a:gd name="connsiteX10" fmla="*/ 2006208 w 8636594"/>
              <a:gd name="connsiteY10" fmla="*/ 6632561 h 6666549"/>
              <a:gd name="connsiteX11" fmla="*/ 2066817 w 8636594"/>
              <a:gd name="connsiteY11" fmla="*/ 6622937 h 6666549"/>
              <a:gd name="connsiteX12" fmla="*/ 2126742 w 8636594"/>
              <a:gd name="connsiteY12" fmla="*/ 6612869 h 6666549"/>
              <a:gd name="connsiteX13" fmla="*/ 2185991 w 8636594"/>
              <a:gd name="connsiteY13" fmla="*/ 6602362 h 6666549"/>
              <a:gd name="connsiteX14" fmla="*/ 2244569 w 8636594"/>
              <a:gd name="connsiteY14" fmla="*/ 6591417 h 6666549"/>
              <a:gd name="connsiteX15" fmla="*/ 2302482 w 8636594"/>
              <a:gd name="connsiteY15" fmla="*/ 6580040 h 6666549"/>
              <a:gd name="connsiteX16" fmla="*/ 2359737 w 8636594"/>
              <a:gd name="connsiteY16" fmla="*/ 6568233 h 6666549"/>
              <a:gd name="connsiteX17" fmla="*/ 2416341 w 8636594"/>
              <a:gd name="connsiteY17" fmla="*/ 6555999 h 6666549"/>
              <a:gd name="connsiteX18" fmla="*/ 2472299 w 8636594"/>
              <a:gd name="connsiteY18" fmla="*/ 6543344 h 6666549"/>
              <a:gd name="connsiteX19" fmla="*/ 2527618 w 8636594"/>
              <a:gd name="connsiteY19" fmla="*/ 6530269 h 6666549"/>
              <a:gd name="connsiteX20" fmla="*/ 2582304 w 8636594"/>
              <a:gd name="connsiteY20" fmla="*/ 6516778 h 6666549"/>
              <a:gd name="connsiteX21" fmla="*/ 2636364 w 8636594"/>
              <a:gd name="connsiteY21" fmla="*/ 6502876 h 6666549"/>
              <a:gd name="connsiteX22" fmla="*/ 2689804 w 8636594"/>
              <a:gd name="connsiteY22" fmla="*/ 6488565 h 6666549"/>
              <a:gd name="connsiteX23" fmla="*/ 2742629 w 8636594"/>
              <a:gd name="connsiteY23" fmla="*/ 6473849 h 6666549"/>
              <a:gd name="connsiteX24" fmla="*/ 2794848 w 8636594"/>
              <a:gd name="connsiteY24" fmla="*/ 6458731 h 6666549"/>
              <a:gd name="connsiteX25" fmla="*/ 2846466 w 8636594"/>
              <a:gd name="connsiteY25" fmla="*/ 6443216 h 6666549"/>
              <a:gd name="connsiteX26" fmla="*/ 2897488 w 8636594"/>
              <a:gd name="connsiteY26" fmla="*/ 6427305 h 6666549"/>
              <a:gd name="connsiteX27" fmla="*/ 2947923 w 8636594"/>
              <a:gd name="connsiteY27" fmla="*/ 6411004 h 6666549"/>
              <a:gd name="connsiteX28" fmla="*/ 2997775 w 8636594"/>
              <a:gd name="connsiteY28" fmla="*/ 6394316 h 6666549"/>
              <a:gd name="connsiteX29" fmla="*/ 3047052 w 8636594"/>
              <a:gd name="connsiteY29" fmla="*/ 6377243 h 6666549"/>
              <a:gd name="connsiteX30" fmla="*/ 3095759 w 8636594"/>
              <a:gd name="connsiteY30" fmla="*/ 6359791 h 6666549"/>
              <a:gd name="connsiteX31" fmla="*/ 3143903 w 8636594"/>
              <a:gd name="connsiteY31" fmla="*/ 6341961 h 6666549"/>
              <a:gd name="connsiteX32" fmla="*/ 3191491 w 8636594"/>
              <a:gd name="connsiteY32" fmla="*/ 6323757 h 6666549"/>
              <a:gd name="connsiteX33" fmla="*/ 3238528 w 8636594"/>
              <a:gd name="connsiteY33" fmla="*/ 6305184 h 6666549"/>
              <a:gd name="connsiteX34" fmla="*/ 3285021 w 8636594"/>
              <a:gd name="connsiteY34" fmla="*/ 6286245 h 6666549"/>
              <a:gd name="connsiteX35" fmla="*/ 3330977 w 8636594"/>
              <a:gd name="connsiteY35" fmla="*/ 6266942 h 6666549"/>
              <a:gd name="connsiteX36" fmla="*/ 3376401 w 8636594"/>
              <a:gd name="connsiteY36" fmla="*/ 6247281 h 6666549"/>
              <a:gd name="connsiteX37" fmla="*/ 3421300 w 8636594"/>
              <a:gd name="connsiteY37" fmla="*/ 6227263 h 6666549"/>
              <a:gd name="connsiteX38" fmla="*/ 3465680 w 8636594"/>
              <a:gd name="connsiteY38" fmla="*/ 6206893 h 6666549"/>
              <a:gd name="connsiteX39" fmla="*/ 3509548 w 8636594"/>
              <a:gd name="connsiteY39" fmla="*/ 6186174 h 6666549"/>
              <a:gd name="connsiteX40" fmla="*/ 3552910 w 8636594"/>
              <a:gd name="connsiteY40" fmla="*/ 6165110 h 6666549"/>
              <a:gd name="connsiteX41" fmla="*/ 3595773 w 8636594"/>
              <a:gd name="connsiteY41" fmla="*/ 6143704 h 6666549"/>
              <a:gd name="connsiteX42" fmla="*/ 3638142 w 8636594"/>
              <a:gd name="connsiteY42" fmla="*/ 6121960 h 6666549"/>
              <a:gd name="connsiteX43" fmla="*/ 3680024 w 8636594"/>
              <a:gd name="connsiteY43" fmla="*/ 6099881 h 6666549"/>
              <a:gd name="connsiteX44" fmla="*/ 3721426 w 8636594"/>
              <a:gd name="connsiteY44" fmla="*/ 6077471 h 6666549"/>
              <a:gd name="connsiteX45" fmla="*/ 3762353 w 8636594"/>
              <a:gd name="connsiteY45" fmla="*/ 6054733 h 6666549"/>
              <a:gd name="connsiteX46" fmla="*/ 3802812 w 8636594"/>
              <a:gd name="connsiteY46" fmla="*/ 6031671 h 6666549"/>
              <a:gd name="connsiteX47" fmla="*/ 3842810 w 8636594"/>
              <a:gd name="connsiteY47" fmla="*/ 6008288 h 6666549"/>
              <a:gd name="connsiteX48" fmla="*/ 3882352 w 8636594"/>
              <a:gd name="connsiteY48" fmla="*/ 5984588 h 6666549"/>
              <a:gd name="connsiteX49" fmla="*/ 3921445 w 8636594"/>
              <a:gd name="connsiteY49" fmla="*/ 5960574 h 6666549"/>
              <a:gd name="connsiteX50" fmla="*/ 3960096 w 8636594"/>
              <a:gd name="connsiteY50" fmla="*/ 5936250 h 6666549"/>
              <a:gd name="connsiteX51" fmla="*/ 3998311 w 8636594"/>
              <a:gd name="connsiteY51" fmla="*/ 5911619 h 6666549"/>
              <a:gd name="connsiteX52" fmla="*/ 4036095 w 8636594"/>
              <a:gd name="connsiteY52" fmla="*/ 5886685 h 6666549"/>
              <a:gd name="connsiteX53" fmla="*/ 4073456 w 8636594"/>
              <a:gd name="connsiteY53" fmla="*/ 5861452 h 6666549"/>
              <a:gd name="connsiteX54" fmla="*/ 4110400 w 8636594"/>
              <a:gd name="connsiteY54" fmla="*/ 5835922 h 6666549"/>
              <a:gd name="connsiteX55" fmla="*/ 4146933 w 8636594"/>
              <a:gd name="connsiteY55" fmla="*/ 5810100 h 6666549"/>
              <a:gd name="connsiteX56" fmla="*/ 4183061 w 8636594"/>
              <a:gd name="connsiteY56" fmla="*/ 5783988 h 6666549"/>
              <a:gd name="connsiteX57" fmla="*/ 4218791 w 8636594"/>
              <a:gd name="connsiteY57" fmla="*/ 5757591 h 6666549"/>
              <a:gd name="connsiteX58" fmla="*/ 4254129 w 8636594"/>
              <a:gd name="connsiteY58" fmla="*/ 5730912 h 6666549"/>
              <a:gd name="connsiteX59" fmla="*/ 4289081 w 8636594"/>
              <a:gd name="connsiteY59" fmla="*/ 5703955 h 6666549"/>
              <a:gd name="connsiteX60" fmla="*/ 4323654 w 8636594"/>
              <a:gd name="connsiteY60" fmla="*/ 5676722 h 6666549"/>
              <a:gd name="connsiteX61" fmla="*/ 4357854 w 8636594"/>
              <a:gd name="connsiteY61" fmla="*/ 5649218 h 6666549"/>
              <a:gd name="connsiteX62" fmla="*/ 4391688 w 8636594"/>
              <a:gd name="connsiteY62" fmla="*/ 5621446 h 6666549"/>
              <a:gd name="connsiteX63" fmla="*/ 4425162 w 8636594"/>
              <a:gd name="connsiteY63" fmla="*/ 5593409 h 6666549"/>
              <a:gd name="connsiteX64" fmla="*/ 4458281 w 8636594"/>
              <a:gd name="connsiteY64" fmla="*/ 5565111 h 6666549"/>
              <a:gd name="connsiteX65" fmla="*/ 4491053 w 8636594"/>
              <a:gd name="connsiteY65" fmla="*/ 5536556 h 6666549"/>
              <a:gd name="connsiteX66" fmla="*/ 4523484 w 8636594"/>
              <a:gd name="connsiteY66" fmla="*/ 5507747 h 6666549"/>
              <a:gd name="connsiteX67" fmla="*/ 4555580 w 8636594"/>
              <a:gd name="connsiteY67" fmla="*/ 5478687 h 6666549"/>
              <a:gd name="connsiteX68" fmla="*/ 4587347 w 8636594"/>
              <a:gd name="connsiteY68" fmla="*/ 5449380 h 6666549"/>
              <a:gd name="connsiteX69" fmla="*/ 4618793 w 8636594"/>
              <a:gd name="connsiteY69" fmla="*/ 5419830 h 6666549"/>
              <a:gd name="connsiteX70" fmla="*/ 4649922 w 8636594"/>
              <a:gd name="connsiteY70" fmla="*/ 5390040 h 6666549"/>
              <a:gd name="connsiteX71" fmla="*/ 4680742 w 8636594"/>
              <a:gd name="connsiteY71" fmla="*/ 5360014 h 6666549"/>
              <a:gd name="connsiteX72" fmla="*/ 4711259 w 8636594"/>
              <a:gd name="connsiteY72" fmla="*/ 5329755 h 6666549"/>
              <a:gd name="connsiteX73" fmla="*/ 4741478 w 8636594"/>
              <a:gd name="connsiteY73" fmla="*/ 5299266 h 6666549"/>
              <a:gd name="connsiteX74" fmla="*/ 4771408 w 8636594"/>
              <a:gd name="connsiteY74" fmla="*/ 5268551 h 6666549"/>
              <a:gd name="connsiteX75" fmla="*/ 4801053 w 8636594"/>
              <a:gd name="connsiteY75" fmla="*/ 5237614 h 6666549"/>
              <a:gd name="connsiteX76" fmla="*/ 4830420 w 8636594"/>
              <a:gd name="connsiteY76" fmla="*/ 5206458 h 6666549"/>
              <a:gd name="connsiteX77" fmla="*/ 4859516 w 8636594"/>
              <a:gd name="connsiteY77" fmla="*/ 5175087 h 6666549"/>
              <a:gd name="connsiteX78" fmla="*/ 4888347 w 8636594"/>
              <a:gd name="connsiteY78" fmla="*/ 5143504 h 6666549"/>
              <a:gd name="connsiteX79" fmla="*/ 4916919 w 8636594"/>
              <a:gd name="connsiteY79" fmla="*/ 5111713 h 6666549"/>
              <a:gd name="connsiteX80" fmla="*/ 4945238 w 8636594"/>
              <a:gd name="connsiteY80" fmla="*/ 5079717 h 6666549"/>
              <a:gd name="connsiteX81" fmla="*/ 4973311 w 8636594"/>
              <a:gd name="connsiteY81" fmla="*/ 5047519 h 6666549"/>
              <a:gd name="connsiteX82" fmla="*/ 5001145 w 8636594"/>
              <a:gd name="connsiteY82" fmla="*/ 5015124 h 6666549"/>
              <a:gd name="connsiteX83" fmla="*/ 5028745 w 8636594"/>
              <a:gd name="connsiteY83" fmla="*/ 4982535 h 6666549"/>
              <a:gd name="connsiteX84" fmla="*/ 5056117 w 8636594"/>
              <a:gd name="connsiteY84" fmla="*/ 4949755 h 6666549"/>
              <a:gd name="connsiteX85" fmla="*/ 5083269 w 8636594"/>
              <a:gd name="connsiteY85" fmla="*/ 4916787 h 6666549"/>
              <a:gd name="connsiteX86" fmla="*/ 5110207 w 8636594"/>
              <a:gd name="connsiteY86" fmla="*/ 4883636 h 6666549"/>
              <a:gd name="connsiteX87" fmla="*/ 5136937 w 8636594"/>
              <a:gd name="connsiteY87" fmla="*/ 4850305 h 6666549"/>
              <a:gd name="connsiteX88" fmla="*/ 5163464 w 8636594"/>
              <a:gd name="connsiteY88" fmla="*/ 4816797 h 6666549"/>
              <a:gd name="connsiteX89" fmla="*/ 5215940 w 8636594"/>
              <a:gd name="connsiteY89" fmla="*/ 4749265 h 6666549"/>
              <a:gd name="connsiteX90" fmla="*/ 5267684 w 8636594"/>
              <a:gd name="connsiteY90" fmla="*/ 4681068 h 6666549"/>
              <a:gd name="connsiteX91" fmla="*/ 5318748 w 8636594"/>
              <a:gd name="connsiteY91" fmla="*/ 4612234 h 6666549"/>
              <a:gd name="connsiteX92" fmla="*/ 5369182 w 8636594"/>
              <a:gd name="connsiteY92" fmla="*/ 4542793 h 6666549"/>
              <a:gd name="connsiteX93" fmla="*/ 5419038 w 8636594"/>
              <a:gd name="connsiteY93" fmla="*/ 4472771 h 6666549"/>
              <a:gd name="connsiteX94" fmla="*/ 5468365 w 8636594"/>
              <a:gd name="connsiteY94" fmla="*/ 4402196 h 6666549"/>
              <a:gd name="connsiteX95" fmla="*/ 5517215 w 8636594"/>
              <a:gd name="connsiteY95" fmla="*/ 4331098 h 6666549"/>
              <a:gd name="connsiteX96" fmla="*/ 5565637 w 8636594"/>
              <a:gd name="connsiteY96" fmla="*/ 4259503 h 6666549"/>
              <a:gd name="connsiteX97" fmla="*/ 5613684 w 8636594"/>
              <a:gd name="connsiteY97" fmla="*/ 4187441 h 6666549"/>
              <a:gd name="connsiteX98" fmla="*/ 5685160 w 8636594"/>
              <a:gd name="connsiteY98" fmla="*/ 4078531 h 6666549"/>
              <a:gd name="connsiteX99" fmla="*/ 5756074 w 8636594"/>
              <a:gd name="connsiteY99" fmla="*/ 3968727 h 6666549"/>
              <a:gd name="connsiteX100" fmla="*/ 5873483 w 8636594"/>
              <a:gd name="connsiteY100" fmla="*/ 3783989 h 6666549"/>
              <a:gd name="connsiteX101" fmla="*/ 6203209 w 8636594"/>
              <a:gd name="connsiteY101" fmla="*/ 3258640 h 6666549"/>
              <a:gd name="connsiteX102" fmla="*/ 6299430 w 8636594"/>
              <a:gd name="connsiteY102" fmla="*/ 3107321 h 6666549"/>
              <a:gd name="connsiteX103" fmla="*/ 6372650 w 8636594"/>
              <a:gd name="connsiteY103" fmla="*/ 2993735 h 6666549"/>
              <a:gd name="connsiteX104" fmla="*/ 6453197 w 8636594"/>
              <a:gd name="connsiteY104" fmla="*/ 2869788 h 6666549"/>
              <a:gd name="connsiteX105" fmla="*/ 6564167 w 8636594"/>
              <a:gd name="connsiteY105" fmla="*/ 2696807 h 6666549"/>
              <a:gd name="connsiteX106" fmla="*/ 6976233 w 8636594"/>
              <a:gd name="connsiteY106" fmla="*/ 2045274 h 6666549"/>
              <a:gd name="connsiteX107" fmla="*/ 7086755 w 8636594"/>
              <a:gd name="connsiteY107" fmla="*/ 1872743 h 6666549"/>
              <a:gd name="connsiteX108" fmla="*/ 7170279 w 8636594"/>
              <a:gd name="connsiteY108" fmla="*/ 1744202 h 6666549"/>
              <a:gd name="connsiteX109" fmla="*/ 7226351 w 8636594"/>
              <a:gd name="connsiteY109" fmla="*/ 1659017 h 6666549"/>
              <a:gd name="connsiteX110" fmla="*/ 7282789 w 8636594"/>
              <a:gd name="connsiteY110" fmla="*/ 1574303 h 6666549"/>
              <a:gd name="connsiteX111" fmla="*/ 7339643 w 8636594"/>
              <a:gd name="connsiteY111" fmla="*/ 1490113 h 6666549"/>
              <a:gd name="connsiteX112" fmla="*/ 7396957 w 8636594"/>
              <a:gd name="connsiteY112" fmla="*/ 1406503 h 6666549"/>
              <a:gd name="connsiteX113" fmla="*/ 7454781 w 8636594"/>
              <a:gd name="connsiteY113" fmla="*/ 1323526 h 6666549"/>
              <a:gd name="connsiteX114" fmla="*/ 7513161 w 8636594"/>
              <a:gd name="connsiteY114" fmla="*/ 1241237 h 6666549"/>
              <a:gd name="connsiteX115" fmla="*/ 7572144 w 8636594"/>
              <a:gd name="connsiteY115" fmla="*/ 1159689 h 6666549"/>
              <a:gd name="connsiteX116" fmla="*/ 7601877 w 8636594"/>
              <a:gd name="connsiteY116" fmla="*/ 1119210 h 6666549"/>
              <a:gd name="connsiteX117" fmla="*/ 7631779 w 8636594"/>
              <a:gd name="connsiteY117" fmla="*/ 1078937 h 6666549"/>
              <a:gd name="connsiteX118" fmla="*/ 7661855 w 8636594"/>
              <a:gd name="connsiteY118" fmla="*/ 1038876 h 6666549"/>
              <a:gd name="connsiteX119" fmla="*/ 7692111 w 8636594"/>
              <a:gd name="connsiteY119" fmla="*/ 999035 h 6666549"/>
              <a:gd name="connsiteX120" fmla="*/ 7722554 w 8636594"/>
              <a:gd name="connsiteY120" fmla="*/ 959419 h 6666549"/>
              <a:gd name="connsiteX121" fmla="*/ 7753190 w 8636594"/>
              <a:gd name="connsiteY121" fmla="*/ 920037 h 6666549"/>
              <a:gd name="connsiteX122" fmla="*/ 7784023 w 8636594"/>
              <a:gd name="connsiteY122" fmla="*/ 880894 h 6666549"/>
              <a:gd name="connsiteX123" fmla="*/ 7815061 w 8636594"/>
              <a:gd name="connsiteY123" fmla="*/ 841997 h 6666549"/>
              <a:gd name="connsiteX124" fmla="*/ 7846308 w 8636594"/>
              <a:gd name="connsiteY124" fmla="*/ 803354 h 6666549"/>
              <a:gd name="connsiteX125" fmla="*/ 7877772 w 8636594"/>
              <a:gd name="connsiteY125" fmla="*/ 764970 h 6666549"/>
              <a:gd name="connsiteX126" fmla="*/ 7909458 w 8636594"/>
              <a:gd name="connsiteY126" fmla="*/ 726853 h 6666549"/>
              <a:gd name="connsiteX127" fmla="*/ 7941371 w 8636594"/>
              <a:gd name="connsiteY127" fmla="*/ 689010 h 6666549"/>
              <a:gd name="connsiteX128" fmla="*/ 7973518 w 8636594"/>
              <a:gd name="connsiteY128" fmla="*/ 651447 h 6666549"/>
              <a:gd name="connsiteX129" fmla="*/ 8005905 w 8636594"/>
              <a:gd name="connsiteY129" fmla="*/ 614171 h 6666549"/>
              <a:gd name="connsiteX130" fmla="*/ 8038538 w 8636594"/>
              <a:gd name="connsiteY130" fmla="*/ 577189 h 6666549"/>
              <a:gd name="connsiteX131" fmla="*/ 8071421 w 8636594"/>
              <a:gd name="connsiteY131" fmla="*/ 540507 h 6666549"/>
              <a:gd name="connsiteX132" fmla="*/ 8104563 w 8636594"/>
              <a:gd name="connsiteY132" fmla="*/ 504132 h 6666549"/>
              <a:gd name="connsiteX133" fmla="*/ 8137967 w 8636594"/>
              <a:gd name="connsiteY133" fmla="*/ 468072 h 6666549"/>
              <a:gd name="connsiteX134" fmla="*/ 8171641 w 8636594"/>
              <a:gd name="connsiteY134" fmla="*/ 432332 h 6666549"/>
              <a:gd name="connsiteX135" fmla="*/ 8205590 w 8636594"/>
              <a:gd name="connsiteY135" fmla="*/ 396920 h 6666549"/>
              <a:gd name="connsiteX136" fmla="*/ 8239820 w 8636594"/>
              <a:gd name="connsiteY136" fmla="*/ 361843 h 6666549"/>
              <a:gd name="connsiteX137" fmla="*/ 8274337 w 8636594"/>
              <a:gd name="connsiteY137" fmla="*/ 327107 h 6666549"/>
              <a:gd name="connsiteX138" fmla="*/ 8309147 w 8636594"/>
              <a:gd name="connsiteY138" fmla="*/ 292718 h 6666549"/>
              <a:gd name="connsiteX139" fmla="*/ 8344256 w 8636594"/>
              <a:gd name="connsiteY139" fmla="*/ 258685 h 6666549"/>
              <a:gd name="connsiteX140" fmla="*/ 8379669 w 8636594"/>
              <a:gd name="connsiteY140" fmla="*/ 225013 h 6666549"/>
              <a:gd name="connsiteX141" fmla="*/ 8415394 w 8636594"/>
              <a:gd name="connsiteY141" fmla="*/ 191709 h 6666549"/>
              <a:gd name="connsiteX142" fmla="*/ 8451434 w 8636594"/>
              <a:gd name="connsiteY142" fmla="*/ 158780 h 6666549"/>
              <a:gd name="connsiteX143" fmla="*/ 8487798 w 8636594"/>
              <a:gd name="connsiteY143" fmla="*/ 126233 h 6666549"/>
              <a:gd name="connsiteX144" fmla="*/ 8524489 w 8636594"/>
              <a:gd name="connsiteY144" fmla="*/ 94075 h 6666549"/>
              <a:gd name="connsiteX145" fmla="*/ 8561515 w 8636594"/>
              <a:gd name="connsiteY145" fmla="*/ 62312 h 6666549"/>
              <a:gd name="connsiteX146" fmla="*/ 8598881 w 8636594"/>
              <a:gd name="connsiteY146" fmla="*/ 30951 h 6666549"/>
              <a:gd name="connsiteX147" fmla="*/ 8636594 w 8636594"/>
              <a:gd name="connsiteY147" fmla="*/ 0 h 6666549"/>
              <a:gd name="connsiteX0" fmla="*/ 8636594 w 8636594"/>
              <a:gd name="connsiteY0" fmla="*/ 0 h 6658735"/>
              <a:gd name="connsiteX1" fmla="*/ 5293 w 8636594"/>
              <a:gd name="connsiteY1" fmla="*/ 0 h 6658735"/>
              <a:gd name="connsiteX2" fmla="*/ 0 w 8636594"/>
              <a:gd name="connsiteY2" fmla="*/ 5587843 h 6658735"/>
              <a:gd name="connsiteX3" fmla="*/ 1594033 w 8636594"/>
              <a:gd name="connsiteY3" fmla="*/ 5600057 h 6658735"/>
              <a:gd name="connsiteX4" fmla="*/ 1686068 w 8636594"/>
              <a:gd name="connsiteY4" fmla="*/ 5599745 h 6658735"/>
              <a:gd name="connsiteX5" fmla="*/ 1883237 w 8636594"/>
              <a:gd name="connsiteY5" fmla="*/ 5855484 h 6658735"/>
              <a:gd name="connsiteX6" fmla="*/ 2084977 w 8636594"/>
              <a:gd name="connsiteY6" fmla="*/ 5695440 h 6658735"/>
              <a:gd name="connsiteX7" fmla="*/ 1820216 w 8636594"/>
              <a:gd name="connsiteY7" fmla="*/ 6658735 h 6658735"/>
              <a:gd name="connsiteX8" fmla="*/ 1882914 w 8636594"/>
              <a:gd name="connsiteY8" fmla="*/ 6650463 h 6658735"/>
              <a:gd name="connsiteX9" fmla="*/ 1944909 w 8636594"/>
              <a:gd name="connsiteY9" fmla="*/ 6641737 h 6658735"/>
              <a:gd name="connsiteX10" fmla="*/ 2006208 w 8636594"/>
              <a:gd name="connsiteY10" fmla="*/ 6632561 h 6658735"/>
              <a:gd name="connsiteX11" fmla="*/ 2066817 w 8636594"/>
              <a:gd name="connsiteY11" fmla="*/ 6622937 h 6658735"/>
              <a:gd name="connsiteX12" fmla="*/ 2126742 w 8636594"/>
              <a:gd name="connsiteY12" fmla="*/ 6612869 h 6658735"/>
              <a:gd name="connsiteX13" fmla="*/ 2185991 w 8636594"/>
              <a:gd name="connsiteY13" fmla="*/ 6602362 h 6658735"/>
              <a:gd name="connsiteX14" fmla="*/ 2244569 w 8636594"/>
              <a:gd name="connsiteY14" fmla="*/ 6591417 h 6658735"/>
              <a:gd name="connsiteX15" fmla="*/ 2302482 w 8636594"/>
              <a:gd name="connsiteY15" fmla="*/ 6580040 h 6658735"/>
              <a:gd name="connsiteX16" fmla="*/ 2359737 w 8636594"/>
              <a:gd name="connsiteY16" fmla="*/ 6568233 h 6658735"/>
              <a:gd name="connsiteX17" fmla="*/ 2416341 w 8636594"/>
              <a:gd name="connsiteY17" fmla="*/ 6555999 h 6658735"/>
              <a:gd name="connsiteX18" fmla="*/ 2472299 w 8636594"/>
              <a:gd name="connsiteY18" fmla="*/ 6543344 h 6658735"/>
              <a:gd name="connsiteX19" fmla="*/ 2527618 w 8636594"/>
              <a:gd name="connsiteY19" fmla="*/ 6530269 h 6658735"/>
              <a:gd name="connsiteX20" fmla="*/ 2582304 w 8636594"/>
              <a:gd name="connsiteY20" fmla="*/ 6516778 h 6658735"/>
              <a:gd name="connsiteX21" fmla="*/ 2636364 w 8636594"/>
              <a:gd name="connsiteY21" fmla="*/ 6502876 h 6658735"/>
              <a:gd name="connsiteX22" fmla="*/ 2689804 w 8636594"/>
              <a:gd name="connsiteY22" fmla="*/ 6488565 h 6658735"/>
              <a:gd name="connsiteX23" fmla="*/ 2742629 w 8636594"/>
              <a:gd name="connsiteY23" fmla="*/ 6473849 h 6658735"/>
              <a:gd name="connsiteX24" fmla="*/ 2794848 w 8636594"/>
              <a:gd name="connsiteY24" fmla="*/ 6458731 h 6658735"/>
              <a:gd name="connsiteX25" fmla="*/ 2846466 w 8636594"/>
              <a:gd name="connsiteY25" fmla="*/ 6443216 h 6658735"/>
              <a:gd name="connsiteX26" fmla="*/ 2897488 w 8636594"/>
              <a:gd name="connsiteY26" fmla="*/ 6427305 h 6658735"/>
              <a:gd name="connsiteX27" fmla="*/ 2947923 w 8636594"/>
              <a:gd name="connsiteY27" fmla="*/ 6411004 h 6658735"/>
              <a:gd name="connsiteX28" fmla="*/ 2997775 w 8636594"/>
              <a:gd name="connsiteY28" fmla="*/ 6394316 h 6658735"/>
              <a:gd name="connsiteX29" fmla="*/ 3047052 w 8636594"/>
              <a:gd name="connsiteY29" fmla="*/ 6377243 h 6658735"/>
              <a:gd name="connsiteX30" fmla="*/ 3095759 w 8636594"/>
              <a:gd name="connsiteY30" fmla="*/ 6359791 h 6658735"/>
              <a:gd name="connsiteX31" fmla="*/ 3143903 w 8636594"/>
              <a:gd name="connsiteY31" fmla="*/ 6341961 h 6658735"/>
              <a:gd name="connsiteX32" fmla="*/ 3191491 w 8636594"/>
              <a:gd name="connsiteY32" fmla="*/ 6323757 h 6658735"/>
              <a:gd name="connsiteX33" fmla="*/ 3238528 w 8636594"/>
              <a:gd name="connsiteY33" fmla="*/ 6305184 h 6658735"/>
              <a:gd name="connsiteX34" fmla="*/ 3285021 w 8636594"/>
              <a:gd name="connsiteY34" fmla="*/ 6286245 h 6658735"/>
              <a:gd name="connsiteX35" fmla="*/ 3330977 w 8636594"/>
              <a:gd name="connsiteY35" fmla="*/ 6266942 h 6658735"/>
              <a:gd name="connsiteX36" fmla="*/ 3376401 w 8636594"/>
              <a:gd name="connsiteY36" fmla="*/ 6247281 h 6658735"/>
              <a:gd name="connsiteX37" fmla="*/ 3421300 w 8636594"/>
              <a:gd name="connsiteY37" fmla="*/ 6227263 h 6658735"/>
              <a:gd name="connsiteX38" fmla="*/ 3465680 w 8636594"/>
              <a:gd name="connsiteY38" fmla="*/ 6206893 h 6658735"/>
              <a:gd name="connsiteX39" fmla="*/ 3509548 w 8636594"/>
              <a:gd name="connsiteY39" fmla="*/ 6186174 h 6658735"/>
              <a:gd name="connsiteX40" fmla="*/ 3552910 w 8636594"/>
              <a:gd name="connsiteY40" fmla="*/ 6165110 h 6658735"/>
              <a:gd name="connsiteX41" fmla="*/ 3595773 w 8636594"/>
              <a:gd name="connsiteY41" fmla="*/ 6143704 h 6658735"/>
              <a:gd name="connsiteX42" fmla="*/ 3638142 w 8636594"/>
              <a:gd name="connsiteY42" fmla="*/ 6121960 h 6658735"/>
              <a:gd name="connsiteX43" fmla="*/ 3680024 w 8636594"/>
              <a:gd name="connsiteY43" fmla="*/ 6099881 h 6658735"/>
              <a:gd name="connsiteX44" fmla="*/ 3721426 w 8636594"/>
              <a:gd name="connsiteY44" fmla="*/ 6077471 h 6658735"/>
              <a:gd name="connsiteX45" fmla="*/ 3762353 w 8636594"/>
              <a:gd name="connsiteY45" fmla="*/ 6054733 h 6658735"/>
              <a:gd name="connsiteX46" fmla="*/ 3802812 w 8636594"/>
              <a:gd name="connsiteY46" fmla="*/ 6031671 h 6658735"/>
              <a:gd name="connsiteX47" fmla="*/ 3842810 w 8636594"/>
              <a:gd name="connsiteY47" fmla="*/ 6008288 h 6658735"/>
              <a:gd name="connsiteX48" fmla="*/ 3882352 w 8636594"/>
              <a:gd name="connsiteY48" fmla="*/ 5984588 h 6658735"/>
              <a:gd name="connsiteX49" fmla="*/ 3921445 w 8636594"/>
              <a:gd name="connsiteY49" fmla="*/ 5960574 h 6658735"/>
              <a:gd name="connsiteX50" fmla="*/ 3960096 w 8636594"/>
              <a:gd name="connsiteY50" fmla="*/ 5936250 h 6658735"/>
              <a:gd name="connsiteX51" fmla="*/ 3998311 w 8636594"/>
              <a:gd name="connsiteY51" fmla="*/ 5911619 h 6658735"/>
              <a:gd name="connsiteX52" fmla="*/ 4036095 w 8636594"/>
              <a:gd name="connsiteY52" fmla="*/ 5886685 h 6658735"/>
              <a:gd name="connsiteX53" fmla="*/ 4073456 w 8636594"/>
              <a:gd name="connsiteY53" fmla="*/ 5861452 h 6658735"/>
              <a:gd name="connsiteX54" fmla="*/ 4110400 w 8636594"/>
              <a:gd name="connsiteY54" fmla="*/ 5835922 h 6658735"/>
              <a:gd name="connsiteX55" fmla="*/ 4146933 w 8636594"/>
              <a:gd name="connsiteY55" fmla="*/ 5810100 h 6658735"/>
              <a:gd name="connsiteX56" fmla="*/ 4183061 w 8636594"/>
              <a:gd name="connsiteY56" fmla="*/ 5783988 h 6658735"/>
              <a:gd name="connsiteX57" fmla="*/ 4218791 w 8636594"/>
              <a:gd name="connsiteY57" fmla="*/ 5757591 h 6658735"/>
              <a:gd name="connsiteX58" fmla="*/ 4254129 w 8636594"/>
              <a:gd name="connsiteY58" fmla="*/ 5730912 h 6658735"/>
              <a:gd name="connsiteX59" fmla="*/ 4289081 w 8636594"/>
              <a:gd name="connsiteY59" fmla="*/ 5703955 h 6658735"/>
              <a:gd name="connsiteX60" fmla="*/ 4323654 w 8636594"/>
              <a:gd name="connsiteY60" fmla="*/ 5676722 h 6658735"/>
              <a:gd name="connsiteX61" fmla="*/ 4357854 w 8636594"/>
              <a:gd name="connsiteY61" fmla="*/ 5649218 h 6658735"/>
              <a:gd name="connsiteX62" fmla="*/ 4391688 w 8636594"/>
              <a:gd name="connsiteY62" fmla="*/ 5621446 h 6658735"/>
              <a:gd name="connsiteX63" fmla="*/ 4425162 w 8636594"/>
              <a:gd name="connsiteY63" fmla="*/ 5593409 h 6658735"/>
              <a:gd name="connsiteX64" fmla="*/ 4458281 w 8636594"/>
              <a:gd name="connsiteY64" fmla="*/ 5565111 h 6658735"/>
              <a:gd name="connsiteX65" fmla="*/ 4491053 w 8636594"/>
              <a:gd name="connsiteY65" fmla="*/ 5536556 h 6658735"/>
              <a:gd name="connsiteX66" fmla="*/ 4523484 w 8636594"/>
              <a:gd name="connsiteY66" fmla="*/ 5507747 h 6658735"/>
              <a:gd name="connsiteX67" fmla="*/ 4555580 w 8636594"/>
              <a:gd name="connsiteY67" fmla="*/ 5478687 h 6658735"/>
              <a:gd name="connsiteX68" fmla="*/ 4587347 w 8636594"/>
              <a:gd name="connsiteY68" fmla="*/ 5449380 h 6658735"/>
              <a:gd name="connsiteX69" fmla="*/ 4618793 w 8636594"/>
              <a:gd name="connsiteY69" fmla="*/ 5419830 h 6658735"/>
              <a:gd name="connsiteX70" fmla="*/ 4649922 w 8636594"/>
              <a:gd name="connsiteY70" fmla="*/ 5390040 h 6658735"/>
              <a:gd name="connsiteX71" fmla="*/ 4680742 w 8636594"/>
              <a:gd name="connsiteY71" fmla="*/ 5360014 h 6658735"/>
              <a:gd name="connsiteX72" fmla="*/ 4711259 w 8636594"/>
              <a:gd name="connsiteY72" fmla="*/ 5329755 h 6658735"/>
              <a:gd name="connsiteX73" fmla="*/ 4741478 w 8636594"/>
              <a:gd name="connsiteY73" fmla="*/ 5299266 h 6658735"/>
              <a:gd name="connsiteX74" fmla="*/ 4771408 w 8636594"/>
              <a:gd name="connsiteY74" fmla="*/ 5268551 h 6658735"/>
              <a:gd name="connsiteX75" fmla="*/ 4801053 w 8636594"/>
              <a:gd name="connsiteY75" fmla="*/ 5237614 h 6658735"/>
              <a:gd name="connsiteX76" fmla="*/ 4830420 w 8636594"/>
              <a:gd name="connsiteY76" fmla="*/ 5206458 h 6658735"/>
              <a:gd name="connsiteX77" fmla="*/ 4859516 w 8636594"/>
              <a:gd name="connsiteY77" fmla="*/ 5175087 h 6658735"/>
              <a:gd name="connsiteX78" fmla="*/ 4888347 w 8636594"/>
              <a:gd name="connsiteY78" fmla="*/ 5143504 h 6658735"/>
              <a:gd name="connsiteX79" fmla="*/ 4916919 w 8636594"/>
              <a:gd name="connsiteY79" fmla="*/ 5111713 h 6658735"/>
              <a:gd name="connsiteX80" fmla="*/ 4945238 w 8636594"/>
              <a:gd name="connsiteY80" fmla="*/ 5079717 h 6658735"/>
              <a:gd name="connsiteX81" fmla="*/ 4973311 w 8636594"/>
              <a:gd name="connsiteY81" fmla="*/ 5047519 h 6658735"/>
              <a:gd name="connsiteX82" fmla="*/ 5001145 w 8636594"/>
              <a:gd name="connsiteY82" fmla="*/ 5015124 h 6658735"/>
              <a:gd name="connsiteX83" fmla="*/ 5028745 w 8636594"/>
              <a:gd name="connsiteY83" fmla="*/ 4982535 h 6658735"/>
              <a:gd name="connsiteX84" fmla="*/ 5056117 w 8636594"/>
              <a:gd name="connsiteY84" fmla="*/ 4949755 h 6658735"/>
              <a:gd name="connsiteX85" fmla="*/ 5083269 w 8636594"/>
              <a:gd name="connsiteY85" fmla="*/ 4916787 h 6658735"/>
              <a:gd name="connsiteX86" fmla="*/ 5110207 w 8636594"/>
              <a:gd name="connsiteY86" fmla="*/ 4883636 h 6658735"/>
              <a:gd name="connsiteX87" fmla="*/ 5136937 w 8636594"/>
              <a:gd name="connsiteY87" fmla="*/ 4850305 h 6658735"/>
              <a:gd name="connsiteX88" fmla="*/ 5163464 w 8636594"/>
              <a:gd name="connsiteY88" fmla="*/ 4816797 h 6658735"/>
              <a:gd name="connsiteX89" fmla="*/ 5215940 w 8636594"/>
              <a:gd name="connsiteY89" fmla="*/ 4749265 h 6658735"/>
              <a:gd name="connsiteX90" fmla="*/ 5267684 w 8636594"/>
              <a:gd name="connsiteY90" fmla="*/ 4681068 h 6658735"/>
              <a:gd name="connsiteX91" fmla="*/ 5318748 w 8636594"/>
              <a:gd name="connsiteY91" fmla="*/ 4612234 h 6658735"/>
              <a:gd name="connsiteX92" fmla="*/ 5369182 w 8636594"/>
              <a:gd name="connsiteY92" fmla="*/ 4542793 h 6658735"/>
              <a:gd name="connsiteX93" fmla="*/ 5419038 w 8636594"/>
              <a:gd name="connsiteY93" fmla="*/ 4472771 h 6658735"/>
              <a:gd name="connsiteX94" fmla="*/ 5468365 w 8636594"/>
              <a:gd name="connsiteY94" fmla="*/ 4402196 h 6658735"/>
              <a:gd name="connsiteX95" fmla="*/ 5517215 w 8636594"/>
              <a:gd name="connsiteY95" fmla="*/ 4331098 h 6658735"/>
              <a:gd name="connsiteX96" fmla="*/ 5565637 w 8636594"/>
              <a:gd name="connsiteY96" fmla="*/ 4259503 h 6658735"/>
              <a:gd name="connsiteX97" fmla="*/ 5613684 w 8636594"/>
              <a:gd name="connsiteY97" fmla="*/ 4187441 h 6658735"/>
              <a:gd name="connsiteX98" fmla="*/ 5685160 w 8636594"/>
              <a:gd name="connsiteY98" fmla="*/ 4078531 h 6658735"/>
              <a:gd name="connsiteX99" fmla="*/ 5756074 w 8636594"/>
              <a:gd name="connsiteY99" fmla="*/ 3968727 h 6658735"/>
              <a:gd name="connsiteX100" fmla="*/ 5873483 w 8636594"/>
              <a:gd name="connsiteY100" fmla="*/ 3783989 h 6658735"/>
              <a:gd name="connsiteX101" fmla="*/ 6203209 w 8636594"/>
              <a:gd name="connsiteY101" fmla="*/ 3258640 h 6658735"/>
              <a:gd name="connsiteX102" fmla="*/ 6299430 w 8636594"/>
              <a:gd name="connsiteY102" fmla="*/ 3107321 h 6658735"/>
              <a:gd name="connsiteX103" fmla="*/ 6372650 w 8636594"/>
              <a:gd name="connsiteY103" fmla="*/ 2993735 h 6658735"/>
              <a:gd name="connsiteX104" fmla="*/ 6453197 w 8636594"/>
              <a:gd name="connsiteY104" fmla="*/ 2869788 h 6658735"/>
              <a:gd name="connsiteX105" fmla="*/ 6564167 w 8636594"/>
              <a:gd name="connsiteY105" fmla="*/ 2696807 h 6658735"/>
              <a:gd name="connsiteX106" fmla="*/ 6976233 w 8636594"/>
              <a:gd name="connsiteY106" fmla="*/ 2045274 h 6658735"/>
              <a:gd name="connsiteX107" fmla="*/ 7086755 w 8636594"/>
              <a:gd name="connsiteY107" fmla="*/ 1872743 h 6658735"/>
              <a:gd name="connsiteX108" fmla="*/ 7170279 w 8636594"/>
              <a:gd name="connsiteY108" fmla="*/ 1744202 h 6658735"/>
              <a:gd name="connsiteX109" fmla="*/ 7226351 w 8636594"/>
              <a:gd name="connsiteY109" fmla="*/ 1659017 h 6658735"/>
              <a:gd name="connsiteX110" fmla="*/ 7282789 w 8636594"/>
              <a:gd name="connsiteY110" fmla="*/ 1574303 h 6658735"/>
              <a:gd name="connsiteX111" fmla="*/ 7339643 w 8636594"/>
              <a:gd name="connsiteY111" fmla="*/ 1490113 h 6658735"/>
              <a:gd name="connsiteX112" fmla="*/ 7396957 w 8636594"/>
              <a:gd name="connsiteY112" fmla="*/ 1406503 h 6658735"/>
              <a:gd name="connsiteX113" fmla="*/ 7454781 w 8636594"/>
              <a:gd name="connsiteY113" fmla="*/ 1323526 h 6658735"/>
              <a:gd name="connsiteX114" fmla="*/ 7513161 w 8636594"/>
              <a:gd name="connsiteY114" fmla="*/ 1241237 h 6658735"/>
              <a:gd name="connsiteX115" fmla="*/ 7572144 w 8636594"/>
              <a:gd name="connsiteY115" fmla="*/ 1159689 h 6658735"/>
              <a:gd name="connsiteX116" fmla="*/ 7601877 w 8636594"/>
              <a:gd name="connsiteY116" fmla="*/ 1119210 h 6658735"/>
              <a:gd name="connsiteX117" fmla="*/ 7631779 w 8636594"/>
              <a:gd name="connsiteY117" fmla="*/ 1078937 h 6658735"/>
              <a:gd name="connsiteX118" fmla="*/ 7661855 w 8636594"/>
              <a:gd name="connsiteY118" fmla="*/ 1038876 h 6658735"/>
              <a:gd name="connsiteX119" fmla="*/ 7692111 w 8636594"/>
              <a:gd name="connsiteY119" fmla="*/ 999035 h 6658735"/>
              <a:gd name="connsiteX120" fmla="*/ 7722554 w 8636594"/>
              <a:gd name="connsiteY120" fmla="*/ 959419 h 6658735"/>
              <a:gd name="connsiteX121" fmla="*/ 7753190 w 8636594"/>
              <a:gd name="connsiteY121" fmla="*/ 920037 h 6658735"/>
              <a:gd name="connsiteX122" fmla="*/ 7784023 w 8636594"/>
              <a:gd name="connsiteY122" fmla="*/ 880894 h 6658735"/>
              <a:gd name="connsiteX123" fmla="*/ 7815061 w 8636594"/>
              <a:gd name="connsiteY123" fmla="*/ 841997 h 6658735"/>
              <a:gd name="connsiteX124" fmla="*/ 7846308 w 8636594"/>
              <a:gd name="connsiteY124" fmla="*/ 803354 h 6658735"/>
              <a:gd name="connsiteX125" fmla="*/ 7877772 w 8636594"/>
              <a:gd name="connsiteY125" fmla="*/ 764970 h 6658735"/>
              <a:gd name="connsiteX126" fmla="*/ 7909458 w 8636594"/>
              <a:gd name="connsiteY126" fmla="*/ 726853 h 6658735"/>
              <a:gd name="connsiteX127" fmla="*/ 7941371 w 8636594"/>
              <a:gd name="connsiteY127" fmla="*/ 689010 h 6658735"/>
              <a:gd name="connsiteX128" fmla="*/ 7973518 w 8636594"/>
              <a:gd name="connsiteY128" fmla="*/ 651447 h 6658735"/>
              <a:gd name="connsiteX129" fmla="*/ 8005905 w 8636594"/>
              <a:gd name="connsiteY129" fmla="*/ 614171 h 6658735"/>
              <a:gd name="connsiteX130" fmla="*/ 8038538 w 8636594"/>
              <a:gd name="connsiteY130" fmla="*/ 577189 h 6658735"/>
              <a:gd name="connsiteX131" fmla="*/ 8071421 w 8636594"/>
              <a:gd name="connsiteY131" fmla="*/ 540507 h 6658735"/>
              <a:gd name="connsiteX132" fmla="*/ 8104563 w 8636594"/>
              <a:gd name="connsiteY132" fmla="*/ 504132 h 6658735"/>
              <a:gd name="connsiteX133" fmla="*/ 8137967 w 8636594"/>
              <a:gd name="connsiteY133" fmla="*/ 468072 h 6658735"/>
              <a:gd name="connsiteX134" fmla="*/ 8171641 w 8636594"/>
              <a:gd name="connsiteY134" fmla="*/ 432332 h 6658735"/>
              <a:gd name="connsiteX135" fmla="*/ 8205590 w 8636594"/>
              <a:gd name="connsiteY135" fmla="*/ 396920 h 6658735"/>
              <a:gd name="connsiteX136" fmla="*/ 8239820 w 8636594"/>
              <a:gd name="connsiteY136" fmla="*/ 361843 h 6658735"/>
              <a:gd name="connsiteX137" fmla="*/ 8274337 w 8636594"/>
              <a:gd name="connsiteY137" fmla="*/ 327107 h 6658735"/>
              <a:gd name="connsiteX138" fmla="*/ 8309147 w 8636594"/>
              <a:gd name="connsiteY138" fmla="*/ 292718 h 6658735"/>
              <a:gd name="connsiteX139" fmla="*/ 8344256 w 8636594"/>
              <a:gd name="connsiteY139" fmla="*/ 258685 h 6658735"/>
              <a:gd name="connsiteX140" fmla="*/ 8379669 w 8636594"/>
              <a:gd name="connsiteY140" fmla="*/ 225013 h 6658735"/>
              <a:gd name="connsiteX141" fmla="*/ 8415394 w 8636594"/>
              <a:gd name="connsiteY141" fmla="*/ 191709 h 6658735"/>
              <a:gd name="connsiteX142" fmla="*/ 8451434 w 8636594"/>
              <a:gd name="connsiteY142" fmla="*/ 158780 h 6658735"/>
              <a:gd name="connsiteX143" fmla="*/ 8487798 w 8636594"/>
              <a:gd name="connsiteY143" fmla="*/ 126233 h 6658735"/>
              <a:gd name="connsiteX144" fmla="*/ 8524489 w 8636594"/>
              <a:gd name="connsiteY144" fmla="*/ 94075 h 6658735"/>
              <a:gd name="connsiteX145" fmla="*/ 8561515 w 8636594"/>
              <a:gd name="connsiteY145" fmla="*/ 62312 h 6658735"/>
              <a:gd name="connsiteX146" fmla="*/ 8598881 w 8636594"/>
              <a:gd name="connsiteY146" fmla="*/ 30951 h 6658735"/>
              <a:gd name="connsiteX147" fmla="*/ 8636594 w 8636594"/>
              <a:gd name="connsiteY147" fmla="*/ 0 h 6658735"/>
              <a:gd name="connsiteX0" fmla="*/ 8636594 w 8636594"/>
              <a:gd name="connsiteY0" fmla="*/ 0 h 6650463"/>
              <a:gd name="connsiteX1" fmla="*/ 5293 w 8636594"/>
              <a:gd name="connsiteY1" fmla="*/ 0 h 6650463"/>
              <a:gd name="connsiteX2" fmla="*/ 0 w 8636594"/>
              <a:gd name="connsiteY2" fmla="*/ 5587843 h 6650463"/>
              <a:gd name="connsiteX3" fmla="*/ 1594033 w 8636594"/>
              <a:gd name="connsiteY3" fmla="*/ 5600057 h 6650463"/>
              <a:gd name="connsiteX4" fmla="*/ 1686068 w 8636594"/>
              <a:gd name="connsiteY4" fmla="*/ 5599745 h 6650463"/>
              <a:gd name="connsiteX5" fmla="*/ 1883237 w 8636594"/>
              <a:gd name="connsiteY5" fmla="*/ 5855484 h 6650463"/>
              <a:gd name="connsiteX6" fmla="*/ 2084977 w 8636594"/>
              <a:gd name="connsiteY6" fmla="*/ 5695440 h 6650463"/>
              <a:gd name="connsiteX7" fmla="*/ 2222486 w 8636594"/>
              <a:gd name="connsiteY7" fmla="*/ 5687627 h 6650463"/>
              <a:gd name="connsiteX8" fmla="*/ 1882914 w 8636594"/>
              <a:gd name="connsiteY8" fmla="*/ 6650463 h 6650463"/>
              <a:gd name="connsiteX9" fmla="*/ 1944909 w 8636594"/>
              <a:gd name="connsiteY9" fmla="*/ 6641737 h 6650463"/>
              <a:gd name="connsiteX10" fmla="*/ 2006208 w 8636594"/>
              <a:gd name="connsiteY10" fmla="*/ 6632561 h 6650463"/>
              <a:gd name="connsiteX11" fmla="*/ 2066817 w 8636594"/>
              <a:gd name="connsiteY11" fmla="*/ 6622937 h 6650463"/>
              <a:gd name="connsiteX12" fmla="*/ 2126742 w 8636594"/>
              <a:gd name="connsiteY12" fmla="*/ 6612869 h 6650463"/>
              <a:gd name="connsiteX13" fmla="*/ 2185991 w 8636594"/>
              <a:gd name="connsiteY13" fmla="*/ 6602362 h 6650463"/>
              <a:gd name="connsiteX14" fmla="*/ 2244569 w 8636594"/>
              <a:gd name="connsiteY14" fmla="*/ 6591417 h 6650463"/>
              <a:gd name="connsiteX15" fmla="*/ 2302482 w 8636594"/>
              <a:gd name="connsiteY15" fmla="*/ 6580040 h 6650463"/>
              <a:gd name="connsiteX16" fmla="*/ 2359737 w 8636594"/>
              <a:gd name="connsiteY16" fmla="*/ 6568233 h 6650463"/>
              <a:gd name="connsiteX17" fmla="*/ 2416341 w 8636594"/>
              <a:gd name="connsiteY17" fmla="*/ 6555999 h 6650463"/>
              <a:gd name="connsiteX18" fmla="*/ 2472299 w 8636594"/>
              <a:gd name="connsiteY18" fmla="*/ 6543344 h 6650463"/>
              <a:gd name="connsiteX19" fmla="*/ 2527618 w 8636594"/>
              <a:gd name="connsiteY19" fmla="*/ 6530269 h 6650463"/>
              <a:gd name="connsiteX20" fmla="*/ 2582304 w 8636594"/>
              <a:gd name="connsiteY20" fmla="*/ 6516778 h 6650463"/>
              <a:gd name="connsiteX21" fmla="*/ 2636364 w 8636594"/>
              <a:gd name="connsiteY21" fmla="*/ 6502876 h 6650463"/>
              <a:gd name="connsiteX22" fmla="*/ 2689804 w 8636594"/>
              <a:gd name="connsiteY22" fmla="*/ 6488565 h 6650463"/>
              <a:gd name="connsiteX23" fmla="*/ 2742629 w 8636594"/>
              <a:gd name="connsiteY23" fmla="*/ 6473849 h 6650463"/>
              <a:gd name="connsiteX24" fmla="*/ 2794848 w 8636594"/>
              <a:gd name="connsiteY24" fmla="*/ 6458731 h 6650463"/>
              <a:gd name="connsiteX25" fmla="*/ 2846466 w 8636594"/>
              <a:gd name="connsiteY25" fmla="*/ 6443216 h 6650463"/>
              <a:gd name="connsiteX26" fmla="*/ 2897488 w 8636594"/>
              <a:gd name="connsiteY26" fmla="*/ 6427305 h 6650463"/>
              <a:gd name="connsiteX27" fmla="*/ 2947923 w 8636594"/>
              <a:gd name="connsiteY27" fmla="*/ 6411004 h 6650463"/>
              <a:gd name="connsiteX28" fmla="*/ 2997775 w 8636594"/>
              <a:gd name="connsiteY28" fmla="*/ 6394316 h 6650463"/>
              <a:gd name="connsiteX29" fmla="*/ 3047052 w 8636594"/>
              <a:gd name="connsiteY29" fmla="*/ 6377243 h 6650463"/>
              <a:gd name="connsiteX30" fmla="*/ 3095759 w 8636594"/>
              <a:gd name="connsiteY30" fmla="*/ 6359791 h 6650463"/>
              <a:gd name="connsiteX31" fmla="*/ 3143903 w 8636594"/>
              <a:gd name="connsiteY31" fmla="*/ 6341961 h 6650463"/>
              <a:gd name="connsiteX32" fmla="*/ 3191491 w 8636594"/>
              <a:gd name="connsiteY32" fmla="*/ 6323757 h 6650463"/>
              <a:gd name="connsiteX33" fmla="*/ 3238528 w 8636594"/>
              <a:gd name="connsiteY33" fmla="*/ 6305184 h 6650463"/>
              <a:gd name="connsiteX34" fmla="*/ 3285021 w 8636594"/>
              <a:gd name="connsiteY34" fmla="*/ 6286245 h 6650463"/>
              <a:gd name="connsiteX35" fmla="*/ 3330977 w 8636594"/>
              <a:gd name="connsiteY35" fmla="*/ 6266942 h 6650463"/>
              <a:gd name="connsiteX36" fmla="*/ 3376401 w 8636594"/>
              <a:gd name="connsiteY36" fmla="*/ 6247281 h 6650463"/>
              <a:gd name="connsiteX37" fmla="*/ 3421300 w 8636594"/>
              <a:gd name="connsiteY37" fmla="*/ 6227263 h 6650463"/>
              <a:gd name="connsiteX38" fmla="*/ 3465680 w 8636594"/>
              <a:gd name="connsiteY38" fmla="*/ 6206893 h 6650463"/>
              <a:gd name="connsiteX39" fmla="*/ 3509548 w 8636594"/>
              <a:gd name="connsiteY39" fmla="*/ 6186174 h 6650463"/>
              <a:gd name="connsiteX40" fmla="*/ 3552910 w 8636594"/>
              <a:gd name="connsiteY40" fmla="*/ 6165110 h 6650463"/>
              <a:gd name="connsiteX41" fmla="*/ 3595773 w 8636594"/>
              <a:gd name="connsiteY41" fmla="*/ 6143704 h 6650463"/>
              <a:gd name="connsiteX42" fmla="*/ 3638142 w 8636594"/>
              <a:gd name="connsiteY42" fmla="*/ 6121960 h 6650463"/>
              <a:gd name="connsiteX43" fmla="*/ 3680024 w 8636594"/>
              <a:gd name="connsiteY43" fmla="*/ 6099881 h 6650463"/>
              <a:gd name="connsiteX44" fmla="*/ 3721426 w 8636594"/>
              <a:gd name="connsiteY44" fmla="*/ 6077471 h 6650463"/>
              <a:gd name="connsiteX45" fmla="*/ 3762353 w 8636594"/>
              <a:gd name="connsiteY45" fmla="*/ 6054733 h 6650463"/>
              <a:gd name="connsiteX46" fmla="*/ 3802812 w 8636594"/>
              <a:gd name="connsiteY46" fmla="*/ 6031671 h 6650463"/>
              <a:gd name="connsiteX47" fmla="*/ 3842810 w 8636594"/>
              <a:gd name="connsiteY47" fmla="*/ 6008288 h 6650463"/>
              <a:gd name="connsiteX48" fmla="*/ 3882352 w 8636594"/>
              <a:gd name="connsiteY48" fmla="*/ 5984588 h 6650463"/>
              <a:gd name="connsiteX49" fmla="*/ 3921445 w 8636594"/>
              <a:gd name="connsiteY49" fmla="*/ 5960574 h 6650463"/>
              <a:gd name="connsiteX50" fmla="*/ 3960096 w 8636594"/>
              <a:gd name="connsiteY50" fmla="*/ 5936250 h 6650463"/>
              <a:gd name="connsiteX51" fmla="*/ 3998311 w 8636594"/>
              <a:gd name="connsiteY51" fmla="*/ 5911619 h 6650463"/>
              <a:gd name="connsiteX52" fmla="*/ 4036095 w 8636594"/>
              <a:gd name="connsiteY52" fmla="*/ 5886685 h 6650463"/>
              <a:gd name="connsiteX53" fmla="*/ 4073456 w 8636594"/>
              <a:gd name="connsiteY53" fmla="*/ 5861452 h 6650463"/>
              <a:gd name="connsiteX54" fmla="*/ 4110400 w 8636594"/>
              <a:gd name="connsiteY54" fmla="*/ 5835922 h 6650463"/>
              <a:gd name="connsiteX55" fmla="*/ 4146933 w 8636594"/>
              <a:gd name="connsiteY55" fmla="*/ 5810100 h 6650463"/>
              <a:gd name="connsiteX56" fmla="*/ 4183061 w 8636594"/>
              <a:gd name="connsiteY56" fmla="*/ 5783988 h 6650463"/>
              <a:gd name="connsiteX57" fmla="*/ 4218791 w 8636594"/>
              <a:gd name="connsiteY57" fmla="*/ 5757591 h 6650463"/>
              <a:gd name="connsiteX58" fmla="*/ 4254129 w 8636594"/>
              <a:gd name="connsiteY58" fmla="*/ 5730912 h 6650463"/>
              <a:gd name="connsiteX59" fmla="*/ 4289081 w 8636594"/>
              <a:gd name="connsiteY59" fmla="*/ 5703955 h 6650463"/>
              <a:gd name="connsiteX60" fmla="*/ 4323654 w 8636594"/>
              <a:gd name="connsiteY60" fmla="*/ 5676722 h 6650463"/>
              <a:gd name="connsiteX61" fmla="*/ 4357854 w 8636594"/>
              <a:gd name="connsiteY61" fmla="*/ 5649218 h 6650463"/>
              <a:gd name="connsiteX62" fmla="*/ 4391688 w 8636594"/>
              <a:gd name="connsiteY62" fmla="*/ 5621446 h 6650463"/>
              <a:gd name="connsiteX63" fmla="*/ 4425162 w 8636594"/>
              <a:gd name="connsiteY63" fmla="*/ 5593409 h 6650463"/>
              <a:gd name="connsiteX64" fmla="*/ 4458281 w 8636594"/>
              <a:gd name="connsiteY64" fmla="*/ 5565111 h 6650463"/>
              <a:gd name="connsiteX65" fmla="*/ 4491053 w 8636594"/>
              <a:gd name="connsiteY65" fmla="*/ 5536556 h 6650463"/>
              <a:gd name="connsiteX66" fmla="*/ 4523484 w 8636594"/>
              <a:gd name="connsiteY66" fmla="*/ 5507747 h 6650463"/>
              <a:gd name="connsiteX67" fmla="*/ 4555580 w 8636594"/>
              <a:gd name="connsiteY67" fmla="*/ 5478687 h 6650463"/>
              <a:gd name="connsiteX68" fmla="*/ 4587347 w 8636594"/>
              <a:gd name="connsiteY68" fmla="*/ 5449380 h 6650463"/>
              <a:gd name="connsiteX69" fmla="*/ 4618793 w 8636594"/>
              <a:gd name="connsiteY69" fmla="*/ 5419830 h 6650463"/>
              <a:gd name="connsiteX70" fmla="*/ 4649922 w 8636594"/>
              <a:gd name="connsiteY70" fmla="*/ 5390040 h 6650463"/>
              <a:gd name="connsiteX71" fmla="*/ 4680742 w 8636594"/>
              <a:gd name="connsiteY71" fmla="*/ 5360014 h 6650463"/>
              <a:gd name="connsiteX72" fmla="*/ 4711259 w 8636594"/>
              <a:gd name="connsiteY72" fmla="*/ 5329755 h 6650463"/>
              <a:gd name="connsiteX73" fmla="*/ 4741478 w 8636594"/>
              <a:gd name="connsiteY73" fmla="*/ 5299266 h 6650463"/>
              <a:gd name="connsiteX74" fmla="*/ 4771408 w 8636594"/>
              <a:gd name="connsiteY74" fmla="*/ 5268551 h 6650463"/>
              <a:gd name="connsiteX75" fmla="*/ 4801053 w 8636594"/>
              <a:gd name="connsiteY75" fmla="*/ 5237614 h 6650463"/>
              <a:gd name="connsiteX76" fmla="*/ 4830420 w 8636594"/>
              <a:gd name="connsiteY76" fmla="*/ 5206458 h 6650463"/>
              <a:gd name="connsiteX77" fmla="*/ 4859516 w 8636594"/>
              <a:gd name="connsiteY77" fmla="*/ 5175087 h 6650463"/>
              <a:gd name="connsiteX78" fmla="*/ 4888347 w 8636594"/>
              <a:gd name="connsiteY78" fmla="*/ 5143504 h 6650463"/>
              <a:gd name="connsiteX79" fmla="*/ 4916919 w 8636594"/>
              <a:gd name="connsiteY79" fmla="*/ 5111713 h 6650463"/>
              <a:gd name="connsiteX80" fmla="*/ 4945238 w 8636594"/>
              <a:gd name="connsiteY80" fmla="*/ 5079717 h 6650463"/>
              <a:gd name="connsiteX81" fmla="*/ 4973311 w 8636594"/>
              <a:gd name="connsiteY81" fmla="*/ 5047519 h 6650463"/>
              <a:gd name="connsiteX82" fmla="*/ 5001145 w 8636594"/>
              <a:gd name="connsiteY82" fmla="*/ 5015124 h 6650463"/>
              <a:gd name="connsiteX83" fmla="*/ 5028745 w 8636594"/>
              <a:gd name="connsiteY83" fmla="*/ 4982535 h 6650463"/>
              <a:gd name="connsiteX84" fmla="*/ 5056117 w 8636594"/>
              <a:gd name="connsiteY84" fmla="*/ 4949755 h 6650463"/>
              <a:gd name="connsiteX85" fmla="*/ 5083269 w 8636594"/>
              <a:gd name="connsiteY85" fmla="*/ 4916787 h 6650463"/>
              <a:gd name="connsiteX86" fmla="*/ 5110207 w 8636594"/>
              <a:gd name="connsiteY86" fmla="*/ 4883636 h 6650463"/>
              <a:gd name="connsiteX87" fmla="*/ 5136937 w 8636594"/>
              <a:gd name="connsiteY87" fmla="*/ 4850305 h 6650463"/>
              <a:gd name="connsiteX88" fmla="*/ 5163464 w 8636594"/>
              <a:gd name="connsiteY88" fmla="*/ 4816797 h 6650463"/>
              <a:gd name="connsiteX89" fmla="*/ 5215940 w 8636594"/>
              <a:gd name="connsiteY89" fmla="*/ 4749265 h 6650463"/>
              <a:gd name="connsiteX90" fmla="*/ 5267684 w 8636594"/>
              <a:gd name="connsiteY90" fmla="*/ 4681068 h 6650463"/>
              <a:gd name="connsiteX91" fmla="*/ 5318748 w 8636594"/>
              <a:gd name="connsiteY91" fmla="*/ 4612234 h 6650463"/>
              <a:gd name="connsiteX92" fmla="*/ 5369182 w 8636594"/>
              <a:gd name="connsiteY92" fmla="*/ 4542793 h 6650463"/>
              <a:gd name="connsiteX93" fmla="*/ 5419038 w 8636594"/>
              <a:gd name="connsiteY93" fmla="*/ 4472771 h 6650463"/>
              <a:gd name="connsiteX94" fmla="*/ 5468365 w 8636594"/>
              <a:gd name="connsiteY94" fmla="*/ 4402196 h 6650463"/>
              <a:gd name="connsiteX95" fmla="*/ 5517215 w 8636594"/>
              <a:gd name="connsiteY95" fmla="*/ 4331098 h 6650463"/>
              <a:gd name="connsiteX96" fmla="*/ 5565637 w 8636594"/>
              <a:gd name="connsiteY96" fmla="*/ 4259503 h 6650463"/>
              <a:gd name="connsiteX97" fmla="*/ 5613684 w 8636594"/>
              <a:gd name="connsiteY97" fmla="*/ 4187441 h 6650463"/>
              <a:gd name="connsiteX98" fmla="*/ 5685160 w 8636594"/>
              <a:gd name="connsiteY98" fmla="*/ 4078531 h 6650463"/>
              <a:gd name="connsiteX99" fmla="*/ 5756074 w 8636594"/>
              <a:gd name="connsiteY99" fmla="*/ 3968727 h 6650463"/>
              <a:gd name="connsiteX100" fmla="*/ 5873483 w 8636594"/>
              <a:gd name="connsiteY100" fmla="*/ 3783989 h 6650463"/>
              <a:gd name="connsiteX101" fmla="*/ 6203209 w 8636594"/>
              <a:gd name="connsiteY101" fmla="*/ 3258640 h 6650463"/>
              <a:gd name="connsiteX102" fmla="*/ 6299430 w 8636594"/>
              <a:gd name="connsiteY102" fmla="*/ 3107321 h 6650463"/>
              <a:gd name="connsiteX103" fmla="*/ 6372650 w 8636594"/>
              <a:gd name="connsiteY103" fmla="*/ 2993735 h 6650463"/>
              <a:gd name="connsiteX104" fmla="*/ 6453197 w 8636594"/>
              <a:gd name="connsiteY104" fmla="*/ 2869788 h 6650463"/>
              <a:gd name="connsiteX105" fmla="*/ 6564167 w 8636594"/>
              <a:gd name="connsiteY105" fmla="*/ 2696807 h 6650463"/>
              <a:gd name="connsiteX106" fmla="*/ 6976233 w 8636594"/>
              <a:gd name="connsiteY106" fmla="*/ 2045274 h 6650463"/>
              <a:gd name="connsiteX107" fmla="*/ 7086755 w 8636594"/>
              <a:gd name="connsiteY107" fmla="*/ 1872743 h 6650463"/>
              <a:gd name="connsiteX108" fmla="*/ 7170279 w 8636594"/>
              <a:gd name="connsiteY108" fmla="*/ 1744202 h 6650463"/>
              <a:gd name="connsiteX109" fmla="*/ 7226351 w 8636594"/>
              <a:gd name="connsiteY109" fmla="*/ 1659017 h 6650463"/>
              <a:gd name="connsiteX110" fmla="*/ 7282789 w 8636594"/>
              <a:gd name="connsiteY110" fmla="*/ 1574303 h 6650463"/>
              <a:gd name="connsiteX111" fmla="*/ 7339643 w 8636594"/>
              <a:gd name="connsiteY111" fmla="*/ 1490113 h 6650463"/>
              <a:gd name="connsiteX112" fmla="*/ 7396957 w 8636594"/>
              <a:gd name="connsiteY112" fmla="*/ 1406503 h 6650463"/>
              <a:gd name="connsiteX113" fmla="*/ 7454781 w 8636594"/>
              <a:gd name="connsiteY113" fmla="*/ 1323526 h 6650463"/>
              <a:gd name="connsiteX114" fmla="*/ 7513161 w 8636594"/>
              <a:gd name="connsiteY114" fmla="*/ 1241237 h 6650463"/>
              <a:gd name="connsiteX115" fmla="*/ 7572144 w 8636594"/>
              <a:gd name="connsiteY115" fmla="*/ 1159689 h 6650463"/>
              <a:gd name="connsiteX116" fmla="*/ 7601877 w 8636594"/>
              <a:gd name="connsiteY116" fmla="*/ 1119210 h 6650463"/>
              <a:gd name="connsiteX117" fmla="*/ 7631779 w 8636594"/>
              <a:gd name="connsiteY117" fmla="*/ 1078937 h 6650463"/>
              <a:gd name="connsiteX118" fmla="*/ 7661855 w 8636594"/>
              <a:gd name="connsiteY118" fmla="*/ 1038876 h 6650463"/>
              <a:gd name="connsiteX119" fmla="*/ 7692111 w 8636594"/>
              <a:gd name="connsiteY119" fmla="*/ 999035 h 6650463"/>
              <a:gd name="connsiteX120" fmla="*/ 7722554 w 8636594"/>
              <a:gd name="connsiteY120" fmla="*/ 959419 h 6650463"/>
              <a:gd name="connsiteX121" fmla="*/ 7753190 w 8636594"/>
              <a:gd name="connsiteY121" fmla="*/ 920037 h 6650463"/>
              <a:gd name="connsiteX122" fmla="*/ 7784023 w 8636594"/>
              <a:gd name="connsiteY122" fmla="*/ 880894 h 6650463"/>
              <a:gd name="connsiteX123" fmla="*/ 7815061 w 8636594"/>
              <a:gd name="connsiteY123" fmla="*/ 841997 h 6650463"/>
              <a:gd name="connsiteX124" fmla="*/ 7846308 w 8636594"/>
              <a:gd name="connsiteY124" fmla="*/ 803354 h 6650463"/>
              <a:gd name="connsiteX125" fmla="*/ 7877772 w 8636594"/>
              <a:gd name="connsiteY125" fmla="*/ 764970 h 6650463"/>
              <a:gd name="connsiteX126" fmla="*/ 7909458 w 8636594"/>
              <a:gd name="connsiteY126" fmla="*/ 726853 h 6650463"/>
              <a:gd name="connsiteX127" fmla="*/ 7941371 w 8636594"/>
              <a:gd name="connsiteY127" fmla="*/ 689010 h 6650463"/>
              <a:gd name="connsiteX128" fmla="*/ 7973518 w 8636594"/>
              <a:gd name="connsiteY128" fmla="*/ 651447 h 6650463"/>
              <a:gd name="connsiteX129" fmla="*/ 8005905 w 8636594"/>
              <a:gd name="connsiteY129" fmla="*/ 614171 h 6650463"/>
              <a:gd name="connsiteX130" fmla="*/ 8038538 w 8636594"/>
              <a:gd name="connsiteY130" fmla="*/ 577189 h 6650463"/>
              <a:gd name="connsiteX131" fmla="*/ 8071421 w 8636594"/>
              <a:gd name="connsiteY131" fmla="*/ 540507 h 6650463"/>
              <a:gd name="connsiteX132" fmla="*/ 8104563 w 8636594"/>
              <a:gd name="connsiteY132" fmla="*/ 504132 h 6650463"/>
              <a:gd name="connsiteX133" fmla="*/ 8137967 w 8636594"/>
              <a:gd name="connsiteY133" fmla="*/ 468072 h 6650463"/>
              <a:gd name="connsiteX134" fmla="*/ 8171641 w 8636594"/>
              <a:gd name="connsiteY134" fmla="*/ 432332 h 6650463"/>
              <a:gd name="connsiteX135" fmla="*/ 8205590 w 8636594"/>
              <a:gd name="connsiteY135" fmla="*/ 396920 h 6650463"/>
              <a:gd name="connsiteX136" fmla="*/ 8239820 w 8636594"/>
              <a:gd name="connsiteY136" fmla="*/ 361843 h 6650463"/>
              <a:gd name="connsiteX137" fmla="*/ 8274337 w 8636594"/>
              <a:gd name="connsiteY137" fmla="*/ 327107 h 6650463"/>
              <a:gd name="connsiteX138" fmla="*/ 8309147 w 8636594"/>
              <a:gd name="connsiteY138" fmla="*/ 292718 h 6650463"/>
              <a:gd name="connsiteX139" fmla="*/ 8344256 w 8636594"/>
              <a:gd name="connsiteY139" fmla="*/ 258685 h 6650463"/>
              <a:gd name="connsiteX140" fmla="*/ 8379669 w 8636594"/>
              <a:gd name="connsiteY140" fmla="*/ 225013 h 6650463"/>
              <a:gd name="connsiteX141" fmla="*/ 8415394 w 8636594"/>
              <a:gd name="connsiteY141" fmla="*/ 191709 h 6650463"/>
              <a:gd name="connsiteX142" fmla="*/ 8451434 w 8636594"/>
              <a:gd name="connsiteY142" fmla="*/ 158780 h 6650463"/>
              <a:gd name="connsiteX143" fmla="*/ 8487798 w 8636594"/>
              <a:gd name="connsiteY143" fmla="*/ 126233 h 6650463"/>
              <a:gd name="connsiteX144" fmla="*/ 8524489 w 8636594"/>
              <a:gd name="connsiteY144" fmla="*/ 94075 h 6650463"/>
              <a:gd name="connsiteX145" fmla="*/ 8561515 w 8636594"/>
              <a:gd name="connsiteY145" fmla="*/ 62312 h 6650463"/>
              <a:gd name="connsiteX146" fmla="*/ 8598881 w 8636594"/>
              <a:gd name="connsiteY146" fmla="*/ 30951 h 6650463"/>
              <a:gd name="connsiteX147" fmla="*/ 8636594 w 8636594"/>
              <a:gd name="connsiteY147" fmla="*/ 0 h 6650463"/>
              <a:gd name="connsiteX0" fmla="*/ 8636594 w 8636594"/>
              <a:gd name="connsiteY0" fmla="*/ 0 h 6641737"/>
              <a:gd name="connsiteX1" fmla="*/ 5293 w 8636594"/>
              <a:gd name="connsiteY1" fmla="*/ 0 h 6641737"/>
              <a:gd name="connsiteX2" fmla="*/ 0 w 8636594"/>
              <a:gd name="connsiteY2" fmla="*/ 5587843 h 6641737"/>
              <a:gd name="connsiteX3" fmla="*/ 1594033 w 8636594"/>
              <a:gd name="connsiteY3" fmla="*/ 5600057 h 6641737"/>
              <a:gd name="connsiteX4" fmla="*/ 1686068 w 8636594"/>
              <a:gd name="connsiteY4" fmla="*/ 5599745 h 6641737"/>
              <a:gd name="connsiteX5" fmla="*/ 1883237 w 8636594"/>
              <a:gd name="connsiteY5" fmla="*/ 5855484 h 6641737"/>
              <a:gd name="connsiteX6" fmla="*/ 2084977 w 8636594"/>
              <a:gd name="connsiteY6" fmla="*/ 5695440 h 6641737"/>
              <a:gd name="connsiteX7" fmla="*/ 2222486 w 8636594"/>
              <a:gd name="connsiteY7" fmla="*/ 5687627 h 6641737"/>
              <a:gd name="connsiteX8" fmla="*/ 2412216 w 8636594"/>
              <a:gd name="connsiteY8" fmla="*/ 5587741 h 6641737"/>
              <a:gd name="connsiteX9" fmla="*/ 1944909 w 8636594"/>
              <a:gd name="connsiteY9" fmla="*/ 6641737 h 6641737"/>
              <a:gd name="connsiteX10" fmla="*/ 2006208 w 8636594"/>
              <a:gd name="connsiteY10" fmla="*/ 6632561 h 6641737"/>
              <a:gd name="connsiteX11" fmla="*/ 2066817 w 8636594"/>
              <a:gd name="connsiteY11" fmla="*/ 6622937 h 6641737"/>
              <a:gd name="connsiteX12" fmla="*/ 2126742 w 8636594"/>
              <a:gd name="connsiteY12" fmla="*/ 6612869 h 6641737"/>
              <a:gd name="connsiteX13" fmla="*/ 2185991 w 8636594"/>
              <a:gd name="connsiteY13" fmla="*/ 6602362 h 6641737"/>
              <a:gd name="connsiteX14" fmla="*/ 2244569 w 8636594"/>
              <a:gd name="connsiteY14" fmla="*/ 6591417 h 6641737"/>
              <a:gd name="connsiteX15" fmla="*/ 2302482 w 8636594"/>
              <a:gd name="connsiteY15" fmla="*/ 6580040 h 6641737"/>
              <a:gd name="connsiteX16" fmla="*/ 2359737 w 8636594"/>
              <a:gd name="connsiteY16" fmla="*/ 6568233 h 6641737"/>
              <a:gd name="connsiteX17" fmla="*/ 2416341 w 8636594"/>
              <a:gd name="connsiteY17" fmla="*/ 6555999 h 6641737"/>
              <a:gd name="connsiteX18" fmla="*/ 2472299 w 8636594"/>
              <a:gd name="connsiteY18" fmla="*/ 6543344 h 6641737"/>
              <a:gd name="connsiteX19" fmla="*/ 2527618 w 8636594"/>
              <a:gd name="connsiteY19" fmla="*/ 6530269 h 6641737"/>
              <a:gd name="connsiteX20" fmla="*/ 2582304 w 8636594"/>
              <a:gd name="connsiteY20" fmla="*/ 6516778 h 6641737"/>
              <a:gd name="connsiteX21" fmla="*/ 2636364 w 8636594"/>
              <a:gd name="connsiteY21" fmla="*/ 6502876 h 6641737"/>
              <a:gd name="connsiteX22" fmla="*/ 2689804 w 8636594"/>
              <a:gd name="connsiteY22" fmla="*/ 6488565 h 6641737"/>
              <a:gd name="connsiteX23" fmla="*/ 2742629 w 8636594"/>
              <a:gd name="connsiteY23" fmla="*/ 6473849 h 6641737"/>
              <a:gd name="connsiteX24" fmla="*/ 2794848 w 8636594"/>
              <a:gd name="connsiteY24" fmla="*/ 6458731 h 6641737"/>
              <a:gd name="connsiteX25" fmla="*/ 2846466 w 8636594"/>
              <a:gd name="connsiteY25" fmla="*/ 6443216 h 6641737"/>
              <a:gd name="connsiteX26" fmla="*/ 2897488 w 8636594"/>
              <a:gd name="connsiteY26" fmla="*/ 6427305 h 6641737"/>
              <a:gd name="connsiteX27" fmla="*/ 2947923 w 8636594"/>
              <a:gd name="connsiteY27" fmla="*/ 6411004 h 6641737"/>
              <a:gd name="connsiteX28" fmla="*/ 2997775 w 8636594"/>
              <a:gd name="connsiteY28" fmla="*/ 6394316 h 6641737"/>
              <a:gd name="connsiteX29" fmla="*/ 3047052 w 8636594"/>
              <a:gd name="connsiteY29" fmla="*/ 6377243 h 6641737"/>
              <a:gd name="connsiteX30" fmla="*/ 3095759 w 8636594"/>
              <a:gd name="connsiteY30" fmla="*/ 6359791 h 6641737"/>
              <a:gd name="connsiteX31" fmla="*/ 3143903 w 8636594"/>
              <a:gd name="connsiteY31" fmla="*/ 6341961 h 6641737"/>
              <a:gd name="connsiteX32" fmla="*/ 3191491 w 8636594"/>
              <a:gd name="connsiteY32" fmla="*/ 6323757 h 6641737"/>
              <a:gd name="connsiteX33" fmla="*/ 3238528 w 8636594"/>
              <a:gd name="connsiteY33" fmla="*/ 6305184 h 6641737"/>
              <a:gd name="connsiteX34" fmla="*/ 3285021 w 8636594"/>
              <a:gd name="connsiteY34" fmla="*/ 6286245 h 6641737"/>
              <a:gd name="connsiteX35" fmla="*/ 3330977 w 8636594"/>
              <a:gd name="connsiteY35" fmla="*/ 6266942 h 6641737"/>
              <a:gd name="connsiteX36" fmla="*/ 3376401 w 8636594"/>
              <a:gd name="connsiteY36" fmla="*/ 6247281 h 6641737"/>
              <a:gd name="connsiteX37" fmla="*/ 3421300 w 8636594"/>
              <a:gd name="connsiteY37" fmla="*/ 6227263 h 6641737"/>
              <a:gd name="connsiteX38" fmla="*/ 3465680 w 8636594"/>
              <a:gd name="connsiteY38" fmla="*/ 6206893 h 6641737"/>
              <a:gd name="connsiteX39" fmla="*/ 3509548 w 8636594"/>
              <a:gd name="connsiteY39" fmla="*/ 6186174 h 6641737"/>
              <a:gd name="connsiteX40" fmla="*/ 3552910 w 8636594"/>
              <a:gd name="connsiteY40" fmla="*/ 6165110 h 6641737"/>
              <a:gd name="connsiteX41" fmla="*/ 3595773 w 8636594"/>
              <a:gd name="connsiteY41" fmla="*/ 6143704 h 6641737"/>
              <a:gd name="connsiteX42" fmla="*/ 3638142 w 8636594"/>
              <a:gd name="connsiteY42" fmla="*/ 6121960 h 6641737"/>
              <a:gd name="connsiteX43" fmla="*/ 3680024 w 8636594"/>
              <a:gd name="connsiteY43" fmla="*/ 6099881 h 6641737"/>
              <a:gd name="connsiteX44" fmla="*/ 3721426 w 8636594"/>
              <a:gd name="connsiteY44" fmla="*/ 6077471 h 6641737"/>
              <a:gd name="connsiteX45" fmla="*/ 3762353 w 8636594"/>
              <a:gd name="connsiteY45" fmla="*/ 6054733 h 6641737"/>
              <a:gd name="connsiteX46" fmla="*/ 3802812 w 8636594"/>
              <a:gd name="connsiteY46" fmla="*/ 6031671 h 6641737"/>
              <a:gd name="connsiteX47" fmla="*/ 3842810 w 8636594"/>
              <a:gd name="connsiteY47" fmla="*/ 6008288 h 6641737"/>
              <a:gd name="connsiteX48" fmla="*/ 3882352 w 8636594"/>
              <a:gd name="connsiteY48" fmla="*/ 5984588 h 6641737"/>
              <a:gd name="connsiteX49" fmla="*/ 3921445 w 8636594"/>
              <a:gd name="connsiteY49" fmla="*/ 5960574 h 6641737"/>
              <a:gd name="connsiteX50" fmla="*/ 3960096 w 8636594"/>
              <a:gd name="connsiteY50" fmla="*/ 5936250 h 6641737"/>
              <a:gd name="connsiteX51" fmla="*/ 3998311 w 8636594"/>
              <a:gd name="connsiteY51" fmla="*/ 5911619 h 6641737"/>
              <a:gd name="connsiteX52" fmla="*/ 4036095 w 8636594"/>
              <a:gd name="connsiteY52" fmla="*/ 5886685 h 6641737"/>
              <a:gd name="connsiteX53" fmla="*/ 4073456 w 8636594"/>
              <a:gd name="connsiteY53" fmla="*/ 5861452 h 6641737"/>
              <a:gd name="connsiteX54" fmla="*/ 4110400 w 8636594"/>
              <a:gd name="connsiteY54" fmla="*/ 5835922 h 6641737"/>
              <a:gd name="connsiteX55" fmla="*/ 4146933 w 8636594"/>
              <a:gd name="connsiteY55" fmla="*/ 5810100 h 6641737"/>
              <a:gd name="connsiteX56" fmla="*/ 4183061 w 8636594"/>
              <a:gd name="connsiteY56" fmla="*/ 5783988 h 6641737"/>
              <a:gd name="connsiteX57" fmla="*/ 4218791 w 8636594"/>
              <a:gd name="connsiteY57" fmla="*/ 5757591 h 6641737"/>
              <a:gd name="connsiteX58" fmla="*/ 4254129 w 8636594"/>
              <a:gd name="connsiteY58" fmla="*/ 5730912 h 6641737"/>
              <a:gd name="connsiteX59" fmla="*/ 4289081 w 8636594"/>
              <a:gd name="connsiteY59" fmla="*/ 5703955 h 6641737"/>
              <a:gd name="connsiteX60" fmla="*/ 4323654 w 8636594"/>
              <a:gd name="connsiteY60" fmla="*/ 5676722 h 6641737"/>
              <a:gd name="connsiteX61" fmla="*/ 4357854 w 8636594"/>
              <a:gd name="connsiteY61" fmla="*/ 5649218 h 6641737"/>
              <a:gd name="connsiteX62" fmla="*/ 4391688 w 8636594"/>
              <a:gd name="connsiteY62" fmla="*/ 5621446 h 6641737"/>
              <a:gd name="connsiteX63" fmla="*/ 4425162 w 8636594"/>
              <a:gd name="connsiteY63" fmla="*/ 5593409 h 6641737"/>
              <a:gd name="connsiteX64" fmla="*/ 4458281 w 8636594"/>
              <a:gd name="connsiteY64" fmla="*/ 5565111 h 6641737"/>
              <a:gd name="connsiteX65" fmla="*/ 4491053 w 8636594"/>
              <a:gd name="connsiteY65" fmla="*/ 5536556 h 6641737"/>
              <a:gd name="connsiteX66" fmla="*/ 4523484 w 8636594"/>
              <a:gd name="connsiteY66" fmla="*/ 5507747 h 6641737"/>
              <a:gd name="connsiteX67" fmla="*/ 4555580 w 8636594"/>
              <a:gd name="connsiteY67" fmla="*/ 5478687 h 6641737"/>
              <a:gd name="connsiteX68" fmla="*/ 4587347 w 8636594"/>
              <a:gd name="connsiteY68" fmla="*/ 5449380 h 6641737"/>
              <a:gd name="connsiteX69" fmla="*/ 4618793 w 8636594"/>
              <a:gd name="connsiteY69" fmla="*/ 5419830 h 6641737"/>
              <a:gd name="connsiteX70" fmla="*/ 4649922 w 8636594"/>
              <a:gd name="connsiteY70" fmla="*/ 5390040 h 6641737"/>
              <a:gd name="connsiteX71" fmla="*/ 4680742 w 8636594"/>
              <a:gd name="connsiteY71" fmla="*/ 5360014 h 6641737"/>
              <a:gd name="connsiteX72" fmla="*/ 4711259 w 8636594"/>
              <a:gd name="connsiteY72" fmla="*/ 5329755 h 6641737"/>
              <a:gd name="connsiteX73" fmla="*/ 4741478 w 8636594"/>
              <a:gd name="connsiteY73" fmla="*/ 5299266 h 6641737"/>
              <a:gd name="connsiteX74" fmla="*/ 4771408 w 8636594"/>
              <a:gd name="connsiteY74" fmla="*/ 5268551 h 6641737"/>
              <a:gd name="connsiteX75" fmla="*/ 4801053 w 8636594"/>
              <a:gd name="connsiteY75" fmla="*/ 5237614 h 6641737"/>
              <a:gd name="connsiteX76" fmla="*/ 4830420 w 8636594"/>
              <a:gd name="connsiteY76" fmla="*/ 5206458 h 6641737"/>
              <a:gd name="connsiteX77" fmla="*/ 4859516 w 8636594"/>
              <a:gd name="connsiteY77" fmla="*/ 5175087 h 6641737"/>
              <a:gd name="connsiteX78" fmla="*/ 4888347 w 8636594"/>
              <a:gd name="connsiteY78" fmla="*/ 5143504 h 6641737"/>
              <a:gd name="connsiteX79" fmla="*/ 4916919 w 8636594"/>
              <a:gd name="connsiteY79" fmla="*/ 5111713 h 6641737"/>
              <a:gd name="connsiteX80" fmla="*/ 4945238 w 8636594"/>
              <a:gd name="connsiteY80" fmla="*/ 5079717 h 6641737"/>
              <a:gd name="connsiteX81" fmla="*/ 4973311 w 8636594"/>
              <a:gd name="connsiteY81" fmla="*/ 5047519 h 6641737"/>
              <a:gd name="connsiteX82" fmla="*/ 5001145 w 8636594"/>
              <a:gd name="connsiteY82" fmla="*/ 5015124 h 6641737"/>
              <a:gd name="connsiteX83" fmla="*/ 5028745 w 8636594"/>
              <a:gd name="connsiteY83" fmla="*/ 4982535 h 6641737"/>
              <a:gd name="connsiteX84" fmla="*/ 5056117 w 8636594"/>
              <a:gd name="connsiteY84" fmla="*/ 4949755 h 6641737"/>
              <a:gd name="connsiteX85" fmla="*/ 5083269 w 8636594"/>
              <a:gd name="connsiteY85" fmla="*/ 4916787 h 6641737"/>
              <a:gd name="connsiteX86" fmla="*/ 5110207 w 8636594"/>
              <a:gd name="connsiteY86" fmla="*/ 4883636 h 6641737"/>
              <a:gd name="connsiteX87" fmla="*/ 5136937 w 8636594"/>
              <a:gd name="connsiteY87" fmla="*/ 4850305 h 6641737"/>
              <a:gd name="connsiteX88" fmla="*/ 5163464 w 8636594"/>
              <a:gd name="connsiteY88" fmla="*/ 4816797 h 6641737"/>
              <a:gd name="connsiteX89" fmla="*/ 5215940 w 8636594"/>
              <a:gd name="connsiteY89" fmla="*/ 4749265 h 6641737"/>
              <a:gd name="connsiteX90" fmla="*/ 5267684 w 8636594"/>
              <a:gd name="connsiteY90" fmla="*/ 4681068 h 6641737"/>
              <a:gd name="connsiteX91" fmla="*/ 5318748 w 8636594"/>
              <a:gd name="connsiteY91" fmla="*/ 4612234 h 6641737"/>
              <a:gd name="connsiteX92" fmla="*/ 5369182 w 8636594"/>
              <a:gd name="connsiteY92" fmla="*/ 4542793 h 6641737"/>
              <a:gd name="connsiteX93" fmla="*/ 5419038 w 8636594"/>
              <a:gd name="connsiteY93" fmla="*/ 4472771 h 6641737"/>
              <a:gd name="connsiteX94" fmla="*/ 5468365 w 8636594"/>
              <a:gd name="connsiteY94" fmla="*/ 4402196 h 6641737"/>
              <a:gd name="connsiteX95" fmla="*/ 5517215 w 8636594"/>
              <a:gd name="connsiteY95" fmla="*/ 4331098 h 6641737"/>
              <a:gd name="connsiteX96" fmla="*/ 5565637 w 8636594"/>
              <a:gd name="connsiteY96" fmla="*/ 4259503 h 6641737"/>
              <a:gd name="connsiteX97" fmla="*/ 5613684 w 8636594"/>
              <a:gd name="connsiteY97" fmla="*/ 4187441 h 6641737"/>
              <a:gd name="connsiteX98" fmla="*/ 5685160 w 8636594"/>
              <a:gd name="connsiteY98" fmla="*/ 4078531 h 6641737"/>
              <a:gd name="connsiteX99" fmla="*/ 5756074 w 8636594"/>
              <a:gd name="connsiteY99" fmla="*/ 3968727 h 6641737"/>
              <a:gd name="connsiteX100" fmla="*/ 5873483 w 8636594"/>
              <a:gd name="connsiteY100" fmla="*/ 3783989 h 6641737"/>
              <a:gd name="connsiteX101" fmla="*/ 6203209 w 8636594"/>
              <a:gd name="connsiteY101" fmla="*/ 3258640 h 6641737"/>
              <a:gd name="connsiteX102" fmla="*/ 6299430 w 8636594"/>
              <a:gd name="connsiteY102" fmla="*/ 3107321 h 6641737"/>
              <a:gd name="connsiteX103" fmla="*/ 6372650 w 8636594"/>
              <a:gd name="connsiteY103" fmla="*/ 2993735 h 6641737"/>
              <a:gd name="connsiteX104" fmla="*/ 6453197 w 8636594"/>
              <a:gd name="connsiteY104" fmla="*/ 2869788 h 6641737"/>
              <a:gd name="connsiteX105" fmla="*/ 6564167 w 8636594"/>
              <a:gd name="connsiteY105" fmla="*/ 2696807 h 6641737"/>
              <a:gd name="connsiteX106" fmla="*/ 6976233 w 8636594"/>
              <a:gd name="connsiteY106" fmla="*/ 2045274 h 6641737"/>
              <a:gd name="connsiteX107" fmla="*/ 7086755 w 8636594"/>
              <a:gd name="connsiteY107" fmla="*/ 1872743 h 6641737"/>
              <a:gd name="connsiteX108" fmla="*/ 7170279 w 8636594"/>
              <a:gd name="connsiteY108" fmla="*/ 1744202 h 6641737"/>
              <a:gd name="connsiteX109" fmla="*/ 7226351 w 8636594"/>
              <a:gd name="connsiteY109" fmla="*/ 1659017 h 6641737"/>
              <a:gd name="connsiteX110" fmla="*/ 7282789 w 8636594"/>
              <a:gd name="connsiteY110" fmla="*/ 1574303 h 6641737"/>
              <a:gd name="connsiteX111" fmla="*/ 7339643 w 8636594"/>
              <a:gd name="connsiteY111" fmla="*/ 1490113 h 6641737"/>
              <a:gd name="connsiteX112" fmla="*/ 7396957 w 8636594"/>
              <a:gd name="connsiteY112" fmla="*/ 1406503 h 6641737"/>
              <a:gd name="connsiteX113" fmla="*/ 7454781 w 8636594"/>
              <a:gd name="connsiteY113" fmla="*/ 1323526 h 6641737"/>
              <a:gd name="connsiteX114" fmla="*/ 7513161 w 8636594"/>
              <a:gd name="connsiteY114" fmla="*/ 1241237 h 6641737"/>
              <a:gd name="connsiteX115" fmla="*/ 7572144 w 8636594"/>
              <a:gd name="connsiteY115" fmla="*/ 1159689 h 6641737"/>
              <a:gd name="connsiteX116" fmla="*/ 7601877 w 8636594"/>
              <a:gd name="connsiteY116" fmla="*/ 1119210 h 6641737"/>
              <a:gd name="connsiteX117" fmla="*/ 7631779 w 8636594"/>
              <a:gd name="connsiteY117" fmla="*/ 1078937 h 6641737"/>
              <a:gd name="connsiteX118" fmla="*/ 7661855 w 8636594"/>
              <a:gd name="connsiteY118" fmla="*/ 1038876 h 6641737"/>
              <a:gd name="connsiteX119" fmla="*/ 7692111 w 8636594"/>
              <a:gd name="connsiteY119" fmla="*/ 999035 h 6641737"/>
              <a:gd name="connsiteX120" fmla="*/ 7722554 w 8636594"/>
              <a:gd name="connsiteY120" fmla="*/ 959419 h 6641737"/>
              <a:gd name="connsiteX121" fmla="*/ 7753190 w 8636594"/>
              <a:gd name="connsiteY121" fmla="*/ 920037 h 6641737"/>
              <a:gd name="connsiteX122" fmla="*/ 7784023 w 8636594"/>
              <a:gd name="connsiteY122" fmla="*/ 880894 h 6641737"/>
              <a:gd name="connsiteX123" fmla="*/ 7815061 w 8636594"/>
              <a:gd name="connsiteY123" fmla="*/ 841997 h 6641737"/>
              <a:gd name="connsiteX124" fmla="*/ 7846308 w 8636594"/>
              <a:gd name="connsiteY124" fmla="*/ 803354 h 6641737"/>
              <a:gd name="connsiteX125" fmla="*/ 7877772 w 8636594"/>
              <a:gd name="connsiteY125" fmla="*/ 764970 h 6641737"/>
              <a:gd name="connsiteX126" fmla="*/ 7909458 w 8636594"/>
              <a:gd name="connsiteY126" fmla="*/ 726853 h 6641737"/>
              <a:gd name="connsiteX127" fmla="*/ 7941371 w 8636594"/>
              <a:gd name="connsiteY127" fmla="*/ 689010 h 6641737"/>
              <a:gd name="connsiteX128" fmla="*/ 7973518 w 8636594"/>
              <a:gd name="connsiteY128" fmla="*/ 651447 h 6641737"/>
              <a:gd name="connsiteX129" fmla="*/ 8005905 w 8636594"/>
              <a:gd name="connsiteY129" fmla="*/ 614171 h 6641737"/>
              <a:gd name="connsiteX130" fmla="*/ 8038538 w 8636594"/>
              <a:gd name="connsiteY130" fmla="*/ 577189 h 6641737"/>
              <a:gd name="connsiteX131" fmla="*/ 8071421 w 8636594"/>
              <a:gd name="connsiteY131" fmla="*/ 540507 h 6641737"/>
              <a:gd name="connsiteX132" fmla="*/ 8104563 w 8636594"/>
              <a:gd name="connsiteY132" fmla="*/ 504132 h 6641737"/>
              <a:gd name="connsiteX133" fmla="*/ 8137967 w 8636594"/>
              <a:gd name="connsiteY133" fmla="*/ 468072 h 6641737"/>
              <a:gd name="connsiteX134" fmla="*/ 8171641 w 8636594"/>
              <a:gd name="connsiteY134" fmla="*/ 432332 h 6641737"/>
              <a:gd name="connsiteX135" fmla="*/ 8205590 w 8636594"/>
              <a:gd name="connsiteY135" fmla="*/ 396920 h 6641737"/>
              <a:gd name="connsiteX136" fmla="*/ 8239820 w 8636594"/>
              <a:gd name="connsiteY136" fmla="*/ 361843 h 6641737"/>
              <a:gd name="connsiteX137" fmla="*/ 8274337 w 8636594"/>
              <a:gd name="connsiteY137" fmla="*/ 327107 h 6641737"/>
              <a:gd name="connsiteX138" fmla="*/ 8309147 w 8636594"/>
              <a:gd name="connsiteY138" fmla="*/ 292718 h 6641737"/>
              <a:gd name="connsiteX139" fmla="*/ 8344256 w 8636594"/>
              <a:gd name="connsiteY139" fmla="*/ 258685 h 6641737"/>
              <a:gd name="connsiteX140" fmla="*/ 8379669 w 8636594"/>
              <a:gd name="connsiteY140" fmla="*/ 225013 h 6641737"/>
              <a:gd name="connsiteX141" fmla="*/ 8415394 w 8636594"/>
              <a:gd name="connsiteY141" fmla="*/ 191709 h 6641737"/>
              <a:gd name="connsiteX142" fmla="*/ 8451434 w 8636594"/>
              <a:gd name="connsiteY142" fmla="*/ 158780 h 6641737"/>
              <a:gd name="connsiteX143" fmla="*/ 8487798 w 8636594"/>
              <a:gd name="connsiteY143" fmla="*/ 126233 h 6641737"/>
              <a:gd name="connsiteX144" fmla="*/ 8524489 w 8636594"/>
              <a:gd name="connsiteY144" fmla="*/ 94075 h 6641737"/>
              <a:gd name="connsiteX145" fmla="*/ 8561515 w 8636594"/>
              <a:gd name="connsiteY145" fmla="*/ 62312 h 6641737"/>
              <a:gd name="connsiteX146" fmla="*/ 8598881 w 8636594"/>
              <a:gd name="connsiteY146" fmla="*/ 30951 h 6641737"/>
              <a:gd name="connsiteX147" fmla="*/ 8636594 w 8636594"/>
              <a:gd name="connsiteY147" fmla="*/ 0 h 6641737"/>
              <a:gd name="connsiteX0" fmla="*/ 8636594 w 8636594"/>
              <a:gd name="connsiteY0" fmla="*/ 0 h 6632561"/>
              <a:gd name="connsiteX1" fmla="*/ 5293 w 8636594"/>
              <a:gd name="connsiteY1" fmla="*/ 0 h 6632561"/>
              <a:gd name="connsiteX2" fmla="*/ 0 w 8636594"/>
              <a:gd name="connsiteY2" fmla="*/ 5587843 h 6632561"/>
              <a:gd name="connsiteX3" fmla="*/ 1594033 w 8636594"/>
              <a:gd name="connsiteY3" fmla="*/ 5600057 h 6632561"/>
              <a:gd name="connsiteX4" fmla="*/ 1686068 w 8636594"/>
              <a:gd name="connsiteY4" fmla="*/ 5599745 h 6632561"/>
              <a:gd name="connsiteX5" fmla="*/ 1883237 w 8636594"/>
              <a:gd name="connsiteY5" fmla="*/ 5855484 h 6632561"/>
              <a:gd name="connsiteX6" fmla="*/ 2084977 w 8636594"/>
              <a:gd name="connsiteY6" fmla="*/ 5695440 h 6632561"/>
              <a:gd name="connsiteX7" fmla="*/ 2222486 w 8636594"/>
              <a:gd name="connsiteY7" fmla="*/ 5687627 h 6632561"/>
              <a:gd name="connsiteX8" fmla="*/ 2412216 w 8636594"/>
              <a:gd name="connsiteY8" fmla="*/ 5587741 h 6632561"/>
              <a:gd name="connsiteX9" fmla="*/ 2490090 w 8636594"/>
              <a:gd name="connsiteY9" fmla="*/ 5591230 h 6632561"/>
              <a:gd name="connsiteX10" fmla="*/ 2006208 w 8636594"/>
              <a:gd name="connsiteY10" fmla="*/ 6632561 h 6632561"/>
              <a:gd name="connsiteX11" fmla="*/ 2066817 w 8636594"/>
              <a:gd name="connsiteY11" fmla="*/ 6622937 h 6632561"/>
              <a:gd name="connsiteX12" fmla="*/ 2126742 w 8636594"/>
              <a:gd name="connsiteY12" fmla="*/ 6612869 h 6632561"/>
              <a:gd name="connsiteX13" fmla="*/ 2185991 w 8636594"/>
              <a:gd name="connsiteY13" fmla="*/ 6602362 h 6632561"/>
              <a:gd name="connsiteX14" fmla="*/ 2244569 w 8636594"/>
              <a:gd name="connsiteY14" fmla="*/ 6591417 h 6632561"/>
              <a:gd name="connsiteX15" fmla="*/ 2302482 w 8636594"/>
              <a:gd name="connsiteY15" fmla="*/ 6580040 h 6632561"/>
              <a:gd name="connsiteX16" fmla="*/ 2359737 w 8636594"/>
              <a:gd name="connsiteY16" fmla="*/ 6568233 h 6632561"/>
              <a:gd name="connsiteX17" fmla="*/ 2416341 w 8636594"/>
              <a:gd name="connsiteY17" fmla="*/ 6555999 h 6632561"/>
              <a:gd name="connsiteX18" fmla="*/ 2472299 w 8636594"/>
              <a:gd name="connsiteY18" fmla="*/ 6543344 h 6632561"/>
              <a:gd name="connsiteX19" fmla="*/ 2527618 w 8636594"/>
              <a:gd name="connsiteY19" fmla="*/ 6530269 h 6632561"/>
              <a:gd name="connsiteX20" fmla="*/ 2582304 w 8636594"/>
              <a:gd name="connsiteY20" fmla="*/ 6516778 h 6632561"/>
              <a:gd name="connsiteX21" fmla="*/ 2636364 w 8636594"/>
              <a:gd name="connsiteY21" fmla="*/ 6502876 h 6632561"/>
              <a:gd name="connsiteX22" fmla="*/ 2689804 w 8636594"/>
              <a:gd name="connsiteY22" fmla="*/ 6488565 h 6632561"/>
              <a:gd name="connsiteX23" fmla="*/ 2742629 w 8636594"/>
              <a:gd name="connsiteY23" fmla="*/ 6473849 h 6632561"/>
              <a:gd name="connsiteX24" fmla="*/ 2794848 w 8636594"/>
              <a:gd name="connsiteY24" fmla="*/ 6458731 h 6632561"/>
              <a:gd name="connsiteX25" fmla="*/ 2846466 w 8636594"/>
              <a:gd name="connsiteY25" fmla="*/ 6443216 h 6632561"/>
              <a:gd name="connsiteX26" fmla="*/ 2897488 w 8636594"/>
              <a:gd name="connsiteY26" fmla="*/ 6427305 h 6632561"/>
              <a:gd name="connsiteX27" fmla="*/ 2947923 w 8636594"/>
              <a:gd name="connsiteY27" fmla="*/ 6411004 h 6632561"/>
              <a:gd name="connsiteX28" fmla="*/ 2997775 w 8636594"/>
              <a:gd name="connsiteY28" fmla="*/ 6394316 h 6632561"/>
              <a:gd name="connsiteX29" fmla="*/ 3047052 w 8636594"/>
              <a:gd name="connsiteY29" fmla="*/ 6377243 h 6632561"/>
              <a:gd name="connsiteX30" fmla="*/ 3095759 w 8636594"/>
              <a:gd name="connsiteY30" fmla="*/ 6359791 h 6632561"/>
              <a:gd name="connsiteX31" fmla="*/ 3143903 w 8636594"/>
              <a:gd name="connsiteY31" fmla="*/ 6341961 h 6632561"/>
              <a:gd name="connsiteX32" fmla="*/ 3191491 w 8636594"/>
              <a:gd name="connsiteY32" fmla="*/ 6323757 h 6632561"/>
              <a:gd name="connsiteX33" fmla="*/ 3238528 w 8636594"/>
              <a:gd name="connsiteY33" fmla="*/ 6305184 h 6632561"/>
              <a:gd name="connsiteX34" fmla="*/ 3285021 w 8636594"/>
              <a:gd name="connsiteY34" fmla="*/ 6286245 h 6632561"/>
              <a:gd name="connsiteX35" fmla="*/ 3330977 w 8636594"/>
              <a:gd name="connsiteY35" fmla="*/ 6266942 h 6632561"/>
              <a:gd name="connsiteX36" fmla="*/ 3376401 w 8636594"/>
              <a:gd name="connsiteY36" fmla="*/ 6247281 h 6632561"/>
              <a:gd name="connsiteX37" fmla="*/ 3421300 w 8636594"/>
              <a:gd name="connsiteY37" fmla="*/ 6227263 h 6632561"/>
              <a:gd name="connsiteX38" fmla="*/ 3465680 w 8636594"/>
              <a:gd name="connsiteY38" fmla="*/ 6206893 h 6632561"/>
              <a:gd name="connsiteX39" fmla="*/ 3509548 w 8636594"/>
              <a:gd name="connsiteY39" fmla="*/ 6186174 h 6632561"/>
              <a:gd name="connsiteX40" fmla="*/ 3552910 w 8636594"/>
              <a:gd name="connsiteY40" fmla="*/ 6165110 h 6632561"/>
              <a:gd name="connsiteX41" fmla="*/ 3595773 w 8636594"/>
              <a:gd name="connsiteY41" fmla="*/ 6143704 h 6632561"/>
              <a:gd name="connsiteX42" fmla="*/ 3638142 w 8636594"/>
              <a:gd name="connsiteY42" fmla="*/ 6121960 h 6632561"/>
              <a:gd name="connsiteX43" fmla="*/ 3680024 w 8636594"/>
              <a:gd name="connsiteY43" fmla="*/ 6099881 h 6632561"/>
              <a:gd name="connsiteX44" fmla="*/ 3721426 w 8636594"/>
              <a:gd name="connsiteY44" fmla="*/ 6077471 h 6632561"/>
              <a:gd name="connsiteX45" fmla="*/ 3762353 w 8636594"/>
              <a:gd name="connsiteY45" fmla="*/ 6054733 h 6632561"/>
              <a:gd name="connsiteX46" fmla="*/ 3802812 w 8636594"/>
              <a:gd name="connsiteY46" fmla="*/ 6031671 h 6632561"/>
              <a:gd name="connsiteX47" fmla="*/ 3842810 w 8636594"/>
              <a:gd name="connsiteY47" fmla="*/ 6008288 h 6632561"/>
              <a:gd name="connsiteX48" fmla="*/ 3882352 w 8636594"/>
              <a:gd name="connsiteY48" fmla="*/ 5984588 h 6632561"/>
              <a:gd name="connsiteX49" fmla="*/ 3921445 w 8636594"/>
              <a:gd name="connsiteY49" fmla="*/ 5960574 h 6632561"/>
              <a:gd name="connsiteX50" fmla="*/ 3960096 w 8636594"/>
              <a:gd name="connsiteY50" fmla="*/ 5936250 h 6632561"/>
              <a:gd name="connsiteX51" fmla="*/ 3998311 w 8636594"/>
              <a:gd name="connsiteY51" fmla="*/ 5911619 h 6632561"/>
              <a:gd name="connsiteX52" fmla="*/ 4036095 w 8636594"/>
              <a:gd name="connsiteY52" fmla="*/ 5886685 h 6632561"/>
              <a:gd name="connsiteX53" fmla="*/ 4073456 w 8636594"/>
              <a:gd name="connsiteY53" fmla="*/ 5861452 h 6632561"/>
              <a:gd name="connsiteX54" fmla="*/ 4110400 w 8636594"/>
              <a:gd name="connsiteY54" fmla="*/ 5835922 h 6632561"/>
              <a:gd name="connsiteX55" fmla="*/ 4146933 w 8636594"/>
              <a:gd name="connsiteY55" fmla="*/ 5810100 h 6632561"/>
              <a:gd name="connsiteX56" fmla="*/ 4183061 w 8636594"/>
              <a:gd name="connsiteY56" fmla="*/ 5783988 h 6632561"/>
              <a:gd name="connsiteX57" fmla="*/ 4218791 w 8636594"/>
              <a:gd name="connsiteY57" fmla="*/ 5757591 h 6632561"/>
              <a:gd name="connsiteX58" fmla="*/ 4254129 w 8636594"/>
              <a:gd name="connsiteY58" fmla="*/ 5730912 h 6632561"/>
              <a:gd name="connsiteX59" fmla="*/ 4289081 w 8636594"/>
              <a:gd name="connsiteY59" fmla="*/ 5703955 h 6632561"/>
              <a:gd name="connsiteX60" fmla="*/ 4323654 w 8636594"/>
              <a:gd name="connsiteY60" fmla="*/ 5676722 h 6632561"/>
              <a:gd name="connsiteX61" fmla="*/ 4357854 w 8636594"/>
              <a:gd name="connsiteY61" fmla="*/ 5649218 h 6632561"/>
              <a:gd name="connsiteX62" fmla="*/ 4391688 w 8636594"/>
              <a:gd name="connsiteY62" fmla="*/ 5621446 h 6632561"/>
              <a:gd name="connsiteX63" fmla="*/ 4425162 w 8636594"/>
              <a:gd name="connsiteY63" fmla="*/ 5593409 h 6632561"/>
              <a:gd name="connsiteX64" fmla="*/ 4458281 w 8636594"/>
              <a:gd name="connsiteY64" fmla="*/ 5565111 h 6632561"/>
              <a:gd name="connsiteX65" fmla="*/ 4491053 w 8636594"/>
              <a:gd name="connsiteY65" fmla="*/ 5536556 h 6632561"/>
              <a:gd name="connsiteX66" fmla="*/ 4523484 w 8636594"/>
              <a:gd name="connsiteY66" fmla="*/ 5507747 h 6632561"/>
              <a:gd name="connsiteX67" fmla="*/ 4555580 w 8636594"/>
              <a:gd name="connsiteY67" fmla="*/ 5478687 h 6632561"/>
              <a:gd name="connsiteX68" fmla="*/ 4587347 w 8636594"/>
              <a:gd name="connsiteY68" fmla="*/ 5449380 h 6632561"/>
              <a:gd name="connsiteX69" fmla="*/ 4618793 w 8636594"/>
              <a:gd name="connsiteY69" fmla="*/ 5419830 h 6632561"/>
              <a:gd name="connsiteX70" fmla="*/ 4649922 w 8636594"/>
              <a:gd name="connsiteY70" fmla="*/ 5390040 h 6632561"/>
              <a:gd name="connsiteX71" fmla="*/ 4680742 w 8636594"/>
              <a:gd name="connsiteY71" fmla="*/ 5360014 h 6632561"/>
              <a:gd name="connsiteX72" fmla="*/ 4711259 w 8636594"/>
              <a:gd name="connsiteY72" fmla="*/ 5329755 h 6632561"/>
              <a:gd name="connsiteX73" fmla="*/ 4741478 w 8636594"/>
              <a:gd name="connsiteY73" fmla="*/ 5299266 h 6632561"/>
              <a:gd name="connsiteX74" fmla="*/ 4771408 w 8636594"/>
              <a:gd name="connsiteY74" fmla="*/ 5268551 h 6632561"/>
              <a:gd name="connsiteX75" fmla="*/ 4801053 w 8636594"/>
              <a:gd name="connsiteY75" fmla="*/ 5237614 h 6632561"/>
              <a:gd name="connsiteX76" fmla="*/ 4830420 w 8636594"/>
              <a:gd name="connsiteY76" fmla="*/ 5206458 h 6632561"/>
              <a:gd name="connsiteX77" fmla="*/ 4859516 w 8636594"/>
              <a:gd name="connsiteY77" fmla="*/ 5175087 h 6632561"/>
              <a:gd name="connsiteX78" fmla="*/ 4888347 w 8636594"/>
              <a:gd name="connsiteY78" fmla="*/ 5143504 h 6632561"/>
              <a:gd name="connsiteX79" fmla="*/ 4916919 w 8636594"/>
              <a:gd name="connsiteY79" fmla="*/ 5111713 h 6632561"/>
              <a:gd name="connsiteX80" fmla="*/ 4945238 w 8636594"/>
              <a:gd name="connsiteY80" fmla="*/ 5079717 h 6632561"/>
              <a:gd name="connsiteX81" fmla="*/ 4973311 w 8636594"/>
              <a:gd name="connsiteY81" fmla="*/ 5047519 h 6632561"/>
              <a:gd name="connsiteX82" fmla="*/ 5001145 w 8636594"/>
              <a:gd name="connsiteY82" fmla="*/ 5015124 h 6632561"/>
              <a:gd name="connsiteX83" fmla="*/ 5028745 w 8636594"/>
              <a:gd name="connsiteY83" fmla="*/ 4982535 h 6632561"/>
              <a:gd name="connsiteX84" fmla="*/ 5056117 w 8636594"/>
              <a:gd name="connsiteY84" fmla="*/ 4949755 h 6632561"/>
              <a:gd name="connsiteX85" fmla="*/ 5083269 w 8636594"/>
              <a:gd name="connsiteY85" fmla="*/ 4916787 h 6632561"/>
              <a:gd name="connsiteX86" fmla="*/ 5110207 w 8636594"/>
              <a:gd name="connsiteY86" fmla="*/ 4883636 h 6632561"/>
              <a:gd name="connsiteX87" fmla="*/ 5136937 w 8636594"/>
              <a:gd name="connsiteY87" fmla="*/ 4850305 h 6632561"/>
              <a:gd name="connsiteX88" fmla="*/ 5163464 w 8636594"/>
              <a:gd name="connsiteY88" fmla="*/ 4816797 h 6632561"/>
              <a:gd name="connsiteX89" fmla="*/ 5215940 w 8636594"/>
              <a:gd name="connsiteY89" fmla="*/ 4749265 h 6632561"/>
              <a:gd name="connsiteX90" fmla="*/ 5267684 w 8636594"/>
              <a:gd name="connsiteY90" fmla="*/ 4681068 h 6632561"/>
              <a:gd name="connsiteX91" fmla="*/ 5318748 w 8636594"/>
              <a:gd name="connsiteY91" fmla="*/ 4612234 h 6632561"/>
              <a:gd name="connsiteX92" fmla="*/ 5369182 w 8636594"/>
              <a:gd name="connsiteY92" fmla="*/ 4542793 h 6632561"/>
              <a:gd name="connsiteX93" fmla="*/ 5419038 w 8636594"/>
              <a:gd name="connsiteY93" fmla="*/ 4472771 h 6632561"/>
              <a:gd name="connsiteX94" fmla="*/ 5468365 w 8636594"/>
              <a:gd name="connsiteY94" fmla="*/ 4402196 h 6632561"/>
              <a:gd name="connsiteX95" fmla="*/ 5517215 w 8636594"/>
              <a:gd name="connsiteY95" fmla="*/ 4331098 h 6632561"/>
              <a:gd name="connsiteX96" fmla="*/ 5565637 w 8636594"/>
              <a:gd name="connsiteY96" fmla="*/ 4259503 h 6632561"/>
              <a:gd name="connsiteX97" fmla="*/ 5613684 w 8636594"/>
              <a:gd name="connsiteY97" fmla="*/ 4187441 h 6632561"/>
              <a:gd name="connsiteX98" fmla="*/ 5685160 w 8636594"/>
              <a:gd name="connsiteY98" fmla="*/ 4078531 h 6632561"/>
              <a:gd name="connsiteX99" fmla="*/ 5756074 w 8636594"/>
              <a:gd name="connsiteY99" fmla="*/ 3968727 h 6632561"/>
              <a:gd name="connsiteX100" fmla="*/ 5873483 w 8636594"/>
              <a:gd name="connsiteY100" fmla="*/ 3783989 h 6632561"/>
              <a:gd name="connsiteX101" fmla="*/ 6203209 w 8636594"/>
              <a:gd name="connsiteY101" fmla="*/ 3258640 h 6632561"/>
              <a:gd name="connsiteX102" fmla="*/ 6299430 w 8636594"/>
              <a:gd name="connsiteY102" fmla="*/ 3107321 h 6632561"/>
              <a:gd name="connsiteX103" fmla="*/ 6372650 w 8636594"/>
              <a:gd name="connsiteY103" fmla="*/ 2993735 h 6632561"/>
              <a:gd name="connsiteX104" fmla="*/ 6453197 w 8636594"/>
              <a:gd name="connsiteY104" fmla="*/ 2869788 h 6632561"/>
              <a:gd name="connsiteX105" fmla="*/ 6564167 w 8636594"/>
              <a:gd name="connsiteY105" fmla="*/ 2696807 h 6632561"/>
              <a:gd name="connsiteX106" fmla="*/ 6976233 w 8636594"/>
              <a:gd name="connsiteY106" fmla="*/ 2045274 h 6632561"/>
              <a:gd name="connsiteX107" fmla="*/ 7086755 w 8636594"/>
              <a:gd name="connsiteY107" fmla="*/ 1872743 h 6632561"/>
              <a:gd name="connsiteX108" fmla="*/ 7170279 w 8636594"/>
              <a:gd name="connsiteY108" fmla="*/ 1744202 h 6632561"/>
              <a:gd name="connsiteX109" fmla="*/ 7226351 w 8636594"/>
              <a:gd name="connsiteY109" fmla="*/ 1659017 h 6632561"/>
              <a:gd name="connsiteX110" fmla="*/ 7282789 w 8636594"/>
              <a:gd name="connsiteY110" fmla="*/ 1574303 h 6632561"/>
              <a:gd name="connsiteX111" fmla="*/ 7339643 w 8636594"/>
              <a:gd name="connsiteY111" fmla="*/ 1490113 h 6632561"/>
              <a:gd name="connsiteX112" fmla="*/ 7396957 w 8636594"/>
              <a:gd name="connsiteY112" fmla="*/ 1406503 h 6632561"/>
              <a:gd name="connsiteX113" fmla="*/ 7454781 w 8636594"/>
              <a:gd name="connsiteY113" fmla="*/ 1323526 h 6632561"/>
              <a:gd name="connsiteX114" fmla="*/ 7513161 w 8636594"/>
              <a:gd name="connsiteY114" fmla="*/ 1241237 h 6632561"/>
              <a:gd name="connsiteX115" fmla="*/ 7572144 w 8636594"/>
              <a:gd name="connsiteY115" fmla="*/ 1159689 h 6632561"/>
              <a:gd name="connsiteX116" fmla="*/ 7601877 w 8636594"/>
              <a:gd name="connsiteY116" fmla="*/ 1119210 h 6632561"/>
              <a:gd name="connsiteX117" fmla="*/ 7631779 w 8636594"/>
              <a:gd name="connsiteY117" fmla="*/ 1078937 h 6632561"/>
              <a:gd name="connsiteX118" fmla="*/ 7661855 w 8636594"/>
              <a:gd name="connsiteY118" fmla="*/ 1038876 h 6632561"/>
              <a:gd name="connsiteX119" fmla="*/ 7692111 w 8636594"/>
              <a:gd name="connsiteY119" fmla="*/ 999035 h 6632561"/>
              <a:gd name="connsiteX120" fmla="*/ 7722554 w 8636594"/>
              <a:gd name="connsiteY120" fmla="*/ 959419 h 6632561"/>
              <a:gd name="connsiteX121" fmla="*/ 7753190 w 8636594"/>
              <a:gd name="connsiteY121" fmla="*/ 920037 h 6632561"/>
              <a:gd name="connsiteX122" fmla="*/ 7784023 w 8636594"/>
              <a:gd name="connsiteY122" fmla="*/ 880894 h 6632561"/>
              <a:gd name="connsiteX123" fmla="*/ 7815061 w 8636594"/>
              <a:gd name="connsiteY123" fmla="*/ 841997 h 6632561"/>
              <a:gd name="connsiteX124" fmla="*/ 7846308 w 8636594"/>
              <a:gd name="connsiteY124" fmla="*/ 803354 h 6632561"/>
              <a:gd name="connsiteX125" fmla="*/ 7877772 w 8636594"/>
              <a:gd name="connsiteY125" fmla="*/ 764970 h 6632561"/>
              <a:gd name="connsiteX126" fmla="*/ 7909458 w 8636594"/>
              <a:gd name="connsiteY126" fmla="*/ 726853 h 6632561"/>
              <a:gd name="connsiteX127" fmla="*/ 7941371 w 8636594"/>
              <a:gd name="connsiteY127" fmla="*/ 689010 h 6632561"/>
              <a:gd name="connsiteX128" fmla="*/ 7973518 w 8636594"/>
              <a:gd name="connsiteY128" fmla="*/ 651447 h 6632561"/>
              <a:gd name="connsiteX129" fmla="*/ 8005905 w 8636594"/>
              <a:gd name="connsiteY129" fmla="*/ 614171 h 6632561"/>
              <a:gd name="connsiteX130" fmla="*/ 8038538 w 8636594"/>
              <a:gd name="connsiteY130" fmla="*/ 577189 h 6632561"/>
              <a:gd name="connsiteX131" fmla="*/ 8071421 w 8636594"/>
              <a:gd name="connsiteY131" fmla="*/ 540507 h 6632561"/>
              <a:gd name="connsiteX132" fmla="*/ 8104563 w 8636594"/>
              <a:gd name="connsiteY132" fmla="*/ 504132 h 6632561"/>
              <a:gd name="connsiteX133" fmla="*/ 8137967 w 8636594"/>
              <a:gd name="connsiteY133" fmla="*/ 468072 h 6632561"/>
              <a:gd name="connsiteX134" fmla="*/ 8171641 w 8636594"/>
              <a:gd name="connsiteY134" fmla="*/ 432332 h 6632561"/>
              <a:gd name="connsiteX135" fmla="*/ 8205590 w 8636594"/>
              <a:gd name="connsiteY135" fmla="*/ 396920 h 6632561"/>
              <a:gd name="connsiteX136" fmla="*/ 8239820 w 8636594"/>
              <a:gd name="connsiteY136" fmla="*/ 361843 h 6632561"/>
              <a:gd name="connsiteX137" fmla="*/ 8274337 w 8636594"/>
              <a:gd name="connsiteY137" fmla="*/ 327107 h 6632561"/>
              <a:gd name="connsiteX138" fmla="*/ 8309147 w 8636594"/>
              <a:gd name="connsiteY138" fmla="*/ 292718 h 6632561"/>
              <a:gd name="connsiteX139" fmla="*/ 8344256 w 8636594"/>
              <a:gd name="connsiteY139" fmla="*/ 258685 h 6632561"/>
              <a:gd name="connsiteX140" fmla="*/ 8379669 w 8636594"/>
              <a:gd name="connsiteY140" fmla="*/ 225013 h 6632561"/>
              <a:gd name="connsiteX141" fmla="*/ 8415394 w 8636594"/>
              <a:gd name="connsiteY141" fmla="*/ 191709 h 6632561"/>
              <a:gd name="connsiteX142" fmla="*/ 8451434 w 8636594"/>
              <a:gd name="connsiteY142" fmla="*/ 158780 h 6632561"/>
              <a:gd name="connsiteX143" fmla="*/ 8487798 w 8636594"/>
              <a:gd name="connsiteY143" fmla="*/ 126233 h 6632561"/>
              <a:gd name="connsiteX144" fmla="*/ 8524489 w 8636594"/>
              <a:gd name="connsiteY144" fmla="*/ 94075 h 6632561"/>
              <a:gd name="connsiteX145" fmla="*/ 8561515 w 8636594"/>
              <a:gd name="connsiteY145" fmla="*/ 62312 h 6632561"/>
              <a:gd name="connsiteX146" fmla="*/ 8598881 w 8636594"/>
              <a:gd name="connsiteY146" fmla="*/ 30951 h 6632561"/>
              <a:gd name="connsiteX147" fmla="*/ 8636594 w 8636594"/>
              <a:gd name="connsiteY147" fmla="*/ 0 h 6632561"/>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222486 w 8636594"/>
              <a:gd name="connsiteY6" fmla="*/ 5687627 h 6622937"/>
              <a:gd name="connsiteX7" fmla="*/ 2412216 w 8636594"/>
              <a:gd name="connsiteY7" fmla="*/ 5587741 h 6622937"/>
              <a:gd name="connsiteX8" fmla="*/ 2490090 w 8636594"/>
              <a:gd name="connsiteY8" fmla="*/ 5591230 h 6622937"/>
              <a:gd name="connsiteX9" fmla="*/ 2561975 w 8636594"/>
              <a:gd name="connsiteY9" fmla="*/ 5533193 h 6622937"/>
              <a:gd name="connsiteX10" fmla="*/ 2066817 w 8636594"/>
              <a:gd name="connsiteY10" fmla="*/ 6622937 h 6622937"/>
              <a:gd name="connsiteX11" fmla="*/ 2126742 w 8636594"/>
              <a:gd name="connsiteY11" fmla="*/ 6612869 h 6622937"/>
              <a:gd name="connsiteX12" fmla="*/ 2185991 w 8636594"/>
              <a:gd name="connsiteY12" fmla="*/ 6602362 h 6622937"/>
              <a:gd name="connsiteX13" fmla="*/ 2244569 w 8636594"/>
              <a:gd name="connsiteY13" fmla="*/ 6591417 h 6622937"/>
              <a:gd name="connsiteX14" fmla="*/ 2302482 w 8636594"/>
              <a:gd name="connsiteY14" fmla="*/ 6580040 h 6622937"/>
              <a:gd name="connsiteX15" fmla="*/ 2359737 w 8636594"/>
              <a:gd name="connsiteY15" fmla="*/ 6568233 h 6622937"/>
              <a:gd name="connsiteX16" fmla="*/ 2416341 w 8636594"/>
              <a:gd name="connsiteY16" fmla="*/ 6555999 h 6622937"/>
              <a:gd name="connsiteX17" fmla="*/ 2472299 w 8636594"/>
              <a:gd name="connsiteY17" fmla="*/ 6543344 h 6622937"/>
              <a:gd name="connsiteX18" fmla="*/ 2527618 w 8636594"/>
              <a:gd name="connsiteY18" fmla="*/ 6530269 h 6622937"/>
              <a:gd name="connsiteX19" fmla="*/ 2582304 w 8636594"/>
              <a:gd name="connsiteY19" fmla="*/ 6516778 h 6622937"/>
              <a:gd name="connsiteX20" fmla="*/ 2636364 w 8636594"/>
              <a:gd name="connsiteY20" fmla="*/ 6502876 h 6622937"/>
              <a:gd name="connsiteX21" fmla="*/ 2689804 w 8636594"/>
              <a:gd name="connsiteY21" fmla="*/ 6488565 h 6622937"/>
              <a:gd name="connsiteX22" fmla="*/ 2742629 w 8636594"/>
              <a:gd name="connsiteY22" fmla="*/ 6473849 h 6622937"/>
              <a:gd name="connsiteX23" fmla="*/ 2794848 w 8636594"/>
              <a:gd name="connsiteY23" fmla="*/ 6458731 h 6622937"/>
              <a:gd name="connsiteX24" fmla="*/ 2846466 w 8636594"/>
              <a:gd name="connsiteY24" fmla="*/ 6443216 h 6622937"/>
              <a:gd name="connsiteX25" fmla="*/ 2897488 w 8636594"/>
              <a:gd name="connsiteY25" fmla="*/ 6427305 h 6622937"/>
              <a:gd name="connsiteX26" fmla="*/ 2947923 w 8636594"/>
              <a:gd name="connsiteY26" fmla="*/ 6411004 h 6622937"/>
              <a:gd name="connsiteX27" fmla="*/ 2997775 w 8636594"/>
              <a:gd name="connsiteY27" fmla="*/ 6394316 h 6622937"/>
              <a:gd name="connsiteX28" fmla="*/ 3047052 w 8636594"/>
              <a:gd name="connsiteY28" fmla="*/ 6377243 h 6622937"/>
              <a:gd name="connsiteX29" fmla="*/ 3095759 w 8636594"/>
              <a:gd name="connsiteY29" fmla="*/ 6359791 h 6622937"/>
              <a:gd name="connsiteX30" fmla="*/ 3143903 w 8636594"/>
              <a:gd name="connsiteY30" fmla="*/ 6341961 h 6622937"/>
              <a:gd name="connsiteX31" fmla="*/ 3191491 w 8636594"/>
              <a:gd name="connsiteY31" fmla="*/ 6323757 h 6622937"/>
              <a:gd name="connsiteX32" fmla="*/ 3238528 w 8636594"/>
              <a:gd name="connsiteY32" fmla="*/ 6305184 h 6622937"/>
              <a:gd name="connsiteX33" fmla="*/ 3285021 w 8636594"/>
              <a:gd name="connsiteY33" fmla="*/ 6286245 h 6622937"/>
              <a:gd name="connsiteX34" fmla="*/ 3330977 w 8636594"/>
              <a:gd name="connsiteY34" fmla="*/ 6266942 h 6622937"/>
              <a:gd name="connsiteX35" fmla="*/ 3376401 w 8636594"/>
              <a:gd name="connsiteY35" fmla="*/ 6247281 h 6622937"/>
              <a:gd name="connsiteX36" fmla="*/ 3421300 w 8636594"/>
              <a:gd name="connsiteY36" fmla="*/ 6227263 h 6622937"/>
              <a:gd name="connsiteX37" fmla="*/ 3465680 w 8636594"/>
              <a:gd name="connsiteY37" fmla="*/ 6206893 h 6622937"/>
              <a:gd name="connsiteX38" fmla="*/ 3509548 w 8636594"/>
              <a:gd name="connsiteY38" fmla="*/ 6186174 h 6622937"/>
              <a:gd name="connsiteX39" fmla="*/ 3552910 w 8636594"/>
              <a:gd name="connsiteY39" fmla="*/ 6165110 h 6622937"/>
              <a:gd name="connsiteX40" fmla="*/ 3595773 w 8636594"/>
              <a:gd name="connsiteY40" fmla="*/ 6143704 h 6622937"/>
              <a:gd name="connsiteX41" fmla="*/ 3638142 w 8636594"/>
              <a:gd name="connsiteY41" fmla="*/ 6121960 h 6622937"/>
              <a:gd name="connsiteX42" fmla="*/ 3680024 w 8636594"/>
              <a:gd name="connsiteY42" fmla="*/ 6099881 h 6622937"/>
              <a:gd name="connsiteX43" fmla="*/ 3721426 w 8636594"/>
              <a:gd name="connsiteY43" fmla="*/ 6077471 h 6622937"/>
              <a:gd name="connsiteX44" fmla="*/ 3762353 w 8636594"/>
              <a:gd name="connsiteY44" fmla="*/ 6054733 h 6622937"/>
              <a:gd name="connsiteX45" fmla="*/ 3802812 w 8636594"/>
              <a:gd name="connsiteY45" fmla="*/ 6031671 h 6622937"/>
              <a:gd name="connsiteX46" fmla="*/ 3842810 w 8636594"/>
              <a:gd name="connsiteY46" fmla="*/ 6008288 h 6622937"/>
              <a:gd name="connsiteX47" fmla="*/ 3882352 w 8636594"/>
              <a:gd name="connsiteY47" fmla="*/ 5984588 h 6622937"/>
              <a:gd name="connsiteX48" fmla="*/ 3921445 w 8636594"/>
              <a:gd name="connsiteY48" fmla="*/ 5960574 h 6622937"/>
              <a:gd name="connsiteX49" fmla="*/ 3960096 w 8636594"/>
              <a:gd name="connsiteY49" fmla="*/ 5936250 h 6622937"/>
              <a:gd name="connsiteX50" fmla="*/ 3998311 w 8636594"/>
              <a:gd name="connsiteY50" fmla="*/ 5911619 h 6622937"/>
              <a:gd name="connsiteX51" fmla="*/ 4036095 w 8636594"/>
              <a:gd name="connsiteY51" fmla="*/ 5886685 h 6622937"/>
              <a:gd name="connsiteX52" fmla="*/ 4073456 w 8636594"/>
              <a:gd name="connsiteY52" fmla="*/ 5861452 h 6622937"/>
              <a:gd name="connsiteX53" fmla="*/ 4110400 w 8636594"/>
              <a:gd name="connsiteY53" fmla="*/ 5835922 h 6622937"/>
              <a:gd name="connsiteX54" fmla="*/ 4146933 w 8636594"/>
              <a:gd name="connsiteY54" fmla="*/ 5810100 h 6622937"/>
              <a:gd name="connsiteX55" fmla="*/ 4183061 w 8636594"/>
              <a:gd name="connsiteY55" fmla="*/ 5783988 h 6622937"/>
              <a:gd name="connsiteX56" fmla="*/ 4218791 w 8636594"/>
              <a:gd name="connsiteY56" fmla="*/ 5757591 h 6622937"/>
              <a:gd name="connsiteX57" fmla="*/ 4254129 w 8636594"/>
              <a:gd name="connsiteY57" fmla="*/ 5730912 h 6622937"/>
              <a:gd name="connsiteX58" fmla="*/ 4289081 w 8636594"/>
              <a:gd name="connsiteY58" fmla="*/ 5703955 h 6622937"/>
              <a:gd name="connsiteX59" fmla="*/ 4323654 w 8636594"/>
              <a:gd name="connsiteY59" fmla="*/ 5676722 h 6622937"/>
              <a:gd name="connsiteX60" fmla="*/ 4357854 w 8636594"/>
              <a:gd name="connsiteY60" fmla="*/ 5649218 h 6622937"/>
              <a:gd name="connsiteX61" fmla="*/ 4391688 w 8636594"/>
              <a:gd name="connsiteY61" fmla="*/ 5621446 h 6622937"/>
              <a:gd name="connsiteX62" fmla="*/ 4425162 w 8636594"/>
              <a:gd name="connsiteY62" fmla="*/ 5593409 h 6622937"/>
              <a:gd name="connsiteX63" fmla="*/ 4458281 w 8636594"/>
              <a:gd name="connsiteY63" fmla="*/ 5565111 h 6622937"/>
              <a:gd name="connsiteX64" fmla="*/ 4491053 w 8636594"/>
              <a:gd name="connsiteY64" fmla="*/ 5536556 h 6622937"/>
              <a:gd name="connsiteX65" fmla="*/ 4523484 w 8636594"/>
              <a:gd name="connsiteY65" fmla="*/ 5507747 h 6622937"/>
              <a:gd name="connsiteX66" fmla="*/ 4555580 w 8636594"/>
              <a:gd name="connsiteY66" fmla="*/ 5478687 h 6622937"/>
              <a:gd name="connsiteX67" fmla="*/ 4587347 w 8636594"/>
              <a:gd name="connsiteY67" fmla="*/ 5449380 h 6622937"/>
              <a:gd name="connsiteX68" fmla="*/ 4618793 w 8636594"/>
              <a:gd name="connsiteY68" fmla="*/ 5419830 h 6622937"/>
              <a:gd name="connsiteX69" fmla="*/ 4649922 w 8636594"/>
              <a:gd name="connsiteY69" fmla="*/ 5390040 h 6622937"/>
              <a:gd name="connsiteX70" fmla="*/ 4680742 w 8636594"/>
              <a:gd name="connsiteY70" fmla="*/ 5360014 h 6622937"/>
              <a:gd name="connsiteX71" fmla="*/ 4711259 w 8636594"/>
              <a:gd name="connsiteY71" fmla="*/ 5329755 h 6622937"/>
              <a:gd name="connsiteX72" fmla="*/ 4741478 w 8636594"/>
              <a:gd name="connsiteY72" fmla="*/ 5299266 h 6622937"/>
              <a:gd name="connsiteX73" fmla="*/ 4771408 w 8636594"/>
              <a:gd name="connsiteY73" fmla="*/ 5268551 h 6622937"/>
              <a:gd name="connsiteX74" fmla="*/ 4801053 w 8636594"/>
              <a:gd name="connsiteY74" fmla="*/ 5237614 h 6622937"/>
              <a:gd name="connsiteX75" fmla="*/ 4830420 w 8636594"/>
              <a:gd name="connsiteY75" fmla="*/ 5206458 h 6622937"/>
              <a:gd name="connsiteX76" fmla="*/ 4859516 w 8636594"/>
              <a:gd name="connsiteY76" fmla="*/ 5175087 h 6622937"/>
              <a:gd name="connsiteX77" fmla="*/ 4888347 w 8636594"/>
              <a:gd name="connsiteY77" fmla="*/ 5143504 h 6622937"/>
              <a:gd name="connsiteX78" fmla="*/ 4916919 w 8636594"/>
              <a:gd name="connsiteY78" fmla="*/ 5111713 h 6622937"/>
              <a:gd name="connsiteX79" fmla="*/ 4945238 w 8636594"/>
              <a:gd name="connsiteY79" fmla="*/ 5079717 h 6622937"/>
              <a:gd name="connsiteX80" fmla="*/ 4973311 w 8636594"/>
              <a:gd name="connsiteY80" fmla="*/ 5047519 h 6622937"/>
              <a:gd name="connsiteX81" fmla="*/ 5001145 w 8636594"/>
              <a:gd name="connsiteY81" fmla="*/ 5015124 h 6622937"/>
              <a:gd name="connsiteX82" fmla="*/ 5028745 w 8636594"/>
              <a:gd name="connsiteY82" fmla="*/ 4982535 h 6622937"/>
              <a:gd name="connsiteX83" fmla="*/ 5056117 w 8636594"/>
              <a:gd name="connsiteY83" fmla="*/ 4949755 h 6622937"/>
              <a:gd name="connsiteX84" fmla="*/ 5083269 w 8636594"/>
              <a:gd name="connsiteY84" fmla="*/ 4916787 h 6622937"/>
              <a:gd name="connsiteX85" fmla="*/ 5110207 w 8636594"/>
              <a:gd name="connsiteY85" fmla="*/ 4883636 h 6622937"/>
              <a:gd name="connsiteX86" fmla="*/ 5136937 w 8636594"/>
              <a:gd name="connsiteY86" fmla="*/ 4850305 h 6622937"/>
              <a:gd name="connsiteX87" fmla="*/ 5163464 w 8636594"/>
              <a:gd name="connsiteY87" fmla="*/ 4816797 h 6622937"/>
              <a:gd name="connsiteX88" fmla="*/ 5215940 w 8636594"/>
              <a:gd name="connsiteY88" fmla="*/ 4749265 h 6622937"/>
              <a:gd name="connsiteX89" fmla="*/ 5267684 w 8636594"/>
              <a:gd name="connsiteY89" fmla="*/ 4681068 h 6622937"/>
              <a:gd name="connsiteX90" fmla="*/ 5318748 w 8636594"/>
              <a:gd name="connsiteY90" fmla="*/ 4612234 h 6622937"/>
              <a:gd name="connsiteX91" fmla="*/ 5369182 w 8636594"/>
              <a:gd name="connsiteY91" fmla="*/ 4542793 h 6622937"/>
              <a:gd name="connsiteX92" fmla="*/ 5419038 w 8636594"/>
              <a:gd name="connsiteY92" fmla="*/ 4472771 h 6622937"/>
              <a:gd name="connsiteX93" fmla="*/ 5468365 w 8636594"/>
              <a:gd name="connsiteY93" fmla="*/ 4402196 h 6622937"/>
              <a:gd name="connsiteX94" fmla="*/ 5517215 w 8636594"/>
              <a:gd name="connsiteY94" fmla="*/ 4331098 h 6622937"/>
              <a:gd name="connsiteX95" fmla="*/ 5565637 w 8636594"/>
              <a:gd name="connsiteY95" fmla="*/ 4259503 h 6622937"/>
              <a:gd name="connsiteX96" fmla="*/ 5613684 w 8636594"/>
              <a:gd name="connsiteY96" fmla="*/ 4187441 h 6622937"/>
              <a:gd name="connsiteX97" fmla="*/ 5685160 w 8636594"/>
              <a:gd name="connsiteY97" fmla="*/ 4078531 h 6622937"/>
              <a:gd name="connsiteX98" fmla="*/ 5756074 w 8636594"/>
              <a:gd name="connsiteY98" fmla="*/ 3968727 h 6622937"/>
              <a:gd name="connsiteX99" fmla="*/ 5873483 w 8636594"/>
              <a:gd name="connsiteY99" fmla="*/ 3783989 h 6622937"/>
              <a:gd name="connsiteX100" fmla="*/ 6203209 w 8636594"/>
              <a:gd name="connsiteY100" fmla="*/ 3258640 h 6622937"/>
              <a:gd name="connsiteX101" fmla="*/ 6299430 w 8636594"/>
              <a:gd name="connsiteY101" fmla="*/ 3107321 h 6622937"/>
              <a:gd name="connsiteX102" fmla="*/ 6372650 w 8636594"/>
              <a:gd name="connsiteY102" fmla="*/ 2993735 h 6622937"/>
              <a:gd name="connsiteX103" fmla="*/ 6453197 w 8636594"/>
              <a:gd name="connsiteY103" fmla="*/ 2869788 h 6622937"/>
              <a:gd name="connsiteX104" fmla="*/ 6564167 w 8636594"/>
              <a:gd name="connsiteY104" fmla="*/ 2696807 h 6622937"/>
              <a:gd name="connsiteX105" fmla="*/ 6976233 w 8636594"/>
              <a:gd name="connsiteY105" fmla="*/ 2045274 h 6622937"/>
              <a:gd name="connsiteX106" fmla="*/ 7086755 w 8636594"/>
              <a:gd name="connsiteY106" fmla="*/ 1872743 h 6622937"/>
              <a:gd name="connsiteX107" fmla="*/ 7170279 w 8636594"/>
              <a:gd name="connsiteY107" fmla="*/ 1744202 h 6622937"/>
              <a:gd name="connsiteX108" fmla="*/ 7226351 w 8636594"/>
              <a:gd name="connsiteY108" fmla="*/ 1659017 h 6622937"/>
              <a:gd name="connsiteX109" fmla="*/ 7282789 w 8636594"/>
              <a:gd name="connsiteY109" fmla="*/ 1574303 h 6622937"/>
              <a:gd name="connsiteX110" fmla="*/ 7339643 w 8636594"/>
              <a:gd name="connsiteY110" fmla="*/ 1490113 h 6622937"/>
              <a:gd name="connsiteX111" fmla="*/ 7396957 w 8636594"/>
              <a:gd name="connsiteY111" fmla="*/ 1406503 h 6622937"/>
              <a:gd name="connsiteX112" fmla="*/ 7454781 w 8636594"/>
              <a:gd name="connsiteY112" fmla="*/ 1323526 h 6622937"/>
              <a:gd name="connsiteX113" fmla="*/ 7513161 w 8636594"/>
              <a:gd name="connsiteY113" fmla="*/ 1241237 h 6622937"/>
              <a:gd name="connsiteX114" fmla="*/ 7572144 w 8636594"/>
              <a:gd name="connsiteY114" fmla="*/ 1159689 h 6622937"/>
              <a:gd name="connsiteX115" fmla="*/ 7601877 w 8636594"/>
              <a:gd name="connsiteY115" fmla="*/ 1119210 h 6622937"/>
              <a:gd name="connsiteX116" fmla="*/ 7631779 w 8636594"/>
              <a:gd name="connsiteY116" fmla="*/ 1078937 h 6622937"/>
              <a:gd name="connsiteX117" fmla="*/ 7661855 w 8636594"/>
              <a:gd name="connsiteY117" fmla="*/ 1038876 h 6622937"/>
              <a:gd name="connsiteX118" fmla="*/ 7692111 w 8636594"/>
              <a:gd name="connsiteY118" fmla="*/ 999035 h 6622937"/>
              <a:gd name="connsiteX119" fmla="*/ 7722554 w 8636594"/>
              <a:gd name="connsiteY119" fmla="*/ 959419 h 6622937"/>
              <a:gd name="connsiteX120" fmla="*/ 7753190 w 8636594"/>
              <a:gd name="connsiteY120" fmla="*/ 920037 h 6622937"/>
              <a:gd name="connsiteX121" fmla="*/ 7784023 w 8636594"/>
              <a:gd name="connsiteY121" fmla="*/ 880894 h 6622937"/>
              <a:gd name="connsiteX122" fmla="*/ 7815061 w 8636594"/>
              <a:gd name="connsiteY122" fmla="*/ 841997 h 6622937"/>
              <a:gd name="connsiteX123" fmla="*/ 7846308 w 8636594"/>
              <a:gd name="connsiteY123" fmla="*/ 803354 h 6622937"/>
              <a:gd name="connsiteX124" fmla="*/ 7877772 w 8636594"/>
              <a:gd name="connsiteY124" fmla="*/ 764970 h 6622937"/>
              <a:gd name="connsiteX125" fmla="*/ 7909458 w 8636594"/>
              <a:gd name="connsiteY125" fmla="*/ 726853 h 6622937"/>
              <a:gd name="connsiteX126" fmla="*/ 7941371 w 8636594"/>
              <a:gd name="connsiteY126" fmla="*/ 689010 h 6622937"/>
              <a:gd name="connsiteX127" fmla="*/ 7973518 w 8636594"/>
              <a:gd name="connsiteY127" fmla="*/ 651447 h 6622937"/>
              <a:gd name="connsiteX128" fmla="*/ 8005905 w 8636594"/>
              <a:gd name="connsiteY128" fmla="*/ 614171 h 6622937"/>
              <a:gd name="connsiteX129" fmla="*/ 8038538 w 8636594"/>
              <a:gd name="connsiteY129" fmla="*/ 577189 h 6622937"/>
              <a:gd name="connsiteX130" fmla="*/ 8071421 w 8636594"/>
              <a:gd name="connsiteY130" fmla="*/ 540507 h 6622937"/>
              <a:gd name="connsiteX131" fmla="*/ 8104563 w 8636594"/>
              <a:gd name="connsiteY131" fmla="*/ 504132 h 6622937"/>
              <a:gd name="connsiteX132" fmla="*/ 8137967 w 8636594"/>
              <a:gd name="connsiteY132" fmla="*/ 468072 h 6622937"/>
              <a:gd name="connsiteX133" fmla="*/ 8171641 w 8636594"/>
              <a:gd name="connsiteY133" fmla="*/ 432332 h 6622937"/>
              <a:gd name="connsiteX134" fmla="*/ 8205590 w 8636594"/>
              <a:gd name="connsiteY134" fmla="*/ 396920 h 6622937"/>
              <a:gd name="connsiteX135" fmla="*/ 8239820 w 8636594"/>
              <a:gd name="connsiteY135" fmla="*/ 361843 h 6622937"/>
              <a:gd name="connsiteX136" fmla="*/ 8274337 w 8636594"/>
              <a:gd name="connsiteY136" fmla="*/ 327107 h 6622937"/>
              <a:gd name="connsiteX137" fmla="*/ 8309147 w 8636594"/>
              <a:gd name="connsiteY137" fmla="*/ 292718 h 6622937"/>
              <a:gd name="connsiteX138" fmla="*/ 8344256 w 8636594"/>
              <a:gd name="connsiteY138" fmla="*/ 258685 h 6622937"/>
              <a:gd name="connsiteX139" fmla="*/ 8379669 w 8636594"/>
              <a:gd name="connsiteY139" fmla="*/ 225013 h 6622937"/>
              <a:gd name="connsiteX140" fmla="*/ 8415394 w 8636594"/>
              <a:gd name="connsiteY140" fmla="*/ 191709 h 6622937"/>
              <a:gd name="connsiteX141" fmla="*/ 8451434 w 8636594"/>
              <a:gd name="connsiteY141" fmla="*/ 158780 h 6622937"/>
              <a:gd name="connsiteX142" fmla="*/ 8487798 w 8636594"/>
              <a:gd name="connsiteY142" fmla="*/ 126233 h 6622937"/>
              <a:gd name="connsiteX143" fmla="*/ 8524489 w 8636594"/>
              <a:gd name="connsiteY143" fmla="*/ 94075 h 6622937"/>
              <a:gd name="connsiteX144" fmla="*/ 8561515 w 8636594"/>
              <a:gd name="connsiteY144" fmla="*/ 62312 h 6622937"/>
              <a:gd name="connsiteX145" fmla="*/ 8598881 w 8636594"/>
              <a:gd name="connsiteY145" fmla="*/ 30951 h 6622937"/>
              <a:gd name="connsiteX146" fmla="*/ 8636594 w 8636594"/>
              <a:gd name="connsiteY146"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222486 w 8636594"/>
              <a:gd name="connsiteY5" fmla="*/ 5687627 h 6622937"/>
              <a:gd name="connsiteX6" fmla="*/ 2412216 w 8636594"/>
              <a:gd name="connsiteY6" fmla="*/ 5587741 h 6622937"/>
              <a:gd name="connsiteX7" fmla="*/ 2490090 w 8636594"/>
              <a:gd name="connsiteY7" fmla="*/ 5591230 h 6622937"/>
              <a:gd name="connsiteX8" fmla="*/ 2561975 w 8636594"/>
              <a:gd name="connsiteY8" fmla="*/ 5533193 h 6622937"/>
              <a:gd name="connsiteX9" fmla="*/ 2066817 w 8636594"/>
              <a:gd name="connsiteY9" fmla="*/ 6622937 h 6622937"/>
              <a:gd name="connsiteX10" fmla="*/ 2126742 w 8636594"/>
              <a:gd name="connsiteY10" fmla="*/ 6612869 h 6622937"/>
              <a:gd name="connsiteX11" fmla="*/ 2185991 w 8636594"/>
              <a:gd name="connsiteY11" fmla="*/ 6602362 h 6622937"/>
              <a:gd name="connsiteX12" fmla="*/ 2244569 w 8636594"/>
              <a:gd name="connsiteY12" fmla="*/ 6591417 h 6622937"/>
              <a:gd name="connsiteX13" fmla="*/ 2302482 w 8636594"/>
              <a:gd name="connsiteY13" fmla="*/ 6580040 h 6622937"/>
              <a:gd name="connsiteX14" fmla="*/ 2359737 w 8636594"/>
              <a:gd name="connsiteY14" fmla="*/ 6568233 h 6622937"/>
              <a:gd name="connsiteX15" fmla="*/ 2416341 w 8636594"/>
              <a:gd name="connsiteY15" fmla="*/ 6555999 h 6622937"/>
              <a:gd name="connsiteX16" fmla="*/ 2472299 w 8636594"/>
              <a:gd name="connsiteY16" fmla="*/ 6543344 h 6622937"/>
              <a:gd name="connsiteX17" fmla="*/ 2527618 w 8636594"/>
              <a:gd name="connsiteY17" fmla="*/ 6530269 h 6622937"/>
              <a:gd name="connsiteX18" fmla="*/ 2582304 w 8636594"/>
              <a:gd name="connsiteY18" fmla="*/ 6516778 h 6622937"/>
              <a:gd name="connsiteX19" fmla="*/ 2636364 w 8636594"/>
              <a:gd name="connsiteY19" fmla="*/ 6502876 h 6622937"/>
              <a:gd name="connsiteX20" fmla="*/ 2689804 w 8636594"/>
              <a:gd name="connsiteY20" fmla="*/ 6488565 h 6622937"/>
              <a:gd name="connsiteX21" fmla="*/ 2742629 w 8636594"/>
              <a:gd name="connsiteY21" fmla="*/ 6473849 h 6622937"/>
              <a:gd name="connsiteX22" fmla="*/ 2794848 w 8636594"/>
              <a:gd name="connsiteY22" fmla="*/ 6458731 h 6622937"/>
              <a:gd name="connsiteX23" fmla="*/ 2846466 w 8636594"/>
              <a:gd name="connsiteY23" fmla="*/ 6443216 h 6622937"/>
              <a:gd name="connsiteX24" fmla="*/ 2897488 w 8636594"/>
              <a:gd name="connsiteY24" fmla="*/ 6427305 h 6622937"/>
              <a:gd name="connsiteX25" fmla="*/ 2947923 w 8636594"/>
              <a:gd name="connsiteY25" fmla="*/ 6411004 h 6622937"/>
              <a:gd name="connsiteX26" fmla="*/ 2997775 w 8636594"/>
              <a:gd name="connsiteY26" fmla="*/ 6394316 h 6622937"/>
              <a:gd name="connsiteX27" fmla="*/ 3047052 w 8636594"/>
              <a:gd name="connsiteY27" fmla="*/ 6377243 h 6622937"/>
              <a:gd name="connsiteX28" fmla="*/ 3095759 w 8636594"/>
              <a:gd name="connsiteY28" fmla="*/ 6359791 h 6622937"/>
              <a:gd name="connsiteX29" fmla="*/ 3143903 w 8636594"/>
              <a:gd name="connsiteY29" fmla="*/ 6341961 h 6622937"/>
              <a:gd name="connsiteX30" fmla="*/ 3191491 w 8636594"/>
              <a:gd name="connsiteY30" fmla="*/ 6323757 h 6622937"/>
              <a:gd name="connsiteX31" fmla="*/ 3238528 w 8636594"/>
              <a:gd name="connsiteY31" fmla="*/ 6305184 h 6622937"/>
              <a:gd name="connsiteX32" fmla="*/ 3285021 w 8636594"/>
              <a:gd name="connsiteY32" fmla="*/ 6286245 h 6622937"/>
              <a:gd name="connsiteX33" fmla="*/ 3330977 w 8636594"/>
              <a:gd name="connsiteY33" fmla="*/ 6266942 h 6622937"/>
              <a:gd name="connsiteX34" fmla="*/ 3376401 w 8636594"/>
              <a:gd name="connsiteY34" fmla="*/ 6247281 h 6622937"/>
              <a:gd name="connsiteX35" fmla="*/ 3421300 w 8636594"/>
              <a:gd name="connsiteY35" fmla="*/ 6227263 h 6622937"/>
              <a:gd name="connsiteX36" fmla="*/ 3465680 w 8636594"/>
              <a:gd name="connsiteY36" fmla="*/ 6206893 h 6622937"/>
              <a:gd name="connsiteX37" fmla="*/ 3509548 w 8636594"/>
              <a:gd name="connsiteY37" fmla="*/ 6186174 h 6622937"/>
              <a:gd name="connsiteX38" fmla="*/ 3552910 w 8636594"/>
              <a:gd name="connsiteY38" fmla="*/ 6165110 h 6622937"/>
              <a:gd name="connsiteX39" fmla="*/ 3595773 w 8636594"/>
              <a:gd name="connsiteY39" fmla="*/ 6143704 h 6622937"/>
              <a:gd name="connsiteX40" fmla="*/ 3638142 w 8636594"/>
              <a:gd name="connsiteY40" fmla="*/ 6121960 h 6622937"/>
              <a:gd name="connsiteX41" fmla="*/ 3680024 w 8636594"/>
              <a:gd name="connsiteY41" fmla="*/ 6099881 h 6622937"/>
              <a:gd name="connsiteX42" fmla="*/ 3721426 w 8636594"/>
              <a:gd name="connsiteY42" fmla="*/ 6077471 h 6622937"/>
              <a:gd name="connsiteX43" fmla="*/ 3762353 w 8636594"/>
              <a:gd name="connsiteY43" fmla="*/ 6054733 h 6622937"/>
              <a:gd name="connsiteX44" fmla="*/ 3802812 w 8636594"/>
              <a:gd name="connsiteY44" fmla="*/ 6031671 h 6622937"/>
              <a:gd name="connsiteX45" fmla="*/ 3842810 w 8636594"/>
              <a:gd name="connsiteY45" fmla="*/ 6008288 h 6622937"/>
              <a:gd name="connsiteX46" fmla="*/ 3882352 w 8636594"/>
              <a:gd name="connsiteY46" fmla="*/ 5984588 h 6622937"/>
              <a:gd name="connsiteX47" fmla="*/ 3921445 w 8636594"/>
              <a:gd name="connsiteY47" fmla="*/ 5960574 h 6622937"/>
              <a:gd name="connsiteX48" fmla="*/ 3960096 w 8636594"/>
              <a:gd name="connsiteY48" fmla="*/ 5936250 h 6622937"/>
              <a:gd name="connsiteX49" fmla="*/ 3998311 w 8636594"/>
              <a:gd name="connsiteY49" fmla="*/ 5911619 h 6622937"/>
              <a:gd name="connsiteX50" fmla="*/ 4036095 w 8636594"/>
              <a:gd name="connsiteY50" fmla="*/ 5886685 h 6622937"/>
              <a:gd name="connsiteX51" fmla="*/ 4073456 w 8636594"/>
              <a:gd name="connsiteY51" fmla="*/ 5861452 h 6622937"/>
              <a:gd name="connsiteX52" fmla="*/ 4110400 w 8636594"/>
              <a:gd name="connsiteY52" fmla="*/ 5835922 h 6622937"/>
              <a:gd name="connsiteX53" fmla="*/ 4146933 w 8636594"/>
              <a:gd name="connsiteY53" fmla="*/ 5810100 h 6622937"/>
              <a:gd name="connsiteX54" fmla="*/ 4183061 w 8636594"/>
              <a:gd name="connsiteY54" fmla="*/ 5783988 h 6622937"/>
              <a:gd name="connsiteX55" fmla="*/ 4218791 w 8636594"/>
              <a:gd name="connsiteY55" fmla="*/ 5757591 h 6622937"/>
              <a:gd name="connsiteX56" fmla="*/ 4254129 w 8636594"/>
              <a:gd name="connsiteY56" fmla="*/ 5730912 h 6622937"/>
              <a:gd name="connsiteX57" fmla="*/ 4289081 w 8636594"/>
              <a:gd name="connsiteY57" fmla="*/ 5703955 h 6622937"/>
              <a:gd name="connsiteX58" fmla="*/ 4323654 w 8636594"/>
              <a:gd name="connsiteY58" fmla="*/ 5676722 h 6622937"/>
              <a:gd name="connsiteX59" fmla="*/ 4357854 w 8636594"/>
              <a:gd name="connsiteY59" fmla="*/ 5649218 h 6622937"/>
              <a:gd name="connsiteX60" fmla="*/ 4391688 w 8636594"/>
              <a:gd name="connsiteY60" fmla="*/ 5621446 h 6622937"/>
              <a:gd name="connsiteX61" fmla="*/ 4425162 w 8636594"/>
              <a:gd name="connsiteY61" fmla="*/ 5593409 h 6622937"/>
              <a:gd name="connsiteX62" fmla="*/ 4458281 w 8636594"/>
              <a:gd name="connsiteY62" fmla="*/ 5565111 h 6622937"/>
              <a:gd name="connsiteX63" fmla="*/ 4491053 w 8636594"/>
              <a:gd name="connsiteY63" fmla="*/ 5536556 h 6622937"/>
              <a:gd name="connsiteX64" fmla="*/ 4523484 w 8636594"/>
              <a:gd name="connsiteY64" fmla="*/ 5507747 h 6622937"/>
              <a:gd name="connsiteX65" fmla="*/ 4555580 w 8636594"/>
              <a:gd name="connsiteY65" fmla="*/ 5478687 h 6622937"/>
              <a:gd name="connsiteX66" fmla="*/ 4587347 w 8636594"/>
              <a:gd name="connsiteY66" fmla="*/ 5449380 h 6622937"/>
              <a:gd name="connsiteX67" fmla="*/ 4618793 w 8636594"/>
              <a:gd name="connsiteY67" fmla="*/ 5419830 h 6622937"/>
              <a:gd name="connsiteX68" fmla="*/ 4649922 w 8636594"/>
              <a:gd name="connsiteY68" fmla="*/ 5390040 h 6622937"/>
              <a:gd name="connsiteX69" fmla="*/ 4680742 w 8636594"/>
              <a:gd name="connsiteY69" fmla="*/ 5360014 h 6622937"/>
              <a:gd name="connsiteX70" fmla="*/ 4711259 w 8636594"/>
              <a:gd name="connsiteY70" fmla="*/ 5329755 h 6622937"/>
              <a:gd name="connsiteX71" fmla="*/ 4741478 w 8636594"/>
              <a:gd name="connsiteY71" fmla="*/ 5299266 h 6622937"/>
              <a:gd name="connsiteX72" fmla="*/ 4771408 w 8636594"/>
              <a:gd name="connsiteY72" fmla="*/ 5268551 h 6622937"/>
              <a:gd name="connsiteX73" fmla="*/ 4801053 w 8636594"/>
              <a:gd name="connsiteY73" fmla="*/ 5237614 h 6622937"/>
              <a:gd name="connsiteX74" fmla="*/ 4830420 w 8636594"/>
              <a:gd name="connsiteY74" fmla="*/ 5206458 h 6622937"/>
              <a:gd name="connsiteX75" fmla="*/ 4859516 w 8636594"/>
              <a:gd name="connsiteY75" fmla="*/ 5175087 h 6622937"/>
              <a:gd name="connsiteX76" fmla="*/ 4888347 w 8636594"/>
              <a:gd name="connsiteY76" fmla="*/ 5143504 h 6622937"/>
              <a:gd name="connsiteX77" fmla="*/ 4916919 w 8636594"/>
              <a:gd name="connsiteY77" fmla="*/ 5111713 h 6622937"/>
              <a:gd name="connsiteX78" fmla="*/ 4945238 w 8636594"/>
              <a:gd name="connsiteY78" fmla="*/ 5079717 h 6622937"/>
              <a:gd name="connsiteX79" fmla="*/ 4973311 w 8636594"/>
              <a:gd name="connsiteY79" fmla="*/ 5047519 h 6622937"/>
              <a:gd name="connsiteX80" fmla="*/ 5001145 w 8636594"/>
              <a:gd name="connsiteY80" fmla="*/ 5015124 h 6622937"/>
              <a:gd name="connsiteX81" fmla="*/ 5028745 w 8636594"/>
              <a:gd name="connsiteY81" fmla="*/ 4982535 h 6622937"/>
              <a:gd name="connsiteX82" fmla="*/ 5056117 w 8636594"/>
              <a:gd name="connsiteY82" fmla="*/ 4949755 h 6622937"/>
              <a:gd name="connsiteX83" fmla="*/ 5083269 w 8636594"/>
              <a:gd name="connsiteY83" fmla="*/ 4916787 h 6622937"/>
              <a:gd name="connsiteX84" fmla="*/ 5110207 w 8636594"/>
              <a:gd name="connsiteY84" fmla="*/ 4883636 h 6622937"/>
              <a:gd name="connsiteX85" fmla="*/ 5136937 w 8636594"/>
              <a:gd name="connsiteY85" fmla="*/ 4850305 h 6622937"/>
              <a:gd name="connsiteX86" fmla="*/ 5163464 w 8636594"/>
              <a:gd name="connsiteY86" fmla="*/ 4816797 h 6622937"/>
              <a:gd name="connsiteX87" fmla="*/ 5215940 w 8636594"/>
              <a:gd name="connsiteY87" fmla="*/ 4749265 h 6622937"/>
              <a:gd name="connsiteX88" fmla="*/ 5267684 w 8636594"/>
              <a:gd name="connsiteY88" fmla="*/ 4681068 h 6622937"/>
              <a:gd name="connsiteX89" fmla="*/ 5318748 w 8636594"/>
              <a:gd name="connsiteY89" fmla="*/ 4612234 h 6622937"/>
              <a:gd name="connsiteX90" fmla="*/ 5369182 w 8636594"/>
              <a:gd name="connsiteY90" fmla="*/ 4542793 h 6622937"/>
              <a:gd name="connsiteX91" fmla="*/ 5419038 w 8636594"/>
              <a:gd name="connsiteY91" fmla="*/ 4472771 h 6622937"/>
              <a:gd name="connsiteX92" fmla="*/ 5468365 w 8636594"/>
              <a:gd name="connsiteY92" fmla="*/ 4402196 h 6622937"/>
              <a:gd name="connsiteX93" fmla="*/ 5517215 w 8636594"/>
              <a:gd name="connsiteY93" fmla="*/ 4331098 h 6622937"/>
              <a:gd name="connsiteX94" fmla="*/ 5565637 w 8636594"/>
              <a:gd name="connsiteY94" fmla="*/ 4259503 h 6622937"/>
              <a:gd name="connsiteX95" fmla="*/ 5613684 w 8636594"/>
              <a:gd name="connsiteY95" fmla="*/ 4187441 h 6622937"/>
              <a:gd name="connsiteX96" fmla="*/ 5685160 w 8636594"/>
              <a:gd name="connsiteY96" fmla="*/ 4078531 h 6622937"/>
              <a:gd name="connsiteX97" fmla="*/ 5756074 w 8636594"/>
              <a:gd name="connsiteY97" fmla="*/ 3968727 h 6622937"/>
              <a:gd name="connsiteX98" fmla="*/ 5873483 w 8636594"/>
              <a:gd name="connsiteY98" fmla="*/ 3783989 h 6622937"/>
              <a:gd name="connsiteX99" fmla="*/ 6203209 w 8636594"/>
              <a:gd name="connsiteY99" fmla="*/ 3258640 h 6622937"/>
              <a:gd name="connsiteX100" fmla="*/ 6299430 w 8636594"/>
              <a:gd name="connsiteY100" fmla="*/ 3107321 h 6622937"/>
              <a:gd name="connsiteX101" fmla="*/ 6372650 w 8636594"/>
              <a:gd name="connsiteY101" fmla="*/ 2993735 h 6622937"/>
              <a:gd name="connsiteX102" fmla="*/ 6453197 w 8636594"/>
              <a:gd name="connsiteY102" fmla="*/ 2869788 h 6622937"/>
              <a:gd name="connsiteX103" fmla="*/ 6564167 w 8636594"/>
              <a:gd name="connsiteY103" fmla="*/ 2696807 h 6622937"/>
              <a:gd name="connsiteX104" fmla="*/ 6976233 w 8636594"/>
              <a:gd name="connsiteY104" fmla="*/ 2045274 h 6622937"/>
              <a:gd name="connsiteX105" fmla="*/ 7086755 w 8636594"/>
              <a:gd name="connsiteY105" fmla="*/ 1872743 h 6622937"/>
              <a:gd name="connsiteX106" fmla="*/ 7170279 w 8636594"/>
              <a:gd name="connsiteY106" fmla="*/ 1744202 h 6622937"/>
              <a:gd name="connsiteX107" fmla="*/ 7226351 w 8636594"/>
              <a:gd name="connsiteY107" fmla="*/ 1659017 h 6622937"/>
              <a:gd name="connsiteX108" fmla="*/ 7282789 w 8636594"/>
              <a:gd name="connsiteY108" fmla="*/ 1574303 h 6622937"/>
              <a:gd name="connsiteX109" fmla="*/ 7339643 w 8636594"/>
              <a:gd name="connsiteY109" fmla="*/ 1490113 h 6622937"/>
              <a:gd name="connsiteX110" fmla="*/ 7396957 w 8636594"/>
              <a:gd name="connsiteY110" fmla="*/ 1406503 h 6622937"/>
              <a:gd name="connsiteX111" fmla="*/ 7454781 w 8636594"/>
              <a:gd name="connsiteY111" fmla="*/ 1323526 h 6622937"/>
              <a:gd name="connsiteX112" fmla="*/ 7513161 w 8636594"/>
              <a:gd name="connsiteY112" fmla="*/ 1241237 h 6622937"/>
              <a:gd name="connsiteX113" fmla="*/ 7572144 w 8636594"/>
              <a:gd name="connsiteY113" fmla="*/ 1159689 h 6622937"/>
              <a:gd name="connsiteX114" fmla="*/ 7601877 w 8636594"/>
              <a:gd name="connsiteY114" fmla="*/ 1119210 h 6622937"/>
              <a:gd name="connsiteX115" fmla="*/ 7631779 w 8636594"/>
              <a:gd name="connsiteY115" fmla="*/ 1078937 h 6622937"/>
              <a:gd name="connsiteX116" fmla="*/ 7661855 w 8636594"/>
              <a:gd name="connsiteY116" fmla="*/ 1038876 h 6622937"/>
              <a:gd name="connsiteX117" fmla="*/ 7692111 w 8636594"/>
              <a:gd name="connsiteY117" fmla="*/ 999035 h 6622937"/>
              <a:gd name="connsiteX118" fmla="*/ 7722554 w 8636594"/>
              <a:gd name="connsiteY118" fmla="*/ 959419 h 6622937"/>
              <a:gd name="connsiteX119" fmla="*/ 7753190 w 8636594"/>
              <a:gd name="connsiteY119" fmla="*/ 920037 h 6622937"/>
              <a:gd name="connsiteX120" fmla="*/ 7784023 w 8636594"/>
              <a:gd name="connsiteY120" fmla="*/ 880894 h 6622937"/>
              <a:gd name="connsiteX121" fmla="*/ 7815061 w 8636594"/>
              <a:gd name="connsiteY121" fmla="*/ 841997 h 6622937"/>
              <a:gd name="connsiteX122" fmla="*/ 7846308 w 8636594"/>
              <a:gd name="connsiteY122" fmla="*/ 803354 h 6622937"/>
              <a:gd name="connsiteX123" fmla="*/ 7877772 w 8636594"/>
              <a:gd name="connsiteY123" fmla="*/ 764970 h 6622937"/>
              <a:gd name="connsiteX124" fmla="*/ 7909458 w 8636594"/>
              <a:gd name="connsiteY124" fmla="*/ 726853 h 6622937"/>
              <a:gd name="connsiteX125" fmla="*/ 7941371 w 8636594"/>
              <a:gd name="connsiteY125" fmla="*/ 689010 h 6622937"/>
              <a:gd name="connsiteX126" fmla="*/ 7973518 w 8636594"/>
              <a:gd name="connsiteY126" fmla="*/ 651447 h 6622937"/>
              <a:gd name="connsiteX127" fmla="*/ 8005905 w 8636594"/>
              <a:gd name="connsiteY127" fmla="*/ 614171 h 6622937"/>
              <a:gd name="connsiteX128" fmla="*/ 8038538 w 8636594"/>
              <a:gd name="connsiteY128" fmla="*/ 577189 h 6622937"/>
              <a:gd name="connsiteX129" fmla="*/ 8071421 w 8636594"/>
              <a:gd name="connsiteY129" fmla="*/ 540507 h 6622937"/>
              <a:gd name="connsiteX130" fmla="*/ 8104563 w 8636594"/>
              <a:gd name="connsiteY130" fmla="*/ 504132 h 6622937"/>
              <a:gd name="connsiteX131" fmla="*/ 8137967 w 8636594"/>
              <a:gd name="connsiteY131" fmla="*/ 468072 h 6622937"/>
              <a:gd name="connsiteX132" fmla="*/ 8171641 w 8636594"/>
              <a:gd name="connsiteY132" fmla="*/ 432332 h 6622937"/>
              <a:gd name="connsiteX133" fmla="*/ 8205590 w 8636594"/>
              <a:gd name="connsiteY133" fmla="*/ 396920 h 6622937"/>
              <a:gd name="connsiteX134" fmla="*/ 8239820 w 8636594"/>
              <a:gd name="connsiteY134" fmla="*/ 361843 h 6622937"/>
              <a:gd name="connsiteX135" fmla="*/ 8274337 w 8636594"/>
              <a:gd name="connsiteY135" fmla="*/ 327107 h 6622937"/>
              <a:gd name="connsiteX136" fmla="*/ 8309147 w 8636594"/>
              <a:gd name="connsiteY136" fmla="*/ 292718 h 6622937"/>
              <a:gd name="connsiteX137" fmla="*/ 8344256 w 8636594"/>
              <a:gd name="connsiteY137" fmla="*/ 258685 h 6622937"/>
              <a:gd name="connsiteX138" fmla="*/ 8379669 w 8636594"/>
              <a:gd name="connsiteY138" fmla="*/ 225013 h 6622937"/>
              <a:gd name="connsiteX139" fmla="*/ 8415394 w 8636594"/>
              <a:gd name="connsiteY139" fmla="*/ 191709 h 6622937"/>
              <a:gd name="connsiteX140" fmla="*/ 8451434 w 8636594"/>
              <a:gd name="connsiteY140" fmla="*/ 158780 h 6622937"/>
              <a:gd name="connsiteX141" fmla="*/ 8487798 w 8636594"/>
              <a:gd name="connsiteY141" fmla="*/ 126233 h 6622937"/>
              <a:gd name="connsiteX142" fmla="*/ 8524489 w 8636594"/>
              <a:gd name="connsiteY142" fmla="*/ 94075 h 6622937"/>
              <a:gd name="connsiteX143" fmla="*/ 8561515 w 8636594"/>
              <a:gd name="connsiteY143" fmla="*/ 62312 h 6622937"/>
              <a:gd name="connsiteX144" fmla="*/ 8598881 w 8636594"/>
              <a:gd name="connsiteY144" fmla="*/ 30951 h 6622937"/>
              <a:gd name="connsiteX145" fmla="*/ 8636594 w 8636594"/>
              <a:gd name="connsiteY145"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12216 w 8636594"/>
              <a:gd name="connsiteY5" fmla="*/ 5587741 h 6622937"/>
              <a:gd name="connsiteX6" fmla="*/ 2490090 w 8636594"/>
              <a:gd name="connsiteY6" fmla="*/ 5591230 h 6622937"/>
              <a:gd name="connsiteX7" fmla="*/ 2561975 w 8636594"/>
              <a:gd name="connsiteY7" fmla="*/ 5533193 h 6622937"/>
              <a:gd name="connsiteX8" fmla="*/ 2066817 w 8636594"/>
              <a:gd name="connsiteY8" fmla="*/ 6622937 h 6622937"/>
              <a:gd name="connsiteX9" fmla="*/ 2126742 w 8636594"/>
              <a:gd name="connsiteY9" fmla="*/ 6612869 h 6622937"/>
              <a:gd name="connsiteX10" fmla="*/ 2185991 w 8636594"/>
              <a:gd name="connsiteY10" fmla="*/ 6602362 h 6622937"/>
              <a:gd name="connsiteX11" fmla="*/ 2244569 w 8636594"/>
              <a:gd name="connsiteY11" fmla="*/ 6591417 h 6622937"/>
              <a:gd name="connsiteX12" fmla="*/ 2302482 w 8636594"/>
              <a:gd name="connsiteY12" fmla="*/ 6580040 h 6622937"/>
              <a:gd name="connsiteX13" fmla="*/ 2359737 w 8636594"/>
              <a:gd name="connsiteY13" fmla="*/ 6568233 h 6622937"/>
              <a:gd name="connsiteX14" fmla="*/ 2416341 w 8636594"/>
              <a:gd name="connsiteY14" fmla="*/ 6555999 h 6622937"/>
              <a:gd name="connsiteX15" fmla="*/ 2472299 w 8636594"/>
              <a:gd name="connsiteY15" fmla="*/ 6543344 h 6622937"/>
              <a:gd name="connsiteX16" fmla="*/ 2527618 w 8636594"/>
              <a:gd name="connsiteY16" fmla="*/ 6530269 h 6622937"/>
              <a:gd name="connsiteX17" fmla="*/ 2582304 w 8636594"/>
              <a:gd name="connsiteY17" fmla="*/ 6516778 h 6622937"/>
              <a:gd name="connsiteX18" fmla="*/ 2636364 w 8636594"/>
              <a:gd name="connsiteY18" fmla="*/ 6502876 h 6622937"/>
              <a:gd name="connsiteX19" fmla="*/ 2689804 w 8636594"/>
              <a:gd name="connsiteY19" fmla="*/ 6488565 h 6622937"/>
              <a:gd name="connsiteX20" fmla="*/ 2742629 w 8636594"/>
              <a:gd name="connsiteY20" fmla="*/ 6473849 h 6622937"/>
              <a:gd name="connsiteX21" fmla="*/ 2794848 w 8636594"/>
              <a:gd name="connsiteY21" fmla="*/ 6458731 h 6622937"/>
              <a:gd name="connsiteX22" fmla="*/ 2846466 w 8636594"/>
              <a:gd name="connsiteY22" fmla="*/ 6443216 h 6622937"/>
              <a:gd name="connsiteX23" fmla="*/ 2897488 w 8636594"/>
              <a:gd name="connsiteY23" fmla="*/ 6427305 h 6622937"/>
              <a:gd name="connsiteX24" fmla="*/ 2947923 w 8636594"/>
              <a:gd name="connsiteY24" fmla="*/ 6411004 h 6622937"/>
              <a:gd name="connsiteX25" fmla="*/ 2997775 w 8636594"/>
              <a:gd name="connsiteY25" fmla="*/ 6394316 h 6622937"/>
              <a:gd name="connsiteX26" fmla="*/ 3047052 w 8636594"/>
              <a:gd name="connsiteY26" fmla="*/ 6377243 h 6622937"/>
              <a:gd name="connsiteX27" fmla="*/ 3095759 w 8636594"/>
              <a:gd name="connsiteY27" fmla="*/ 6359791 h 6622937"/>
              <a:gd name="connsiteX28" fmla="*/ 3143903 w 8636594"/>
              <a:gd name="connsiteY28" fmla="*/ 6341961 h 6622937"/>
              <a:gd name="connsiteX29" fmla="*/ 3191491 w 8636594"/>
              <a:gd name="connsiteY29" fmla="*/ 6323757 h 6622937"/>
              <a:gd name="connsiteX30" fmla="*/ 3238528 w 8636594"/>
              <a:gd name="connsiteY30" fmla="*/ 6305184 h 6622937"/>
              <a:gd name="connsiteX31" fmla="*/ 3285021 w 8636594"/>
              <a:gd name="connsiteY31" fmla="*/ 6286245 h 6622937"/>
              <a:gd name="connsiteX32" fmla="*/ 3330977 w 8636594"/>
              <a:gd name="connsiteY32" fmla="*/ 6266942 h 6622937"/>
              <a:gd name="connsiteX33" fmla="*/ 3376401 w 8636594"/>
              <a:gd name="connsiteY33" fmla="*/ 6247281 h 6622937"/>
              <a:gd name="connsiteX34" fmla="*/ 3421300 w 8636594"/>
              <a:gd name="connsiteY34" fmla="*/ 6227263 h 6622937"/>
              <a:gd name="connsiteX35" fmla="*/ 3465680 w 8636594"/>
              <a:gd name="connsiteY35" fmla="*/ 6206893 h 6622937"/>
              <a:gd name="connsiteX36" fmla="*/ 3509548 w 8636594"/>
              <a:gd name="connsiteY36" fmla="*/ 6186174 h 6622937"/>
              <a:gd name="connsiteX37" fmla="*/ 3552910 w 8636594"/>
              <a:gd name="connsiteY37" fmla="*/ 6165110 h 6622937"/>
              <a:gd name="connsiteX38" fmla="*/ 3595773 w 8636594"/>
              <a:gd name="connsiteY38" fmla="*/ 6143704 h 6622937"/>
              <a:gd name="connsiteX39" fmla="*/ 3638142 w 8636594"/>
              <a:gd name="connsiteY39" fmla="*/ 6121960 h 6622937"/>
              <a:gd name="connsiteX40" fmla="*/ 3680024 w 8636594"/>
              <a:gd name="connsiteY40" fmla="*/ 6099881 h 6622937"/>
              <a:gd name="connsiteX41" fmla="*/ 3721426 w 8636594"/>
              <a:gd name="connsiteY41" fmla="*/ 6077471 h 6622937"/>
              <a:gd name="connsiteX42" fmla="*/ 3762353 w 8636594"/>
              <a:gd name="connsiteY42" fmla="*/ 6054733 h 6622937"/>
              <a:gd name="connsiteX43" fmla="*/ 3802812 w 8636594"/>
              <a:gd name="connsiteY43" fmla="*/ 6031671 h 6622937"/>
              <a:gd name="connsiteX44" fmla="*/ 3842810 w 8636594"/>
              <a:gd name="connsiteY44" fmla="*/ 6008288 h 6622937"/>
              <a:gd name="connsiteX45" fmla="*/ 3882352 w 8636594"/>
              <a:gd name="connsiteY45" fmla="*/ 5984588 h 6622937"/>
              <a:gd name="connsiteX46" fmla="*/ 3921445 w 8636594"/>
              <a:gd name="connsiteY46" fmla="*/ 5960574 h 6622937"/>
              <a:gd name="connsiteX47" fmla="*/ 3960096 w 8636594"/>
              <a:gd name="connsiteY47" fmla="*/ 5936250 h 6622937"/>
              <a:gd name="connsiteX48" fmla="*/ 3998311 w 8636594"/>
              <a:gd name="connsiteY48" fmla="*/ 5911619 h 6622937"/>
              <a:gd name="connsiteX49" fmla="*/ 4036095 w 8636594"/>
              <a:gd name="connsiteY49" fmla="*/ 5886685 h 6622937"/>
              <a:gd name="connsiteX50" fmla="*/ 4073456 w 8636594"/>
              <a:gd name="connsiteY50" fmla="*/ 5861452 h 6622937"/>
              <a:gd name="connsiteX51" fmla="*/ 4110400 w 8636594"/>
              <a:gd name="connsiteY51" fmla="*/ 5835922 h 6622937"/>
              <a:gd name="connsiteX52" fmla="*/ 4146933 w 8636594"/>
              <a:gd name="connsiteY52" fmla="*/ 5810100 h 6622937"/>
              <a:gd name="connsiteX53" fmla="*/ 4183061 w 8636594"/>
              <a:gd name="connsiteY53" fmla="*/ 5783988 h 6622937"/>
              <a:gd name="connsiteX54" fmla="*/ 4218791 w 8636594"/>
              <a:gd name="connsiteY54" fmla="*/ 5757591 h 6622937"/>
              <a:gd name="connsiteX55" fmla="*/ 4254129 w 8636594"/>
              <a:gd name="connsiteY55" fmla="*/ 5730912 h 6622937"/>
              <a:gd name="connsiteX56" fmla="*/ 4289081 w 8636594"/>
              <a:gd name="connsiteY56" fmla="*/ 5703955 h 6622937"/>
              <a:gd name="connsiteX57" fmla="*/ 4323654 w 8636594"/>
              <a:gd name="connsiteY57" fmla="*/ 5676722 h 6622937"/>
              <a:gd name="connsiteX58" fmla="*/ 4357854 w 8636594"/>
              <a:gd name="connsiteY58" fmla="*/ 5649218 h 6622937"/>
              <a:gd name="connsiteX59" fmla="*/ 4391688 w 8636594"/>
              <a:gd name="connsiteY59" fmla="*/ 5621446 h 6622937"/>
              <a:gd name="connsiteX60" fmla="*/ 4425162 w 8636594"/>
              <a:gd name="connsiteY60" fmla="*/ 5593409 h 6622937"/>
              <a:gd name="connsiteX61" fmla="*/ 4458281 w 8636594"/>
              <a:gd name="connsiteY61" fmla="*/ 5565111 h 6622937"/>
              <a:gd name="connsiteX62" fmla="*/ 4491053 w 8636594"/>
              <a:gd name="connsiteY62" fmla="*/ 5536556 h 6622937"/>
              <a:gd name="connsiteX63" fmla="*/ 4523484 w 8636594"/>
              <a:gd name="connsiteY63" fmla="*/ 5507747 h 6622937"/>
              <a:gd name="connsiteX64" fmla="*/ 4555580 w 8636594"/>
              <a:gd name="connsiteY64" fmla="*/ 5478687 h 6622937"/>
              <a:gd name="connsiteX65" fmla="*/ 4587347 w 8636594"/>
              <a:gd name="connsiteY65" fmla="*/ 5449380 h 6622937"/>
              <a:gd name="connsiteX66" fmla="*/ 4618793 w 8636594"/>
              <a:gd name="connsiteY66" fmla="*/ 5419830 h 6622937"/>
              <a:gd name="connsiteX67" fmla="*/ 4649922 w 8636594"/>
              <a:gd name="connsiteY67" fmla="*/ 5390040 h 6622937"/>
              <a:gd name="connsiteX68" fmla="*/ 4680742 w 8636594"/>
              <a:gd name="connsiteY68" fmla="*/ 5360014 h 6622937"/>
              <a:gd name="connsiteX69" fmla="*/ 4711259 w 8636594"/>
              <a:gd name="connsiteY69" fmla="*/ 5329755 h 6622937"/>
              <a:gd name="connsiteX70" fmla="*/ 4741478 w 8636594"/>
              <a:gd name="connsiteY70" fmla="*/ 5299266 h 6622937"/>
              <a:gd name="connsiteX71" fmla="*/ 4771408 w 8636594"/>
              <a:gd name="connsiteY71" fmla="*/ 5268551 h 6622937"/>
              <a:gd name="connsiteX72" fmla="*/ 4801053 w 8636594"/>
              <a:gd name="connsiteY72" fmla="*/ 5237614 h 6622937"/>
              <a:gd name="connsiteX73" fmla="*/ 4830420 w 8636594"/>
              <a:gd name="connsiteY73" fmla="*/ 5206458 h 6622937"/>
              <a:gd name="connsiteX74" fmla="*/ 4859516 w 8636594"/>
              <a:gd name="connsiteY74" fmla="*/ 5175087 h 6622937"/>
              <a:gd name="connsiteX75" fmla="*/ 4888347 w 8636594"/>
              <a:gd name="connsiteY75" fmla="*/ 5143504 h 6622937"/>
              <a:gd name="connsiteX76" fmla="*/ 4916919 w 8636594"/>
              <a:gd name="connsiteY76" fmla="*/ 5111713 h 6622937"/>
              <a:gd name="connsiteX77" fmla="*/ 4945238 w 8636594"/>
              <a:gd name="connsiteY77" fmla="*/ 5079717 h 6622937"/>
              <a:gd name="connsiteX78" fmla="*/ 4973311 w 8636594"/>
              <a:gd name="connsiteY78" fmla="*/ 5047519 h 6622937"/>
              <a:gd name="connsiteX79" fmla="*/ 5001145 w 8636594"/>
              <a:gd name="connsiteY79" fmla="*/ 5015124 h 6622937"/>
              <a:gd name="connsiteX80" fmla="*/ 5028745 w 8636594"/>
              <a:gd name="connsiteY80" fmla="*/ 4982535 h 6622937"/>
              <a:gd name="connsiteX81" fmla="*/ 5056117 w 8636594"/>
              <a:gd name="connsiteY81" fmla="*/ 4949755 h 6622937"/>
              <a:gd name="connsiteX82" fmla="*/ 5083269 w 8636594"/>
              <a:gd name="connsiteY82" fmla="*/ 4916787 h 6622937"/>
              <a:gd name="connsiteX83" fmla="*/ 5110207 w 8636594"/>
              <a:gd name="connsiteY83" fmla="*/ 4883636 h 6622937"/>
              <a:gd name="connsiteX84" fmla="*/ 5136937 w 8636594"/>
              <a:gd name="connsiteY84" fmla="*/ 4850305 h 6622937"/>
              <a:gd name="connsiteX85" fmla="*/ 5163464 w 8636594"/>
              <a:gd name="connsiteY85" fmla="*/ 4816797 h 6622937"/>
              <a:gd name="connsiteX86" fmla="*/ 5215940 w 8636594"/>
              <a:gd name="connsiteY86" fmla="*/ 4749265 h 6622937"/>
              <a:gd name="connsiteX87" fmla="*/ 5267684 w 8636594"/>
              <a:gd name="connsiteY87" fmla="*/ 4681068 h 6622937"/>
              <a:gd name="connsiteX88" fmla="*/ 5318748 w 8636594"/>
              <a:gd name="connsiteY88" fmla="*/ 4612234 h 6622937"/>
              <a:gd name="connsiteX89" fmla="*/ 5369182 w 8636594"/>
              <a:gd name="connsiteY89" fmla="*/ 4542793 h 6622937"/>
              <a:gd name="connsiteX90" fmla="*/ 5419038 w 8636594"/>
              <a:gd name="connsiteY90" fmla="*/ 4472771 h 6622937"/>
              <a:gd name="connsiteX91" fmla="*/ 5468365 w 8636594"/>
              <a:gd name="connsiteY91" fmla="*/ 4402196 h 6622937"/>
              <a:gd name="connsiteX92" fmla="*/ 5517215 w 8636594"/>
              <a:gd name="connsiteY92" fmla="*/ 4331098 h 6622937"/>
              <a:gd name="connsiteX93" fmla="*/ 5565637 w 8636594"/>
              <a:gd name="connsiteY93" fmla="*/ 4259503 h 6622937"/>
              <a:gd name="connsiteX94" fmla="*/ 5613684 w 8636594"/>
              <a:gd name="connsiteY94" fmla="*/ 4187441 h 6622937"/>
              <a:gd name="connsiteX95" fmla="*/ 5685160 w 8636594"/>
              <a:gd name="connsiteY95" fmla="*/ 4078531 h 6622937"/>
              <a:gd name="connsiteX96" fmla="*/ 5756074 w 8636594"/>
              <a:gd name="connsiteY96" fmla="*/ 3968727 h 6622937"/>
              <a:gd name="connsiteX97" fmla="*/ 5873483 w 8636594"/>
              <a:gd name="connsiteY97" fmla="*/ 3783989 h 6622937"/>
              <a:gd name="connsiteX98" fmla="*/ 6203209 w 8636594"/>
              <a:gd name="connsiteY98" fmla="*/ 3258640 h 6622937"/>
              <a:gd name="connsiteX99" fmla="*/ 6299430 w 8636594"/>
              <a:gd name="connsiteY99" fmla="*/ 3107321 h 6622937"/>
              <a:gd name="connsiteX100" fmla="*/ 6372650 w 8636594"/>
              <a:gd name="connsiteY100" fmla="*/ 2993735 h 6622937"/>
              <a:gd name="connsiteX101" fmla="*/ 6453197 w 8636594"/>
              <a:gd name="connsiteY101" fmla="*/ 2869788 h 6622937"/>
              <a:gd name="connsiteX102" fmla="*/ 6564167 w 8636594"/>
              <a:gd name="connsiteY102" fmla="*/ 2696807 h 6622937"/>
              <a:gd name="connsiteX103" fmla="*/ 6976233 w 8636594"/>
              <a:gd name="connsiteY103" fmla="*/ 2045274 h 6622937"/>
              <a:gd name="connsiteX104" fmla="*/ 7086755 w 8636594"/>
              <a:gd name="connsiteY104" fmla="*/ 1872743 h 6622937"/>
              <a:gd name="connsiteX105" fmla="*/ 7170279 w 8636594"/>
              <a:gd name="connsiteY105" fmla="*/ 1744202 h 6622937"/>
              <a:gd name="connsiteX106" fmla="*/ 7226351 w 8636594"/>
              <a:gd name="connsiteY106" fmla="*/ 1659017 h 6622937"/>
              <a:gd name="connsiteX107" fmla="*/ 7282789 w 8636594"/>
              <a:gd name="connsiteY107" fmla="*/ 1574303 h 6622937"/>
              <a:gd name="connsiteX108" fmla="*/ 7339643 w 8636594"/>
              <a:gd name="connsiteY108" fmla="*/ 1490113 h 6622937"/>
              <a:gd name="connsiteX109" fmla="*/ 7396957 w 8636594"/>
              <a:gd name="connsiteY109" fmla="*/ 1406503 h 6622937"/>
              <a:gd name="connsiteX110" fmla="*/ 7454781 w 8636594"/>
              <a:gd name="connsiteY110" fmla="*/ 1323526 h 6622937"/>
              <a:gd name="connsiteX111" fmla="*/ 7513161 w 8636594"/>
              <a:gd name="connsiteY111" fmla="*/ 1241237 h 6622937"/>
              <a:gd name="connsiteX112" fmla="*/ 7572144 w 8636594"/>
              <a:gd name="connsiteY112" fmla="*/ 1159689 h 6622937"/>
              <a:gd name="connsiteX113" fmla="*/ 7601877 w 8636594"/>
              <a:gd name="connsiteY113" fmla="*/ 1119210 h 6622937"/>
              <a:gd name="connsiteX114" fmla="*/ 7631779 w 8636594"/>
              <a:gd name="connsiteY114" fmla="*/ 1078937 h 6622937"/>
              <a:gd name="connsiteX115" fmla="*/ 7661855 w 8636594"/>
              <a:gd name="connsiteY115" fmla="*/ 1038876 h 6622937"/>
              <a:gd name="connsiteX116" fmla="*/ 7692111 w 8636594"/>
              <a:gd name="connsiteY116" fmla="*/ 999035 h 6622937"/>
              <a:gd name="connsiteX117" fmla="*/ 7722554 w 8636594"/>
              <a:gd name="connsiteY117" fmla="*/ 959419 h 6622937"/>
              <a:gd name="connsiteX118" fmla="*/ 7753190 w 8636594"/>
              <a:gd name="connsiteY118" fmla="*/ 920037 h 6622937"/>
              <a:gd name="connsiteX119" fmla="*/ 7784023 w 8636594"/>
              <a:gd name="connsiteY119" fmla="*/ 880894 h 6622937"/>
              <a:gd name="connsiteX120" fmla="*/ 7815061 w 8636594"/>
              <a:gd name="connsiteY120" fmla="*/ 841997 h 6622937"/>
              <a:gd name="connsiteX121" fmla="*/ 7846308 w 8636594"/>
              <a:gd name="connsiteY121" fmla="*/ 803354 h 6622937"/>
              <a:gd name="connsiteX122" fmla="*/ 7877772 w 8636594"/>
              <a:gd name="connsiteY122" fmla="*/ 764970 h 6622937"/>
              <a:gd name="connsiteX123" fmla="*/ 7909458 w 8636594"/>
              <a:gd name="connsiteY123" fmla="*/ 726853 h 6622937"/>
              <a:gd name="connsiteX124" fmla="*/ 7941371 w 8636594"/>
              <a:gd name="connsiteY124" fmla="*/ 689010 h 6622937"/>
              <a:gd name="connsiteX125" fmla="*/ 7973518 w 8636594"/>
              <a:gd name="connsiteY125" fmla="*/ 651447 h 6622937"/>
              <a:gd name="connsiteX126" fmla="*/ 8005905 w 8636594"/>
              <a:gd name="connsiteY126" fmla="*/ 614171 h 6622937"/>
              <a:gd name="connsiteX127" fmla="*/ 8038538 w 8636594"/>
              <a:gd name="connsiteY127" fmla="*/ 577189 h 6622937"/>
              <a:gd name="connsiteX128" fmla="*/ 8071421 w 8636594"/>
              <a:gd name="connsiteY128" fmla="*/ 540507 h 6622937"/>
              <a:gd name="connsiteX129" fmla="*/ 8104563 w 8636594"/>
              <a:gd name="connsiteY129" fmla="*/ 504132 h 6622937"/>
              <a:gd name="connsiteX130" fmla="*/ 8137967 w 8636594"/>
              <a:gd name="connsiteY130" fmla="*/ 468072 h 6622937"/>
              <a:gd name="connsiteX131" fmla="*/ 8171641 w 8636594"/>
              <a:gd name="connsiteY131" fmla="*/ 432332 h 6622937"/>
              <a:gd name="connsiteX132" fmla="*/ 8205590 w 8636594"/>
              <a:gd name="connsiteY132" fmla="*/ 396920 h 6622937"/>
              <a:gd name="connsiteX133" fmla="*/ 8239820 w 8636594"/>
              <a:gd name="connsiteY133" fmla="*/ 361843 h 6622937"/>
              <a:gd name="connsiteX134" fmla="*/ 8274337 w 8636594"/>
              <a:gd name="connsiteY134" fmla="*/ 327107 h 6622937"/>
              <a:gd name="connsiteX135" fmla="*/ 8309147 w 8636594"/>
              <a:gd name="connsiteY135" fmla="*/ 292718 h 6622937"/>
              <a:gd name="connsiteX136" fmla="*/ 8344256 w 8636594"/>
              <a:gd name="connsiteY136" fmla="*/ 258685 h 6622937"/>
              <a:gd name="connsiteX137" fmla="*/ 8379669 w 8636594"/>
              <a:gd name="connsiteY137" fmla="*/ 225013 h 6622937"/>
              <a:gd name="connsiteX138" fmla="*/ 8415394 w 8636594"/>
              <a:gd name="connsiteY138" fmla="*/ 191709 h 6622937"/>
              <a:gd name="connsiteX139" fmla="*/ 8451434 w 8636594"/>
              <a:gd name="connsiteY139" fmla="*/ 158780 h 6622937"/>
              <a:gd name="connsiteX140" fmla="*/ 8487798 w 8636594"/>
              <a:gd name="connsiteY140" fmla="*/ 126233 h 6622937"/>
              <a:gd name="connsiteX141" fmla="*/ 8524489 w 8636594"/>
              <a:gd name="connsiteY141" fmla="*/ 94075 h 6622937"/>
              <a:gd name="connsiteX142" fmla="*/ 8561515 w 8636594"/>
              <a:gd name="connsiteY142" fmla="*/ 62312 h 6622937"/>
              <a:gd name="connsiteX143" fmla="*/ 8598881 w 8636594"/>
              <a:gd name="connsiteY143" fmla="*/ 30951 h 6622937"/>
              <a:gd name="connsiteX144" fmla="*/ 8636594 w 8636594"/>
              <a:gd name="connsiteY144"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90090 w 8636594"/>
              <a:gd name="connsiteY5" fmla="*/ 5591230 h 6622937"/>
              <a:gd name="connsiteX6" fmla="*/ 2561975 w 8636594"/>
              <a:gd name="connsiteY6" fmla="*/ 5533193 h 6622937"/>
              <a:gd name="connsiteX7" fmla="*/ 2066817 w 8636594"/>
              <a:gd name="connsiteY7" fmla="*/ 6622937 h 6622937"/>
              <a:gd name="connsiteX8" fmla="*/ 2126742 w 8636594"/>
              <a:gd name="connsiteY8" fmla="*/ 6612869 h 6622937"/>
              <a:gd name="connsiteX9" fmla="*/ 2185991 w 8636594"/>
              <a:gd name="connsiteY9" fmla="*/ 6602362 h 6622937"/>
              <a:gd name="connsiteX10" fmla="*/ 2244569 w 8636594"/>
              <a:gd name="connsiteY10" fmla="*/ 6591417 h 6622937"/>
              <a:gd name="connsiteX11" fmla="*/ 2302482 w 8636594"/>
              <a:gd name="connsiteY11" fmla="*/ 6580040 h 6622937"/>
              <a:gd name="connsiteX12" fmla="*/ 2359737 w 8636594"/>
              <a:gd name="connsiteY12" fmla="*/ 6568233 h 6622937"/>
              <a:gd name="connsiteX13" fmla="*/ 2416341 w 8636594"/>
              <a:gd name="connsiteY13" fmla="*/ 6555999 h 6622937"/>
              <a:gd name="connsiteX14" fmla="*/ 2472299 w 8636594"/>
              <a:gd name="connsiteY14" fmla="*/ 6543344 h 6622937"/>
              <a:gd name="connsiteX15" fmla="*/ 2527618 w 8636594"/>
              <a:gd name="connsiteY15" fmla="*/ 6530269 h 6622937"/>
              <a:gd name="connsiteX16" fmla="*/ 2582304 w 8636594"/>
              <a:gd name="connsiteY16" fmla="*/ 6516778 h 6622937"/>
              <a:gd name="connsiteX17" fmla="*/ 2636364 w 8636594"/>
              <a:gd name="connsiteY17" fmla="*/ 6502876 h 6622937"/>
              <a:gd name="connsiteX18" fmla="*/ 2689804 w 8636594"/>
              <a:gd name="connsiteY18" fmla="*/ 6488565 h 6622937"/>
              <a:gd name="connsiteX19" fmla="*/ 2742629 w 8636594"/>
              <a:gd name="connsiteY19" fmla="*/ 6473849 h 6622937"/>
              <a:gd name="connsiteX20" fmla="*/ 2794848 w 8636594"/>
              <a:gd name="connsiteY20" fmla="*/ 6458731 h 6622937"/>
              <a:gd name="connsiteX21" fmla="*/ 2846466 w 8636594"/>
              <a:gd name="connsiteY21" fmla="*/ 6443216 h 6622937"/>
              <a:gd name="connsiteX22" fmla="*/ 2897488 w 8636594"/>
              <a:gd name="connsiteY22" fmla="*/ 6427305 h 6622937"/>
              <a:gd name="connsiteX23" fmla="*/ 2947923 w 8636594"/>
              <a:gd name="connsiteY23" fmla="*/ 6411004 h 6622937"/>
              <a:gd name="connsiteX24" fmla="*/ 2997775 w 8636594"/>
              <a:gd name="connsiteY24" fmla="*/ 6394316 h 6622937"/>
              <a:gd name="connsiteX25" fmla="*/ 3047052 w 8636594"/>
              <a:gd name="connsiteY25" fmla="*/ 6377243 h 6622937"/>
              <a:gd name="connsiteX26" fmla="*/ 3095759 w 8636594"/>
              <a:gd name="connsiteY26" fmla="*/ 6359791 h 6622937"/>
              <a:gd name="connsiteX27" fmla="*/ 3143903 w 8636594"/>
              <a:gd name="connsiteY27" fmla="*/ 6341961 h 6622937"/>
              <a:gd name="connsiteX28" fmla="*/ 3191491 w 8636594"/>
              <a:gd name="connsiteY28" fmla="*/ 6323757 h 6622937"/>
              <a:gd name="connsiteX29" fmla="*/ 3238528 w 8636594"/>
              <a:gd name="connsiteY29" fmla="*/ 6305184 h 6622937"/>
              <a:gd name="connsiteX30" fmla="*/ 3285021 w 8636594"/>
              <a:gd name="connsiteY30" fmla="*/ 6286245 h 6622937"/>
              <a:gd name="connsiteX31" fmla="*/ 3330977 w 8636594"/>
              <a:gd name="connsiteY31" fmla="*/ 6266942 h 6622937"/>
              <a:gd name="connsiteX32" fmla="*/ 3376401 w 8636594"/>
              <a:gd name="connsiteY32" fmla="*/ 6247281 h 6622937"/>
              <a:gd name="connsiteX33" fmla="*/ 3421300 w 8636594"/>
              <a:gd name="connsiteY33" fmla="*/ 6227263 h 6622937"/>
              <a:gd name="connsiteX34" fmla="*/ 3465680 w 8636594"/>
              <a:gd name="connsiteY34" fmla="*/ 6206893 h 6622937"/>
              <a:gd name="connsiteX35" fmla="*/ 3509548 w 8636594"/>
              <a:gd name="connsiteY35" fmla="*/ 6186174 h 6622937"/>
              <a:gd name="connsiteX36" fmla="*/ 3552910 w 8636594"/>
              <a:gd name="connsiteY36" fmla="*/ 6165110 h 6622937"/>
              <a:gd name="connsiteX37" fmla="*/ 3595773 w 8636594"/>
              <a:gd name="connsiteY37" fmla="*/ 6143704 h 6622937"/>
              <a:gd name="connsiteX38" fmla="*/ 3638142 w 8636594"/>
              <a:gd name="connsiteY38" fmla="*/ 6121960 h 6622937"/>
              <a:gd name="connsiteX39" fmla="*/ 3680024 w 8636594"/>
              <a:gd name="connsiteY39" fmla="*/ 6099881 h 6622937"/>
              <a:gd name="connsiteX40" fmla="*/ 3721426 w 8636594"/>
              <a:gd name="connsiteY40" fmla="*/ 6077471 h 6622937"/>
              <a:gd name="connsiteX41" fmla="*/ 3762353 w 8636594"/>
              <a:gd name="connsiteY41" fmla="*/ 6054733 h 6622937"/>
              <a:gd name="connsiteX42" fmla="*/ 3802812 w 8636594"/>
              <a:gd name="connsiteY42" fmla="*/ 6031671 h 6622937"/>
              <a:gd name="connsiteX43" fmla="*/ 3842810 w 8636594"/>
              <a:gd name="connsiteY43" fmla="*/ 6008288 h 6622937"/>
              <a:gd name="connsiteX44" fmla="*/ 3882352 w 8636594"/>
              <a:gd name="connsiteY44" fmla="*/ 5984588 h 6622937"/>
              <a:gd name="connsiteX45" fmla="*/ 3921445 w 8636594"/>
              <a:gd name="connsiteY45" fmla="*/ 5960574 h 6622937"/>
              <a:gd name="connsiteX46" fmla="*/ 3960096 w 8636594"/>
              <a:gd name="connsiteY46" fmla="*/ 5936250 h 6622937"/>
              <a:gd name="connsiteX47" fmla="*/ 3998311 w 8636594"/>
              <a:gd name="connsiteY47" fmla="*/ 5911619 h 6622937"/>
              <a:gd name="connsiteX48" fmla="*/ 4036095 w 8636594"/>
              <a:gd name="connsiteY48" fmla="*/ 5886685 h 6622937"/>
              <a:gd name="connsiteX49" fmla="*/ 4073456 w 8636594"/>
              <a:gd name="connsiteY49" fmla="*/ 5861452 h 6622937"/>
              <a:gd name="connsiteX50" fmla="*/ 4110400 w 8636594"/>
              <a:gd name="connsiteY50" fmla="*/ 5835922 h 6622937"/>
              <a:gd name="connsiteX51" fmla="*/ 4146933 w 8636594"/>
              <a:gd name="connsiteY51" fmla="*/ 5810100 h 6622937"/>
              <a:gd name="connsiteX52" fmla="*/ 4183061 w 8636594"/>
              <a:gd name="connsiteY52" fmla="*/ 5783988 h 6622937"/>
              <a:gd name="connsiteX53" fmla="*/ 4218791 w 8636594"/>
              <a:gd name="connsiteY53" fmla="*/ 5757591 h 6622937"/>
              <a:gd name="connsiteX54" fmla="*/ 4254129 w 8636594"/>
              <a:gd name="connsiteY54" fmla="*/ 5730912 h 6622937"/>
              <a:gd name="connsiteX55" fmla="*/ 4289081 w 8636594"/>
              <a:gd name="connsiteY55" fmla="*/ 5703955 h 6622937"/>
              <a:gd name="connsiteX56" fmla="*/ 4323654 w 8636594"/>
              <a:gd name="connsiteY56" fmla="*/ 5676722 h 6622937"/>
              <a:gd name="connsiteX57" fmla="*/ 4357854 w 8636594"/>
              <a:gd name="connsiteY57" fmla="*/ 5649218 h 6622937"/>
              <a:gd name="connsiteX58" fmla="*/ 4391688 w 8636594"/>
              <a:gd name="connsiteY58" fmla="*/ 5621446 h 6622937"/>
              <a:gd name="connsiteX59" fmla="*/ 4425162 w 8636594"/>
              <a:gd name="connsiteY59" fmla="*/ 5593409 h 6622937"/>
              <a:gd name="connsiteX60" fmla="*/ 4458281 w 8636594"/>
              <a:gd name="connsiteY60" fmla="*/ 5565111 h 6622937"/>
              <a:gd name="connsiteX61" fmla="*/ 4491053 w 8636594"/>
              <a:gd name="connsiteY61" fmla="*/ 5536556 h 6622937"/>
              <a:gd name="connsiteX62" fmla="*/ 4523484 w 8636594"/>
              <a:gd name="connsiteY62" fmla="*/ 5507747 h 6622937"/>
              <a:gd name="connsiteX63" fmla="*/ 4555580 w 8636594"/>
              <a:gd name="connsiteY63" fmla="*/ 5478687 h 6622937"/>
              <a:gd name="connsiteX64" fmla="*/ 4587347 w 8636594"/>
              <a:gd name="connsiteY64" fmla="*/ 5449380 h 6622937"/>
              <a:gd name="connsiteX65" fmla="*/ 4618793 w 8636594"/>
              <a:gd name="connsiteY65" fmla="*/ 5419830 h 6622937"/>
              <a:gd name="connsiteX66" fmla="*/ 4649922 w 8636594"/>
              <a:gd name="connsiteY66" fmla="*/ 5390040 h 6622937"/>
              <a:gd name="connsiteX67" fmla="*/ 4680742 w 8636594"/>
              <a:gd name="connsiteY67" fmla="*/ 5360014 h 6622937"/>
              <a:gd name="connsiteX68" fmla="*/ 4711259 w 8636594"/>
              <a:gd name="connsiteY68" fmla="*/ 5329755 h 6622937"/>
              <a:gd name="connsiteX69" fmla="*/ 4741478 w 8636594"/>
              <a:gd name="connsiteY69" fmla="*/ 5299266 h 6622937"/>
              <a:gd name="connsiteX70" fmla="*/ 4771408 w 8636594"/>
              <a:gd name="connsiteY70" fmla="*/ 5268551 h 6622937"/>
              <a:gd name="connsiteX71" fmla="*/ 4801053 w 8636594"/>
              <a:gd name="connsiteY71" fmla="*/ 5237614 h 6622937"/>
              <a:gd name="connsiteX72" fmla="*/ 4830420 w 8636594"/>
              <a:gd name="connsiteY72" fmla="*/ 5206458 h 6622937"/>
              <a:gd name="connsiteX73" fmla="*/ 4859516 w 8636594"/>
              <a:gd name="connsiteY73" fmla="*/ 5175087 h 6622937"/>
              <a:gd name="connsiteX74" fmla="*/ 4888347 w 8636594"/>
              <a:gd name="connsiteY74" fmla="*/ 5143504 h 6622937"/>
              <a:gd name="connsiteX75" fmla="*/ 4916919 w 8636594"/>
              <a:gd name="connsiteY75" fmla="*/ 5111713 h 6622937"/>
              <a:gd name="connsiteX76" fmla="*/ 4945238 w 8636594"/>
              <a:gd name="connsiteY76" fmla="*/ 5079717 h 6622937"/>
              <a:gd name="connsiteX77" fmla="*/ 4973311 w 8636594"/>
              <a:gd name="connsiteY77" fmla="*/ 5047519 h 6622937"/>
              <a:gd name="connsiteX78" fmla="*/ 5001145 w 8636594"/>
              <a:gd name="connsiteY78" fmla="*/ 5015124 h 6622937"/>
              <a:gd name="connsiteX79" fmla="*/ 5028745 w 8636594"/>
              <a:gd name="connsiteY79" fmla="*/ 4982535 h 6622937"/>
              <a:gd name="connsiteX80" fmla="*/ 5056117 w 8636594"/>
              <a:gd name="connsiteY80" fmla="*/ 4949755 h 6622937"/>
              <a:gd name="connsiteX81" fmla="*/ 5083269 w 8636594"/>
              <a:gd name="connsiteY81" fmla="*/ 4916787 h 6622937"/>
              <a:gd name="connsiteX82" fmla="*/ 5110207 w 8636594"/>
              <a:gd name="connsiteY82" fmla="*/ 4883636 h 6622937"/>
              <a:gd name="connsiteX83" fmla="*/ 5136937 w 8636594"/>
              <a:gd name="connsiteY83" fmla="*/ 4850305 h 6622937"/>
              <a:gd name="connsiteX84" fmla="*/ 5163464 w 8636594"/>
              <a:gd name="connsiteY84" fmla="*/ 4816797 h 6622937"/>
              <a:gd name="connsiteX85" fmla="*/ 5215940 w 8636594"/>
              <a:gd name="connsiteY85" fmla="*/ 4749265 h 6622937"/>
              <a:gd name="connsiteX86" fmla="*/ 5267684 w 8636594"/>
              <a:gd name="connsiteY86" fmla="*/ 4681068 h 6622937"/>
              <a:gd name="connsiteX87" fmla="*/ 5318748 w 8636594"/>
              <a:gd name="connsiteY87" fmla="*/ 4612234 h 6622937"/>
              <a:gd name="connsiteX88" fmla="*/ 5369182 w 8636594"/>
              <a:gd name="connsiteY88" fmla="*/ 4542793 h 6622937"/>
              <a:gd name="connsiteX89" fmla="*/ 5419038 w 8636594"/>
              <a:gd name="connsiteY89" fmla="*/ 4472771 h 6622937"/>
              <a:gd name="connsiteX90" fmla="*/ 5468365 w 8636594"/>
              <a:gd name="connsiteY90" fmla="*/ 4402196 h 6622937"/>
              <a:gd name="connsiteX91" fmla="*/ 5517215 w 8636594"/>
              <a:gd name="connsiteY91" fmla="*/ 4331098 h 6622937"/>
              <a:gd name="connsiteX92" fmla="*/ 5565637 w 8636594"/>
              <a:gd name="connsiteY92" fmla="*/ 4259503 h 6622937"/>
              <a:gd name="connsiteX93" fmla="*/ 5613684 w 8636594"/>
              <a:gd name="connsiteY93" fmla="*/ 4187441 h 6622937"/>
              <a:gd name="connsiteX94" fmla="*/ 5685160 w 8636594"/>
              <a:gd name="connsiteY94" fmla="*/ 4078531 h 6622937"/>
              <a:gd name="connsiteX95" fmla="*/ 5756074 w 8636594"/>
              <a:gd name="connsiteY95" fmla="*/ 3968727 h 6622937"/>
              <a:gd name="connsiteX96" fmla="*/ 5873483 w 8636594"/>
              <a:gd name="connsiteY96" fmla="*/ 3783989 h 6622937"/>
              <a:gd name="connsiteX97" fmla="*/ 6203209 w 8636594"/>
              <a:gd name="connsiteY97" fmla="*/ 3258640 h 6622937"/>
              <a:gd name="connsiteX98" fmla="*/ 6299430 w 8636594"/>
              <a:gd name="connsiteY98" fmla="*/ 3107321 h 6622937"/>
              <a:gd name="connsiteX99" fmla="*/ 6372650 w 8636594"/>
              <a:gd name="connsiteY99" fmla="*/ 2993735 h 6622937"/>
              <a:gd name="connsiteX100" fmla="*/ 6453197 w 8636594"/>
              <a:gd name="connsiteY100" fmla="*/ 2869788 h 6622937"/>
              <a:gd name="connsiteX101" fmla="*/ 6564167 w 8636594"/>
              <a:gd name="connsiteY101" fmla="*/ 2696807 h 6622937"/>
              <a:gd name="connsiteX102" fmla="*/ 6976233 w 8636594"/>
              <a:gd name="connsiteY102" fmla="*/ 2045274 h 6622937"/>
              <a:gd name="connsiteX103" fmla="*/ 7086755 w 8636594"/>
              <a:gd name="connsiteY103" fmla="*/ 1872743 h 6622937"/>
              <a:gd name="connsiteX104" fmla="*/ 7170279 w 8636594"/>
              <a:gd name="connsiteY104" fmla="*/ 1744202 h 6622937"/>
              <a:gd name="connsiteX105" fmla="*/ 7226351 w 8636594"/>
              <a:gd name="connsiteY105" fmla="*/ 1659017 h 6622937"/>
              <a:gd name="connsiteX106" fmla="*/ 7282789 w 8636594"/>
              <a:gd name="connsiteY106" fmla="*/ 1574303 h 6622937"/>
              <a:gd name="connsiteX107" fmla="*/ 7339643 w 8636594"/>
              <a:gd name="connsiteY107" fmla="*/ 1490113 h 6622937"/>
              <a:gd name="connsiteX108" fmla="*/ 7396957 w 8636594"/>
              <a:gd name="connsiteY108" fmla="*/ 1406503 h 6622937"/>
              <a:gd name="connsiteX109" fmla="*/ 7454781 w 8636594"/>
              <a:gd name="connsiteY109" fmla="*/ 1323526 h 6622937"/>
              <a:gd name="connsiteX110" fmla="*/ 7513161 w 8636594"/>
              <a:gd name="connsiteY110" fmla="*/ 1241237 h 6622937"/>
              <a:gd name="connsiteX111" fmla="*/ 7572144 w 8636594"/>
              <a:gd name="connsiteY111" fmla="*/ 1159689 h 6622937"/>
              <a:gd name="connsiteX112" fmla="*/ 7601877 w 8636594"/>
              <a:gd name="connsiteY112" fmla="*/ 1119210 h 6622937"/>
              <a:gd name="connsiteX113" fmla="*/ 7631779 w 8636594"/>
              <a:gd name="connsiteY113" fmla="*/ 1078937 h 6622937"/>
              <a:gd name="connsiteX114" fmla="*/ 7661855 w 8636594"/>
              <a:gd name="connsiteY114" fmla="*/ 1038876 h 6622937"/>
              <a:gd name="connsiteX115" fmla="*/ 7692111 w 8636594"/>
              <a:gd name="connsiteY115" fmla="*/ 999035 h 6622937"/>
              <a:gd name="connsiteX116" fmla="*/ 7722554 w 8636594"/>
              <a:gd name="connsiteY116" fmla="*/ 959419 h 6622937"/>
              <a:gd name="connsiteX117" fmla="*/ 7753190 w 8636594"/>
              <a:gd name="connsiteY117" fmla="*/ 920037 h 6622937"/>
              <a:gd name="connsiteX118" fmla="*/ 7784023 w 8636594"/>
              <a:gd name="connsiteY118" fmla="*/ 880894 h 6622937"/>
              <a:gd name="connsiteX119" fmla="*/ 7815061 w 8636594"/>
              <a:gd name="connsiteY119" fmla="*/ 841997 h 6622937"/>
              <a:gd name="connsiteX120" fmla="*/ 7846308 w 8636594"/>
              <a:gd name="connsiteY120" fmla="*/ 803354 h 6622937"/>
              <a:gd name="connsiteX121" fmla="*/ 7877772 w 8636594"/>
              <a:gd name="connsiteY121" fmla="*/ 764970 h 6622937"/>
              <a:gd name="connsiteX122" fmla="*/ 7909458 w 8636594"/>
              <a:gd name="connsiteY122" fmla="*/ 726853 h 6622937"/>
              <a:gd name="connsiteX123" fmla="*/ 7941371 w 8636594"/>
              <a:gd name="connsiteY123" fmla="*/ 689010 h 6622937"/>
              <a:gd name="connsiteX124" fmla="*/ 7973518 w 8636594"/>
              <a:gd name="connsiteY124" fmla="*/ 651447 h 6622937"/>
              <a:gd name="connsiteX125" fmla="*/ 8005905 w 8636594"/>
              <a:gd name="connsiteY125" fmla="*/ 614171 h 6622937"/>
              <a:gd name="connsiteX126" fmla="*/ 8038538 w 8636594"/>
              <a:gd name="connsiteY126" fmla="*/ 577189 h 6622937"/>
              <a:gd name="connsiteX127" fmla="*/ 8071421 w 8636594"/>
              <a:gd name="connsiteY127" fmla="*/ 540507 h 6622937"/>
              <a:gd name="connsiteX128" fmla="*/ 8104563 w 8636594"/>
              <a:gd name="connsiteY128" fmla="*/ 504132 h 6622937"/>
              <a:gd name="connsiteX129" fmla="*/ 8137967 w 8636594"/>
              <a:gd name="connsiteY129" fmla="*/ 468072 h 6622937"/>
              <a:gd name="connsiteX130" fmla="*/ 8171641 w 8636594"/>
              <a:gd name="connsiteY130" fmla="*/ 432332 h 6622937"/>
              <a:gd name="connsiteX131" fmla="*/ 8205590 w 8636594"/>
              <a:gd name="connsiteY131" fmla="*/ 396920 h 6622937"/>
              <a:gd name="connsiteX132" fmla="*/ 8239820 w 8636594"/>
              <a:gd name="connsiteY132" fmla="*/ 361843 h 6622937"/>
              <a:gd name="connsiteX133" fmla="*/ 8274337 w 8636594"/>
              <a:gd name="connsiteY133" fmla="*/ 327107 h 6622937"/>
              <a:gd name="connsiteX134" fmla="*/ 8309147 w 8636594"/>
              <a:gd name="connsiteY134" fmla="*/ 292718 h 6622937"/>
              <a:gd name="connsiteX135" fmla="*/ 8344256 w 8636594"/>
              <a:gd name="connsiteY135" fmla="*/ 258685 h 6622937"/>
              <a:gd name="connsiteX136" fmla="*/ 8379669 w 8636594"/>
              <a:gd name="connsiteY136" fmla="*/ 225013 h 6622937"/>
              <a:gd name="connsiteX137" fmla="*/ 8415394 w 8636594"/>
              <a:gd name="connsiteY137" fmla="*/ 191709 h 6622937"/>
              <a:gd name="connsiteX138" fmla="*/ 8451434 w 8636594"/>
              <a:gd name="connsiteY138" fmla="*/ 158780 h 6622937"/>
              <a:gd name="connsiteX139" fmla="*/ 8487798 w 8636594"/>
              <a:gd name="connsiteY139" fmla="*/ 126233 h 6622937"/>
              <a:gd name="connsiteX140" fmla="*/ 8524489 w 8636594"/>
              <a:gd name="connsiteY140" fmla="*/ 94075 h 6622937"/>
              <a:gd name="connsiteX141" fmla="*/ 8561515 w 8636594"/>
              <a:gd name="connsiteY141" fmla="*/ 62312 h 6622937"/>
              <a:gd name="connsiteX142" fmla="*/ 8598881 w 8636594"/>
              <a:gd name="connsiteY142" fmla="*/ 30951 h 6622937"/>
              <a:gd name="connsiteX143" fmla="*/ 8636594 w 8636594"/>
              <a:gd name="connsiteY143"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561975 w 8636594"/>
              <a:gd name="connsiteY5" fmla="*/ 5533193 h 6622937"/>
              <a:gd name="connsiteX6" fmla="*/ 2066817 w 8636594"/>
              <a:gd name="connsiteY6" fmla="*/ 6622937 h 6622937"/>
              <a:gd name="connsiteX7" fmla="*/ 2126742 w 8636594"/>
              <a:gd name="connsiteY7" fmla="*/ 6612869 h 6622937"/>
              <a:gd name="connsiteX8" fmla="*/ 2185991 w 8636594"/>
              <a:gd name="connsiteY8" fmla="*/ 6602362 h 6622937"/>
              <a:gd name="connsiteX9" fmla="*/ 2244569 w 8636594"/>
              <a:gd name="connsiteY9" fmla="*/ 6591417 h 6622937"/>
              <a:gd name="connsiteX10" fmla="*/ 2302482 w 8636594"/>
              <a:gd name="connsiteY10" fmla="*/ 6580040 h 6622937"/>
              <a:gd name="connsiteX11" fmla="*/ 2359737 w 8636594"/>
              <a:gd name="connsiteY11" fmla="*/ 6568233 h 6622937"/>
              <a:gd name="connsiteX12" fmla="*/ 2416341 w 8636594"/>
              <a:gd name="connsiteY12" fmla="*/ 6555999 h 6622937"/>
              <a:gd name="connsiteX13" fmla="*/ 2472299 w 8636594"/>
              <a:gd name="connsiteY13" fmla="*/ 6543344 h 6622937"/>
              <a:gd name="connsiteX14" fmla="*/ 2527618 w 8636594"/>
              <a:gd name="connsiteY14" fmla="*/ 6530269 h 6622937"/>
              <a:gd name="connsiteX15" fmla="*/ 2582304 w 8636594"/>
              <a:gd name="connsiteY15" fmla="*/ 6516778 h 6622937"/>
              <a:gd name="connsiteX16" fmla="*/ 2636364 w 8636594"/>
              <a:gd name="connsiteY16" fmla="*/ 6502876 h 6622937"/>
              <a:gd name="connsiteX17" fmla="*/ 2689804 w 8636594"/>
              <a:gd name="connsiteY17" fmla="*/ 6488565 h 6622937"/>
              <a:gd name="connsiteX18" fmla="*/ 2742629 w 8636594"/>
              <a:gd name="connsiteY18" fmla="*/ 6473849 h 6622937"/>
              <a:gd name="connsiteX19" fmla="*/ 2794848 w 8636594"/>
              <a:gd name="connsiteY19" fmla="*/ 6458731 h 6622937"/>
              <a:gd name="connsiteX20" fmla="*/ 2846466 w 8636594"/>
              <a:gd name="connsiteY20" fmla="*/ 6443216 h 6622937"/>
              <a:gd name="connsiteX21" fmla="*/ 2897488 w 8636594"/>
              <a:gd name="connsiteY21" fmla="*/ 6427305 h 6622937"/>
              <a:gd name="connsiteX22" fmla="*/ 2947923 w 8636594"/>
              <a:gd name="connsiteY22" fmla="*/ 6411004 h 6622937"/>
              <a:gd name="connsiteX23" fmla="*/ 2997775 w 8636594"/>
              <a:gd name="connsiteY23" fmla="*/ 6394316 h 6622937"/>
              <a:gd name="connsiteX24" fmla="*/ 3047052 w 8636594"/>
              <a:gd name="connsiteY24" fmla="*/ 6377243 h 6622937"/>
              <a:gd name="connsiteX25" fmla="*/ 3095759 w 8636594"/>
              <a:gd name="connsiteY25" fmla="*/ 6359791 h 6622937"/>
              <a:gd name="connsiteX26" fmla="*/ 3143903 w 8636594"/>
              <a:gd name="connsiteY26" fmla="*/ 6341961 h 6622937"/>
              <a:gd name="connsiteX27" fmla="*/ 3191491 w 8636594"/>
              <a:gd name="connsiteY27" fmla="*/ 6323757 h 6622937"/>
              <a:gd name="connsiteX28" fmla="*/ 3238528 w 8636594"/>
              <a:gd name="connsiteY28" fmla="*/ 6305184 h 6622937"/>
              <a:gd name="connsiteX29" fmla="*/ 3285021 w 8636594"/>
              <a:gd name="connsiteY29" fmla="*/ 6286245 h 6622937"/>
              <a:gd name="connsiteX30" fmla="*/ 3330977 w 8636594"/>
              <a:gd name="connsiteY30" fmla="*/ 6266942 h 6622937"/>
              <a:gd name="connsiteX31" fmla="*/ 3376401 w 8636594"/>
              <a:gd name="connsiteY31" fmla="*/ 6247281 h 6622937"/>
              <a:gd name="connsiteX32" fmla="*/ 3421300 w 8636594"/>
              <a:gd name="connsiteY32" fmla="*/ 6227263 h 6622937"/>
              <a:gd name="connsiteX33" fmla="*/ 3465680 w 8636594"/>
              <a:gd name="connsiteY33" fmla="*/ 6206893 h 6622937"/>
              <a:gd name="connsiteX34" fmla="*/ 3509548 w 8636594"/>
              <a:gd name="connsiteY34" fmla="*/ 6186174 h 6622937"/>
              <a:gd name="connsiteX35" fmla="*/ 3552910 w 8636594"/>
              <a:gd name="connsiteY35" fmla="*/ 6165110 h 6622937"/>
              <a:gd name="connsiteX36" fmla="*/ 3595773 w 8636594"/>
              <a:gd name="connsiteY36" fmla="*/ 6143704 h 6622937"/>
              <a:gd name="connsiteX37" fmla="*/ 3638142 w 8636594"/>
              <a:gd name="connsiteY37" fmla="*/ 6121960 h 6622937"/>
              <a:gd name="connsiteX38" fmla="*/ 3680024 w 8636594"/>
              <a:gd name="connsiteY38" fmla="*/ 6099881 h 6622937"/>
              <a:gd name="connsiteX39" fmla="*/ 3721426 w 8636594"/>
              <a:gd name="connsiteY39" fmla="*/ 6077471 h 6622937"/>
              <a:gd name="connsiteX40" fmla="*/ 3762353 w 8636594"/>
              <a:gd name="connsiteY40" fmla="*/ 6054733 h 6622937"/>
              <a:gd name="connsiteX41" fmla="*/ 3802812 w 8636594"/>
              <a:gd name="connsiteY41" fmla="*/ 6031671 h 6622937"/>
              <a:gd name="connsiteX42" fmla="*/ 3842810 w 8636594"/>
              <a:gd name="connsiteY42" fmla="*/ 6008288 h 6622937"/>
              <a:gd name="connsiteX43" fmla="*/ 3882352 w 8636594"/>
              <a:gd name="connsiteY43" fmla="*/ 5984588 h 6622937"/>
              <a:gd name="connsiteX44" fmla="*/ 3921445 w 8636594"/>
              <a:gd name="connsiteY44" fmla="*/ 5960574 h 6622937"/>
              <a:gd name="connsiteX45" fmla="*/ 3960096 w 8636594"/>
              <a:gd name="connsiteY45" fmla="*/ 5936250 h 6622937"/>
              <a:gd name="connsiteX46" fmla="*/ 3998311 w 8636594"/>
              <a:gd name="connsiteY46" fmla="*/ 5911619 h 6622937"/>
              <a:gd name="connsiteX47" fmla="*/ 4036095 w 8636594"/>
              <a:gd name="connsiteY47" fmla="*/ 5886685 h 6622937"/>
              <a:gd name="connsiteX48" fmla="*/ 4073456 w 8636594"/>
              <a:gd name="connsiteY48" fmla="*/ 5861452 h 6622937"/>
              <a:gd name="connsiteX49" fmla="*/ 4110400 w 8636594"/>
              <a:gd name="connsiteY49" fmla="*/ 5835922 h 6622937"/>
              <a:gd name="connsiteX50" fmla="*/ 4146933 w 8636594"/>
              <a:gd name="connsiteY50" fmla="*/ 5810100 h 6622937"/>
              <a:gd name="connsiteX51" fmla="*/ 4183061 w 8636594"/>
              <a:gd name="connsiteY51" fmla="*/ 5783988 h 6622937"/>
              <a:gd name="connsiteX52" fmla="*/ 4218791 w 8636594"/>
              <a:gd name="connsiteY52" fmla="*/ 5757591 h 6622937"/>
              <a:gd name="connsiteX53" fmla="*/ 4254129 w 8636594"/>
              <a:gd name="connsiteY53" fmla="*/ 5730912 h 6622937"/>
              <a:gd name="connsiteX54" fmla="*/ 4289081 w 8636594"/>
              <a:gd name="connsiteY54" fmla="*/ 5703955 h 6622937"/>
              <a:gd name="connsiteX55" fmla="*/ 4323654 w 8636594"/>
              <a:gd name="connsiteY55" fmla="*/ 5676722 h 6622937"/>
              <a:gd name="connsiteX56" fmla="*/ 4357854 w 8636594"/>
              <a:gd name="connsiteY56" fmla="*/ 5649218 h 6622937"/>
              <a:gd name="connsiteX57" fmla="*/ 4391688 w 8636594"/>
              <a:gd name="connsiteY57" fmla="*/ 5621446 h 6622937"/>
              <a:gd name="connsiteX58" fmla="*/ 4425162 w 8636594"/>
              <a:gd name="connsiteY58" fmla="*/ 5593409 h 6622937"/>
              <a:gd name="connsiteX59" fmla="*/ 4458281 w 8636594"/>
              <a:gd name="connsiteY59" fmla="*/ 5565111 h 6622937"/>
              <a:gd name="connsiteX60" fmla="*/ 4491053 w 8636594"/>
              <a:gd name="connsiteY60" fmla="*/ 5536556 h 6622937"/>
              <a:gd name="connsiteX61" fmla="*/ 4523484 w 8636594"/>
              <a:gd name="connsiteY61" fmla="*/ 5507747 h 6622937"/>
              <a:gd name="connsiteX62" fmla="*/ 4555580 w 8636594"/>
              <a:gd name="connsiteY62" fmla="*/ 5478687 h 6622937"/>
              <a:gd name="connsiteX63" fmla="*/ 4587347 w 8636594"/>
              <a:gd name="connsiteY63" fmla="*/ 5449380 h 6622937"/>
              <a:gd name="connsiteX64" fmla="*/ 4618793 w 8636594"/>
              <a:gd name="connsiteY64" fmla="*/ 5419830 h 6622937"/>
              <a:gd name="connsiteX65" fmla="*/ 4649922 w 8636594"/>
              <a:gd name="connsiteY65" fmla="*/ 5390040 h 6622937"/>
              <a:gd name="connsiteX66" fmla="*/ 4680742 w 8636594"/>
              <a:gd name="connsiteY66" fmla="*/ 5360014 h 6622937"/>
              <a:gd name="connsiteX67" fmla="*/ 4711259 w 8636594"/>
              <a:gd name="connsiteY67" fmla="*/ 5329755 h 6622937"/>
              <a:gd name="connsiteX68" fmla="*/ 4741478 w 8636594"/>
              <a:gd name="connsiteY68" fmla="*/ 5299266 h 6622937"/>
              <a:gd name="connsiteX69" fmla="*/ 4771408 w 8636594"/>
              <a:gd name="connsiteY69" fmla="*/ 5268551 h 6622937"/>
              <a:gd name="connsiteX70" fmla="*/ 4801053 w 8636594"/>
              <a:gd name="connsiteY70" fmla="*/ 5237614 h 6622937"/>
              <a:gd name="connsiteX71" fmla="*/ 4830420 w 8636594"/>
              <a:gd name="connsiteY71" fmla="*/ 5206458 h 6622937"/>
              <a:gd name="connsiteX72" fmla="*/ 4859516 w 8636594"/>
              <a:gd name="connsiteY72" fmla="*/ 5175087 h 6622937"/>
              <a:gd name="connsiteX73" fmla="*/ 4888347 w 8636594"/>
              <a:gd name="connsiteY73" fmla="*/ 5143504 h 6622937"/>
              <a:gd name="connsiteX74" fmla="*/ 4916919 w 8636594"/>
              <a:gd name="connsiteY74" fmla="*/ 5111713 h 6622937"/>
              <a:gd name="connsiteX75" fmla="*/ 4945238 w 8636594"/>
              <a:gd name="connsiteY75" fmla="*/ 5079717 h 6622937"/>
              <a:gd name="connsiteX76" fmla="*/ 4973311 w 8636594"/>
              <a:gd name="connsiteY76" fmla="*/ 5047519 h 6622937"/>
              <a:gd name="connsiteX77" fmla="*/ 5001145 w 8636594"/>
              <a:gd name="connsiteY77" fmla="*/ 5015124 h 6622937"/>
              <a:gd name="connsiteX78" fmla="*/ 5028745 w 8636594"/>
              <a:gd name="connsiteY78" fmla="*/ 4982535 h 6622937"/>
              <a:gd name="connsiteX79" fmla="*/ 5056117 w 8636594"/>
              <a:gd name="connsiteY79" fmla="*/ 4949755 h 6622937"/>
              <a:gd name="connsiteX80" fmla="*/ 5083269 w 8636594"/>
              <a:gd name="connsiteY80" fmla="*/ 4916787 h 6622937"/>
              <a:gd name="connsiteX81" fmla="*/ 5110207 w 8636594"/>
              <a:gd name="connsiteY81" fmla="*/ 4883636 h 6622937"/>
              <a:gd name="connsiteX82" fmla="*/ 5136937 w 8636594"/>
              <a:gd name="connsiteY82" fmla="*/ 4850305 h 6622937"/>
              <a:gd name="connsiteX83" fmla="*/ 5163464 w 8636594"/>
              <a:gd name="connsiteY83" fmla="*/ 4816797 h 6622937"/>
              <a:gd name="connsiteX84" fmla="*/ 5215940 w 8636594"/>
              <a:gd name="connsiteY84" fmla="*/ 4749265 h 6622937"/>
              <a:gd name="connsiteX85" fmla="*/ 5267684 w 8636594"/>
              <a:gd name="connsiteY85" fmla="*/ 4681068 h 6622937"/>
              <a:gd name="connsiteX86" fmla="*/ 5318748 w 8636594"/>
              <a:gd name="connsiteY86" fmla="*/ 4612234 h 6622937"/>
              <a:gd name="connsiteX87" fmla="*/ 5369182 w 8636594"/>
              <a:gd name="connsiteY87" fmla="*/ 4542793 h 6622937"/>
              <a:gd name="connsiteX88" fmla="*/ 5419038 w 8636594"/>
              <a:gd name="connsiteY88" fmla="*/ 4472771 h 6622937"/>
              <a:gd name="connsiteX89" fmla="*/ 5468365 w 8636594"/>
              <a:gd name="connsiteY89" fmla="*/ 4402196 h 6622937"/>
              <a:gd name="connsiteX90" fmla="*/ 5517215 w 8636594"/>
              <a:gd name="connsiteY90" fmla="*/ 4331098 h 6622937"/>
              <a:gd name="connsiteX91" fmla="*/ 5565637 w 8636594"/>
              <a:gd name="connsiteY91" fmla="*/ 4259503 h 6622937"/>
              <a:gd name="connsiteX92" fmla="*/ 5613684 w 8636594"/>
              <a:gd name="connsiteY92" fmla="*/ 4187441 h 6622937"/>
              <a:gd name="connsiteX93" fmla="*/ 5685160 w 8636594"/>
              <a:gd name="connsiteY93" fmla="*/ 4078531 h 6622937"/>
              <a:gd name="connsiteX94" fmla="*/ 5756074 w 8636594"/>
              <a:gd name="connsiteY94" fmla="*/ 3968727 h 6622937"/>
              <a:gd name="connsiteX95" fmla="*/ 5873483 w 8636594"/>
              <a:gd name="connsiteY95" fmla="*/ 3783989 h 6622937"/>
              <a:gd name="connsiteX96" fmla="*/ 6203209 w 8636594"/>
              <a:gd name="connsiteY96" fmla="*/ 3258640 h 6622937"/>
              <a:gd name="connsiteX97" fmla="*/ 6299430 w 8636594"/>
              <a:gd name="connsiteY97" fmla="*/ 3107321 h 6622937"/>
              <a:gd name="connsiteX98" fmla="*/ 6372650 w 8636594"/>
              <a:gd name="connsiteY98" fmla="*/ 2993735 h 6622937"/>
              <a:gd name="connsiteX99" fmla="*/ 6453197 w 8636594"/>
              <a:gd name="connsiteY99" fmla="*/ 2869788 h 6622937"/>
              <a:gd name="connsiteX100" fmla="*/ 6564167 w 8636594"/>
              <a:gd name="connsiteY100" fmla="*/ 2696807 h 6622937"/>
              <a:gd name="connsiteX101" fmla="*/ 6976233 w 8636594"/>
              <a:gd name="connsiteY101" fmla="*/ 2045274 h 6622937"/>
              <a:gd name="connsiteX102" fmla="*/ 7086755 w 8636594"/>
              <a:gd name="connsiteY102" fmla="*/ 1872743 h 6622937"/>
              <a:gd name="connsiteX103" fmla="*/ 7170279 w 8636594"/>
              <a:gd name="connsiteY103" fmla="*/ 1744202 h 6622937"/>
              <a:gd name="connsiteX104" fmla="*/ 7226351 w 8636594"/>
              <a:gd name="connsiteY104" fmla="*/ 1659017 h 6622937"/>
              <a:gd name="connsiteX105" fmla="*/ 7282789 w 8636594"/>
              <a:gd name="connsiteY105" fmla="*/ 1574303 h 6622937"/>
              <a:gd name="connsiteX106" fmla="*/ 7339643 w 8636594"/>
              <a:gd name="connsiteY106" fmla="*/ 1490113 h 6622937"/>
              <a:gd name="connsiteX107" fmla="*/ 7396957 w 8636594"/>
              <a:gd name="connsiteY107" fmla="*/ 1406503 h 6622937"/>
              <a:gd name="connsiteX108" fmla="*/ 7454781 w 8636594"/>
              <a:gd name="connsiteY108" fmla="*/ 1323526 h 6622937"/>
              <a:gd name="connsiteX109" fmla="*/ 7513161 w 8636594"/>
              <a:gd name="connsiteY109" fmla="*/ 1241237 h 6622937"/>
              <a:gd name="connsiteX110" fmla="*/ 7572144 w 8636594"/>
              <a:gd name="connsiteY110" fmla="*/ 1159689 h 6622937"/>
              <a:gd name="connsiteX111" fmla="*/ 7601877 w 8636594"/>
              <a:gd name="connsiteY111" fmla="*/ 1119210 h 6622937"/>
              <a:gd name="connsiteX112" fmla="*/ 7631779 w 8636594"/>
              <a:gd name="connsiteY112" fmla="*/ 1078937 h 6622937"/>
              <a:gd name="connsiteX113" fmla="*/ 7661855 w 8636594"/>
              <a:gd name="connsiteY113" fmla="*/ 1038876 h 6622937"/>
              <a:gd name="connsiteX114" fmla="*/ 7692111 w 8636594"/>
              <a:gd name="connsiteY114" fmla="*/ 999035 h 6622937"/>
              <a:gd name="connsiteX115" fmla="*/ 7722554 w 8636594"/>
              <a:gd name="connsiteY115" fmla="*/ 959419 h 6622937"/>
              <a:gd name="connsiteX116" fmla="*/ 7753190 w 8636594"/>
              <a:gd name="connsiteY116" fmla="*/ 920037 h 6622937"/>
              <a:gd name="connsiteX117" fmla="*/ 7784023 w 8636594"/>
              <a:gd name="connsiteY117" fmla="*/ 880894 h 6622937"/>
              <a:gd name="connsiteX118" fmla="*/ 7815061 w 8636594"/>
              <a:gd name="connsiteY118" fmla="*/ 841997 h 6622937"/>
              <a:gd name="connsiteX119" fmla="*/ 7846308 w 8636594"/>
              <a:gd name="connsiteY119" fmla="*/ 803354 h 6622937"/>
              <a:gd name="connsiteX120" fmla="*/ 7877772 w 8636594"/>
              <a:gd name="connsiteY120" fmla="*/ 764970 h 6622937"/>
              <a:gd name="connsiteX121" fmla="*/ 7909458 w 8636594"/>
              <a:gd name="connsiteY121" fmla="*/ 726853 h 6622937"/>
              <a:gd name="connsiteX122" fmla="*/ 7941371 w 8636594"/>
              <a:gd name="connsiteY122" fmla="*/ 689010 h 6622937"/>
              <a:gd name="connsiteX123" fmla="*/ 7973518 w 8636594"/>
              <a:gd name="connsiteY123" fmla="*/ 651447 h 6622937"/>
              <a:gd name="connsiteX124" fmla="*/ 8005905 w 8636594"/>
              <a:gd name="connsiteY124" fmla="*/ 614171 h 6622937"/>
              <a:gd name="connsiteX125" fmla="*/ 8038538 w 8636594"/>
              <a:gd name="connsiteY125" fmla="*/ 577189 h 6622937"/>
              <a:gd name="connsiteX126" fmla="*/ 8071421 w 8636594"/>
              <a:gd name="connsiteY126" fmla="*/ 540507 h 6622937"/>
              <a:gd name="connsiteX127" fmla="*/ 8104563 w 8636594"/>
              <a:gd name="connsiteY127" fmla="*/ 504132 h 6622937"/>
              <a:gd name="connsiteX128" fmla="*/ 8137967 w 8636594"/>
              <a:gd name="connsiteY128" fmla="*/ 468072 h 6622937"/>
              <a:gd name="connsiteX129" fmla="*/ 8171641 w 8636594"/>
              <a:gd name="connsiteY129" fmla="*/ 432332 h 6622937"/>
              <a:gd name="connsiteX130" fmla="*/ 8205590 w 8636594"/>
              <a:gd name="connsiteY130" fmla="*/ 396920 h 6622937"/>
              <a:gd name="connsiteX131" fmla="*/ 8239820 w 8636594"/>
              <a:gd name="connsiteY131" fmla="*/ 361843 h 6622937"/>
              <a:gd name="connsiteX132" fmla="*/ 8274337 w 8636594"/>
              <a:gd name="connsiteY132" fmla="*/ 327107 h 6622937"/>
              <a:gd name="connsiteX133" fmla="*/ 8309147 w 8636594"/>
              <a:gd name="connsiteY133" fmla="*/ 292718 h 6622937"/>
              <a:gd name="connsiteX134" fmla="*/ 8344256 w 8636594"/>
              <a:gd name="connsiteY134" fmla="*/ 258685 h 6622937"/>
              <a:gd name="connsiteX135" fmla="*/ 8379669 w 8636594"/>
              <a:gd name="connsiteY135" fmla="*/ 225013 h 6622937"/>
              <a:gd name="connsiteX136" fmla="*/ 8415394 w 8636594"/>
              <a:gd name="connsiteY136" fmla="*/ 191709 h 6622937"/>
              <a:gd name="connsiteX137" fmla="*/ 8451434 w 8636594"/>
              <a:gd name="connsiteY137" fmla="*/ 158780 h 6622937"/>
              <a:gd name="connsiteX138" fmla="*/ 8487798 w 8636594"/>
              <a:gd name="connsiteY138" fmla="*/ 126233 h 6622937"/>
              <a:gd name="connsiteX139" fmla="*/ 8524489 w 8636594"/>
              <a:gd name="connsiteY139" fmla="*/ 94075 h 6622937"/>
              <a:gd name="connsiteX140" fmla="*/ 8561515 w 8636594"/>
              <a:gd name="connsiteY140" fmla="*/ 62312 h 6622937"/>
              <a:gd name="connsiteX141" fmla="*/ 8598881 w 8636594"/>
              <a:gd name="connsiteY141" fmla="*/ 30951 h 6622937"/>
              <a:gd name="connsiteX142" fmla="*/ 8636594 w 8636594"/>
              <a:gd name="connsiteY142"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066817 w 8636594"/>
              <a:gd name="connsiteY5" fmla="*/ 6622937 h 6622937"/>
              <a:gd name="connsiteX6" fmla="*/ 2126742 w 8636594"/>
              <a:gd name="connsiteY6" fmla="*/ 6612869 h 6622937"/>
              <a:gd name="connsiteX7" fmla="*/ 2185991 w 8636594"/>
              <a:gd name="connsiteY7" fmla="*/ 6602362 h 6622937"/>
              <a:gd name="connsiteX8" fmla="*/ 2244569 w 8636594"/>
              <a:gd name="connsiteY8" fmla="*/ 6591417 h 6622937"/>
              <a:gd name="connsiteX9" fmla="*/ 2302482 w 8636594"/>
              <a:gd name="connsiteY9" fmla="*/ 6580040 h 6622937"/>
              <a:gd name="connsiteX10" fmla="*/ 2359737 w 8636594"/>
              <a:gd name="connsiteY10" fmla="*/ 6568233 h 6622937"/>
              <a:gd name="connsiteX11" fmla="*/ 2416341 w 8636594"/>
              <a:gd name="connsiteY11" fmla="*/ 6555999 h 6622937"/>
              <a:gd name="connsiteX12" fmla="*/ 2472299 w 8636594"/>
              <a:gd name="connsiteY12" fmla="*/ 6543344 h 6622937"/>
              <a:gd name="connsiteX13" fmla="*/ 2527618 w 8636594"/>
              <a:gd name="connsiteY13" fmla="*/ 6530269 h 6622937"/>
              <a:gd name="connsiteX14" fmla="*/ 2582304 w 8636594"/>
              <a:gd name="connsiteY14" fmla="*/ 6516778 h 6622937"/>
              <a:gd name="connsiteX15" fmla="*/ 2636364 w 8636594"/>
              <a:gd name="connsiteY15" fmla="*/ 6502876 h 6622937"/>
              <a:gd name="connsiteX16" fmla="*/ 2689804 w 8636594"/>
              <a:gd name="connsiteY16" fmla="*/ 6488565 h 6622937"/>
              <a:gd name="connsiteX17" fmla="*/ 2742629 w 8636594"/>
              <a:gd name="connsiteY17" fmla="*/ 6473849 h 6622937"/>
              <a:gd name="connsiteX18" fmla="*/ 2794848 w 8636594"/>
              <a:gd name="connsiteY18" fmla="*/ 6458731 h 6622937"/>
              <a:gd name="connsiteX19" fmla="*/ 2846466 w 8636594"/>
              <a:gd name="connsiteY19" fmla="*/ 6443216 h 6622937"/>
              <a:gd name="connsiteX20" fmla="*/ 2897488 w 8636594"/>
              <a:gd name="connsiteY20" fmla="*/ 6427305 h 6622937"/>
              <a:gd name="connsiteX21" fmla="*/ 2947923 w 8636594"/>
              <a:gd name="connsiteY21" fmla="*/ 6411004 h 6622937"/>
              <a:gd name="connsiteX22" fmla="*/ 2997775 w 8636594"/>
              <a:gd name="connsiteY22" fmla="*/ 6394316 h 6622937"/>
              <a:gd name="connsiteX23" fmla="*/ 3047052 w 8636594"/>
              <a:gd name="connsiteY23" fmla="*/ 6377243 h 6622937"/>
              <a:gd name="connsiteX24" fmla="*/ 3095759 w 8636594"/>
              <a:gd name="connsiteY24" fmla="*/ 6359791 h 6622937"/>
              <a:gd name="connsiteX25" fmla="*/ 3143903 w 8636594"/>
              <a:gd name="connsiteY25" fmla="*/ 6341961 h 6622937"/>
              <a:gd name="connsiteX26" fmla="*/ 3191491 w 8636594"/>
              <a:gd name="connsiteY26" fmla="*/ 6323757 h 6622937"/>
              <a:gd name="connsiteX27" fmla="*/ 3238528 w 8636594"/>
              <a:gd name="connsiteY27" fmla="*/ 6305184 h 6622937"/>
              <a:gd name="connsiteX28" fmla="*/ 3285021 w 8636594"/>
              <a:gd name="connsiteY28" fmla="*/ 6286245 h 6622937"/>
              <a:gd name="connsiteX29" fmla="*/ 3330977 w 8636594"/>
              <a:gd name="connsiteY29" fmla="*/ 6266942 h 6622937"/>
              <a:gd name="connsiteX30" fmla="*/ 3376401 w 8636594"/>
              <a:gd name="connsiteY30" fmla="*/ 6247281 h 6622937"/>
              <a:gd name="connsiteX31" fmla="*/ 3421300 w 8636594"/>
              <a:gd name="connsiteY31" fmla="*/ 6227263 h 6622937"/>
              <a:gd name="connsiteX32" fmla="*/ 3465680 w 8636594"/>
              <a:gd name="connsiteY32" fmla="*/ 6206893 h 6622937"/>
              <a:gd name="connsiteX33" fmla="*/ 3509548 w 8636594"/>
              <a:gd name="connsiteY33" fmla="*/ 6186174 h 6622937"/>
              <a:gd name="connsiteX34" fmla="*/ 3552910 w 8636594"/>
              <a:gd name="connsiteY34" fmla="*/ 6165110 h 6622937"/>
              <a:gd name="connsiteX35" fmla="*/ 3595773 w 8636594"/>
              <a:gd name="connsiteY35" fmla="*/ 6143704 h 6622937"/>
              <a:gd name="connsiteX36" fmla="*/ 3638142 w 8636594"/>
              <a:gd name="connsiteY36" fmla="*/ 6121960 h 6622937"/>
              <a:gd name="connsiteX37" fmla="*/ 3680024 w 8636594"/>
              <a:gd name="connsiteY37" fmla="*/ 6099881 h 6622937"/>
              <a:gd name="connsiteX38" fmla="*/ 3721426 w 8636594"/>
              <a:gd name="connsiteY38" fmla="*/ 6077471 h 6622937"/>
              <a:gd name="connsiteX39" fmla="*/ 3762353 w 8636594"/>
              <a:gd name="connsiteY39" fmla="*/ 6054733 h 6622937"/>
              <a:gd name="connsiteX40" fmla="*/ 3802812 w 8636594"/>
              <a:gd name="connsiteY40" fmla="*/ 6031671 h 6622937"/>
              <a:gd name="connsiteX41" fmla="*/ 3842810 w 8636594"/>
              <a:gd name="connsiteY41" fmla="*/ 6008288 h 6622937"/>
              <a:gd name="connsiteX42" fmla="*/ 3882352 w 8636594"/>
              <a:gd name="connsiteY42" fmla="*/ 5984588 h 6622937"/>
              <a:gd name="connsiteX43" fmla="*/ 3921445 w 8636594"/>
              <a:gd name="connsiteY43" fmla="*/ 5960574 h 6622937"/>
              <a:gd name="connsiteX44" fmla="*/ 3960096 w 8636594"/>
              <a:gd name="connsiteY44" fmla="*/ 5936250 h 6622937"/>
              <a:gd name="connsiteX45" fmla="*/ 3998311 w 8636594"/>
              <a:gd name="connsiteY45" fmla="*/ 5911619 h 6622937"/>
              <a:gd name="connsiteX46" fmla="*/ 4036095 w 8636594"/>
              <a:gd name="connsiteY46" fmla="*/ 5886685 h 6622937"/>
              <a:gd name="connsiteX47" fmla="*/ 4073456 w 8636594"/>
              <a:gd name="connsiteY47" fmla="*/ 5861452 h 6622937"/>
              <a:gd name="connsiteX48" fmla="*/ 4110400 w 8636594"/>
              <a:gd name="connsiteY48" fmla="*/ 5835922 h 6622937"/>
              <a:gd name="connsiteX49" fmla="*/ 4146933 w 8636594"/>
              <a:gd name="connsiteY49" fmla="*/ 5810100 h 6622937"/>
              <a:gd name="connsiteX50" fmla="*/ 4183061 w 8636594"/>
              <a:gd name="connsiteY50" fmla="*/ 5783988 h 6622937"/>
              <a:gd name="connsiteX51" fmla="*/ 4218791 w 8636594"/>
              <a:gd name="connsiteY51" fmla="*/ 5757591 h 6622937"/>
              <a:gd name="connsiteX52" fmla="*/ 4254129 w 8636594"/>
              <a:gd name="connsiteY52" fmla="*/ 5730912 h 6622937"/>
              <a:gd name="connsiteX53" fmla="*/ 4289081 w 8636594"/>
              <a:gd name="connsiteY53" fmla="*/ 5703955 h 6622937"/>
              <a:gd name="connsiteX54" fmla="*/ 4323654 w 8636594"/>
              <a:gd name="connsiteY54" fmla="*/ 5676722 h 6622937"/>
              <a:gd name="connsiteX55" fmla="*/ 4357854 w 8636594"/>
              <a:gd name="connsiteY55" fmla="*/ 5649218 h 6622937"/>
              <a:gd name="connsiteX56" fmla="*/ 4391688 w 8636594"/>
              <a:gd name="connsiteY56" fmla="*/ 5621446 h 6622937"/>
              <a:gd name="connsiteX57" fmla="*/ 4425162 w 8636594"/>
              <a:gd name="connsiteY57" fmla="*/ 5593409 h 6622937"/>
              <a:gd name="connsiteX58" fmla="*/ 4458281 w 8636594"/>
              <a:gd name="connsiteY58" fmla="*/ 5565111 h 6622937"/>
              <a:gd name="connsiteX59" fmla="*/ 4491053 w 8636594"/>
              <a:gd name="connsiteY59" fmla="*/ 5536556 h 6622937"/>
              <a:gd name="connsiteX60" fmla="*/ 4523484 w 8636594"/>
              <a:gd name="connsiteY60" fmla="*/ 5507747 h 6622937"/>
              <a:gd name="connsiteX61" fmla="*/ 4555580 w 8636594"/>
              <a:gd name="connsiteY61" fmla="*/ 5478687 h 6622937"/>
              <a:gd name="connsiteX62" fmla="*/ 4587347 w 8636594"/>
              <a:gd name="connsiteY62" fmla="*/ 5449380 h 6622937"/>
              <a:gd name="connsiteX63" fmla="*/ 4618793 w 8636594"/>
              <a:gd name="connsiteY63" fmla="*/ 5419830 h 6622937"/>
              <a:gd name="connsiteX64" fmla="*/ 4649922 w 8636594"/>
              <a:gd name="connsiteY64" fmla="*/ 5390040 h 6622937"/>
              <a:gd name="connsiteX65" fmla="*/ 4680742 w 8636594"/>
              <a:gd name="connsiteY65" fmla="*/ 5360014 h 6622937"/>
              <a:gd name="connsiteX66" fmla="*/ 4711259 w 8636594"/>
              <a:gd name="connsiteY66" fmla="*/ 5329755 h 6622937"/>
              <a:gd name="connsiteX67" fmla="*/ 4741478 w 8636594"/>
              <a:gd name="connsiteY67" fmla="*/ 5299266 h 6622937"/>
              <a:gd name="connsiteX68" fmla="*/ 4771408 w 8636594"/>
              <a:gd name="connsiteY68" fmla="*/ 5268551 h 6622937"/>
              <a:gd name="connsiteX69" fmla="*/ 4801053 w 8636594"/>
              <a:gd name="connsiteY69" fmla="*/ 5237614 h 6622937"/>
              <a:gd name="connsiteX70" fmla="*/ 4830420 w 8636594"/>
              <a:gd name="connsiteY70" fmla="*/ 5206458 h 6622937"/>
              <a:gd name="connsiteX71" fmla="*/ 4859516 w 8636594"/>
              <a:gd name="connsiteY71" fmla="*/ 5175087 h 6622937"/>
              <a:gd name="connsiteX72" fmla="*/ 4888347 w 8636594"/>
              <a:gd name="connsiteY72" fmla="*/ 5143504 h 6622937"/>
              <a:gd name="connsiteX73" fmla="*/ 4916919 w 8636594"/>
              <a:gd name="connsiteY73" fmla="*/ 5111713 h 6622937"/>
              <a:gd name="connsiteX74" fmla="*/ 4945238 w 8636594"/>
              <a:gd name="connsiteY74" fmla="*/ 5079717 h 6622937"/>
              <a:gd name="connsiteX75" fmla="*/ 4973311 w 8636594"/>
              <a:gd name="connsiteY75" fmla="*/ 5047519 h 6622937"/>
              <a:gd name="connsiteX76" fmla="*/ 5001145 w 8636594"/>
              <a:gd name="connsiteY76" fmla="*/ 5015124 h 6622937"/>
              <a:gd name="connsiteX77" fmla="*/ 5028745 w 8636594"/>
              <a:gd name="connsiteY77" fmla="*/ 4982535 h 6622937"/>
              <a:gd name="connsiteX78" fmla="*/ 5056117 w 8636594"/>
              <a:gd name="connsiteY78" fmla="*/ 4949755 h 6622937"/>
              <a:gd name="connsiteX79" fmla="*/ 5083269 w 8636594"/>
              <a:gd name="connsiteY79" fmla="*/ 4916787 h 6622937"/>
              <a:gd name="connsiteX80" fmla="*/ 5110207 w 8636594"/>
              <a:gd name="connsiteY80" fmla="*/ 4883636 h 6622937"/>
              <a:gd name="connsiteX81" fmla="*/ 5136937 w 8636594"/>
              <a:gd name="connsiteY81" fmla="*/ 4850305 h 6622937"/>
              <a:gd name="connsiteX82" fmla="*/ 5163464 w 8636594"/>
              <a:gd name="connsiteY82" fmla="*/ 4816797 h 6622937"/>
              <a:gd name="connsiteX83" fmla="*/ 5215940 w 8636594"/>
              <a:gd name="connsiteY83" fmla="*/ 4749265 h 6622937"/>
              <a:gd name="connsiteX84" fmla="*/ 5267684 w 8636594"/>
              <a:gd name="connsiteY84" fmla="*/ 4681068 h 6622937"/>
              <a:gd name="connsiteX85" fmla="*/ 5318748 w 8636594"/>
              <a:gd name="connsiteY85" fmla="*/ 4612234 h 6622937"/>
              <a:gd name="connsiteX86" fmla="*/ 5369182 w 8636594"/>
              <a:gd name="connsiteY86" fmla="*/ 4542793 h 6622937"/>
              <a:gd name="connsiteX87" fmla="*/ 5419038 w 8636594"/>
              <a:gd name="connsiteY87" fmla="*/ 4472771 h 6622937"/>
              <a:gd name="connsiteX88" fmla="*/ 5468365 w 8636594"/>
              <a:gd name="connsiteY88" fmla="*/ 4402196 h 6622937"/>
              <a:gd name="connsiteX89" fmla="*/ 5517215 w 8636594"/>
              <a:gd name="connsiteY89" fmla="*/ 4331098 h 6622937"/>
              <a:gd name="connsiteX90" fmla="*/ 5565637 w 8636594"/>
              <a:gd name="connsiteY90" fmla="*/ 4259503 h 6622937"/>
              <a:gd name="connsiteX91" fmla="*/ 5613684 w 8636594"/>
              <a:gd name="connsiteY91" fmla="*/ 4187441 h 6622937"/>
              <a:gd name="connsiteX92" fmla="*/ 5685160 w 8636594"/>
              <a:gd name="connsiteY92" fmla="*/ 4078531 h 6622937"/>
              <a:gd name="connsiteX93" fmla="*/ 5756074 w 8636594"/>
              <a:gd name="connsiteY93" fmla="*/ 3968727 h 6622937"/>
              <a:gd name="connsiteX94" fmla="*/ 5873483 w 8636594"/>
              <a:gd name="connsiteY94" fmla="*/ 3783989 h 6622937"/>
              <a:gd name="connsiteX95" fmla="*/ 6203209 w 8636594"/>
              <a:gd name="connsiteY95" fmla="*/ 3258640 h 6622937"/>
              <a:gd name="connsiteX96" fmla="*/ 6299430 w 8636594"/>
              <a:gd name="connsiteY96" fmla="*/ 3107321 h 6622937"/>
              <a:gd name="connsiteX97" fmla="*/ 6372650 w 8636594"/>
              <a:gd name="connsiteY97" fmla="*/ 2993735 h 6622937"/>
              <a:gd name="connsiteX98" fmla="*/ 6453197 w 8636594"/>
              <a:gd name="connsiteY98" fmla="*/ 2869788 h 6622937"/>
              <a:gd name="connsiteX99" fmla="*/ 6564167 w 8636594"/>
              <a:gd name="connsiteY99" fmla="*/ 2696807 h 6622937"/>
              <a:gd name="connsiteX100" fmla="*/ 6976233 w 8636594"/>
              <a:gd name="connsiteY100" fmla="*/ 2045274 h 6622937"/>
              <a:gd name="connsiteX101" fmla="*/ 7086755 w 8636594"/>
              <a:gd name="connsiteY101" fmla="*/ 1872743 h 6622937"/>
              <a:gd name="connsiteX102" fmla="*/ 7170279 w 8636594"/>
              <a:gd name="connsiteY102" fmla="*/ 1744202 h 6622937"/>
              <a:gd name="connsiteX103" fmla="*/ 7226351 w 8636594"/>
              <a:gd name="connsiteY103" fmla="*/ 1659017 h 6622937"/>
              <a:gd name="connsiteX104" fmla="*/ 7282789 w 8636594"/>
              <a:gd name="connsiteY104" fmla="*/ 1574303 h 6622937"/>
              <a:gd name="connsiteX105" fmla="*/ 7339643 w 8636594"/>
              <a:gd name="connsiteY105" fmla="*/ 1490113 h 6622937"/>
              <a:gd name="connsiteX106" fmla="*/ 7396957 w 8636594"/>
              <a:gd name="connsiteY106" fmla="*/ 1406503 h 6622937"/>
              <a:gd name="connsiteX107" fmla="*/ 7454781 w 8636594"/>
              <a:gd name="connsiteY107" fmla="*/ 1323526 h 6622937"/>
              <a:gd name="connsiteX108" fmla="*/ 7513161 w 8636594"/>
              <a:gd name="connsiteY108" fmla="*/ 1241237 h 6622937"/>
              <a:gd name="connsiteX109" fmla="*/ 7572144 w 8636594"/>
              <a:gd name="connsiteY109" fmla="*/ 1159689 h 6622937"/>
              <a:gd name="connsiteX110" fmla="*/ 7601877 w 8636594"/>
              <a:gd name="connsiteY110" fmla="*/ 1119210 h 6622937"/>
              <a:gd name="connsiteX111" fmla="*/ 7631779 w 8636594"/>
              <a:gd name="connsiteY111" fmla="*/ 1078937 h 6622937"/>
              <a:gd name="connsiteX112" fmla="*/ 7661855 w 8636594"/>
              <a:gd name="connsiteY112" fmla="*/ 1038876 h 6622937"/>
              <a:gd name="connsiteX113" fmla="*/ 7692111 w 8636594"/>
              <a:gd name="connsiteY113" fmla="*/ 999035 h 6622937"/>
              <a:gd name="connsiteX114" fmla="*/ 7722554 w 8636594"/>
              <a:gd name="connsiteY114" fmla="*/ 959419 h 6622937"/>
              <a:gd name="connsiteX115" fmla="*/ 7753190 w 8636594"/>
              <a:gd name="connsiteY115" fmla="*/ 920037 h 6622937"/>
              <a:gd name="connsiteX116" fmla="*/ 7784023 w 8636594"/>
              <a:gd name="connsiteY116" fmla="*/ 880894 h 6622937"/>
              <a:gd name="connsiteX117" fmla="*/ 7815061 w 8636594"/>
              <a:gd name="connsiteY117" fmla="*/ 841997 h 6622937"/>
              <a:gd name="connsiteX118" fmla="*/ 7846308 w 8636594"/>
              <a:gd name="connsiteY118" fmla="*/ 803354 h 6622937"/>
              <a:gd name="connsiteX119" fmla="*/ 7877772 w 8636594"/>
              <a:gd name="connsiteY119" fmla="*/ 764970 h 6622937"/>
              <a:gd name="connsiteX120" fmla="*/ 7909458 w 8636594"/>
              <a:gd name="connsiteY120" fmla="*/ 726853 h 6622937"/>
              <a:gd name="connsiteX121" fmla="*/ 7941371 w 8636594"/>
              <a:gd name="connsiteY121" fmla="*/ 689010 h 6622937"/>
              <a:gd name="connsiteX122" fmla="*/ 7973518 w 8636594"/>
              <a:gd name="connsiteY122" fmla="*/ 651447 h 6622937"/>
              <a:gd name="connsiteX123" fmla="*/ 8005905 w 8636594"/>
              <a:gd name="connsiteY123" fmla="*/ 614171 h 6622937"/>
              <a:gd name="connsiteX124" fmla="*/ 8038538 w 8636594"/>
              <a:gd name="connsiteY124" fmla="*/ 577189 h 6622937"/>
              <a:gd name="connsiteX125" fmla="*/ 8071421 w 8636594"/>
              <a:gd name="connsiteY125" fmla="*/ 540507 h 6622937"/>
              <a:gd name="connsiteX126" fmla="*/ 8104563 w 8636594"/>
              <a:gd name="connsiteY126" fmla="*/ 504132 h 6622937"/>
              <a:gd name="connsiteX127" fmla="*/ 8137967 w 8636594"/>
              <a:gd name="connsiteY127" fmla="*/ 468072 h 6622937"/>
              <a:gd name="connsiteX128" fmla="*/ 8171641 w 8636594"/>
              <a:gd name="connsiteY128" fmla="*/ 432332 h 6622937"/>
              <a:gd name="connsiteX129" fmla="*/ 8205590 w 8636594"/>
              <a:gd name="connsiteY129" fmla="*/ 396920 h 6622937"/>
              <a:gd name="connsiteX130" fmla="*/ 8239820 w 8636594"/>
              <a:gd name="connsiteY130" fmla="*/ 361843 h 6622937"/>
              <a:gd name="connsiteX131" fmla="*/ 8274337 w 8636594"/>
              <a:gd name="connsiteY131" fmla="*/ 327107 h 6622937"/>
              <a:gd name="connsiteX132" fmla="*/ 8309147 w 8636594"/>
              <a:gd name="connsiteY132" fmla="*/ 292718 h 6622937"/>
              <a:gd name="connsiteX133" fmla="*/ 8344256 w 8636594"/>
              <a:gd name="connsiteY133" fmla="*/ 258685 h 6622937"/>
              <a:gd name="connsiteX134" fmla="*/ 8379669 w 8636594"/>
              <a:gd name="connsiteY134" fmla="*/ 225013 h 6622937"/>
              <a:gd name="connsiteX135" fmla="*/ 8415394 w 8636594"/>
              <a:gd name="connsiteY135" fmla="*/ 191709 h 6622937"/>
              <a:gd name="connsiteX136" fmla="*/ 8451434 w 8636594"/>
              <a:gd name="connsiteY136" fmla="*/ 158780 h 6622937"/>
              <a:gd name="connsiteX137" fmla="*/ 8487798 w 8636594"/>
              <a:gd name="connsiteY137" fmla="*/ 126233 h 6622937"/>
              <a:gd name="connsiteX138" fmla="*/ 8524489 w 8636594"/>
              <a:gd name="connsiteY138" fmla="*/ 94075 h 6622937"/>
              <a:gd name="connsiteX139" fmla="*/ 8561515 w 8636594"/>
              <a:gd name="connsiteY139" fmla="*/ 62312 h 6622937"/>
              <a:gd name="connsiteX140" fmla="*/ 8598881 w 8636594"/>
              <a:gd name="connsiteY140" fmla="*/ 30951 h 6622937"/>
              <a:gd name="connsiteX141" fmla="*/ 8636594 w 8636594"/>
              <a:gd name="connsiteY141" fmla="*/ 0 h 6622937"/>
              <a:gd name="connsiteX0" fmla="*/ 8636594 w 8636594"/>
              <a:gd name="connsiteY0" fmla="*/ 0 h 6612869"/>
              <a:gd name="connsiteX1" fmla="*/ 5293 w 8636594"/>
              <a:gd name="connsiteY1" fmla="*/ 0 h 6612869"/>
              <a:gd name="connsiteX2" fmla="*/ 0 w 8636594"/>
              <a:gd name="connsiteY2" fmla="*/ 5587843 h 6612869"/>
              <a:gd name="connsiteX3" fmla="*/ 1594033 w 8636594"/>
              <a:gd name="connsiteY3" fmla="*/ 5600057 h 6612869"/>
              <a:gd name="connsiteX4" fmla="*/ 1686068 w 8636594"/>
              <a:gd name="connsiteY4" fmla="*/ 5599745 h 6612869"/>
              <a:gd name="connsiteX5" fmla="*/ 2126742 w 8636594"/>
              <a:gd name="connsiteY5" fmla="*/ 6612869 h 6612869"/>
              <a:gd name="connsiteX6" fmla="*/ 2185991 w 8636594"/>
              <a:gd name="connsiteY6" fmla="*/ 6602362 h 6612869"/>
              <a:gd name="connsiteX7" fmla="*/ 2244569 w 8636594"/>
              <a:gd name="connsiteY7" fmla="*/ 6591417 h 6612869"/>
              <a:gd name="connsiteX8" fmla="*/ 2302482 w 8636594"/>
              <a:gd name="connsiteY8" fmla="*/ 6580040 h 6612869"/>
              <a:gd name="connsiteX9" fmla="*/ 2359737 w 8636594"/>
              <a:gd name="connsiteY9" fmla="*/ 6568233 h 6612869"/>
              <a:gd name="connsiteX10" fmla="*/ 2416341 w 8636594"/>
              <a:gd name="connsiteY10" fmla="*/ 6555999 h 6612869"/>
              <a:gd name="connsiteX11" fmla="*/ 2472299 w 8636594"/>
              <a:gd name="connsiteY11" fmla="*/ 6543344 h 6612869"/>
              <a:gd name="connsiteX12" fmla="*/ 2527618 w 8636594"/>
              <a:gd name="connsiteY12" fmla="*/ 6530269 h 6612869"/>
              <a:gd name="connsiteX13" fmla="*/ 2582304 w 8636594"/>
              <a:gd name="connsiteY13" fmla="*/ 6516778 h 6612869"/>
              <a:gd name="connsiteX14" fmla="*/ 2636364 w 8636594"/>
              <a:gd name="connsiteY14" fmla="*/ 6502876 h 6612869"/>
              <a:gd name="connsiteX15" fmla="*/ 2689804 w 8636594"/>
              <a:gd name="connsiteY15" fmla="*/ 6488565 h 6612869"/>
              <a:gd name="connsiteX16" fmla="*/ 2742629 w 8636594"/>
              <a:gd name="connsiteY16" fmla="*/ 6473849 h 6612869"/>
              <a:gd name="connsiteX17" fmla="*/ 2794848 w 8636594"/>
              <a:gd name="connsiteY17" fmla="*/ 6458731 h 6612869"/>
              <a:gd name="connsiteX18" fmla="*/ 2846466 w 8636594"/>
              <a:gd name="connsiteY18" fmla="*/ 6443216 h 6612869"/>
              <a:gd name="connsiteX19" fmla="*/ 2897488 w 8636594"/>
              <a:gd name="connsiteY19" fmla="*/ 6427305 h 6612869"/>
              <a:gd name="connsiteX20" fmla="*/ 2947923 w 8636594"/>
              <a:gd name="connsiteY20" fmla="*/ 6411004 h 6612869"/>
              <a:gd name="connsiteX21" fmla="*/ 2997775 w 8636594"/>
              <a:gd name="connsiteY21" fmla="*/ 6394316 h 6612869"/>
              <a:gd name="connsiteX22" fmla="*/ 3047052 w 8636594"/>
              <a:gd name="connsiteY22" fmla="*/ 6377243 h 6612869"/>
              <a:gd name="connsiteX23" fmla="*/ 3095759 w 8636594"/>
              <a:gd name="connsiteY23" fmla="*/ 6359791 h 6612869"/>
              <a:gd name="connsiteX24" fmla="*/ 3143903 w 8636594"/>
              <a:gd name="connsiteY24" fmla="*/ 6341961 h 6612869"/>
              <a:gd name="connsiteX25" fmla="*/ 3191491 w 8636594"/>
              <a:gd name="connsiteY25" fmla="*/ 6323757 h 6612869"/>
              <a:gd name="connsiteX26" fmla="*/ 3238528 w 8636594"/>
              <a:gd name="connsiteY26" fmla="*/ 6305184 h 6612869"/>
              <a:gd name="connsiteX27" fmla="*/ 3285021 w 8636594"/>
              <a:gd name="connsiteY27" fmla="*/ 6286245 h 6612869"/>
              <a:gd name="connsiteX28" fmla="*/ 3330977 w 8636594"/>
              <a:gd name="connsiteY28" fmla="*/ 6266942 h 6612869"/>
              <a:gd name="connsiteX29" fmla="*/ 3376401 w 8636594"/>
              <a:gd name="connsiteY29" fmla="*/ 6247281 h 6612869"/>
              <a:gd name="connsiteX30" fmla="*/ 3421300 w 8636594"/>
              <a:gd name="connsiteY30" fmla="*/ 6227263 h 6612869"/>
              <a:gd name="connsiteX31" fmla="*/ 3465680 w 8636594"/>
              <a:gd name="connsiteY31" fmla="*/ 6206893 h 6612869"/>
              <a:gd name="connsiteX32" fmla="*/ 3509548 w 8636594"/>
              <a:gd name="connsiteY32" fmla="*/ 6186174 h 6612869"/>
              <a:gd name="connsiteX33" fmla="*/ 3552910 w 8636594"/>
              <a:gd name="connsiteY33" fmla="*/ 6165110 h 6612869"/>
              <a:gd name="connsiteX34" fmla="*/ 3595773 w 8636594"/>
              <a:gd name="connsiteY34" fmla="*/ 6143704 h 6612869"/>
              <a:gd name="connsiteX35" fmla="*/ 3638142 w 8636594"/>
              <a:gd name="connsiteY35" fmla="*/ 6121960 h 6612869"/>
              <a:gd name="connsiteX36" fmla="*/ 3680024 w 8636594"/>
              <a:gd name="connsiteY36" fmla="*/ 6099881 h 6612869"/>
              <a:gd name="connsiteX37" fmla="*/ 3721426 w 8636594"/>
              <a:gd name="connsiteY37" fmla="*/ 6077471 h 6612869"/>
              <a:gd name="connsiteX38" fmla="*/ 3762353 w 8636594"/>
              <a:gd name="connsiteY38" fmla="*/ 6054733 h 6612869"/>
              <a:gd name="connsiteX39" fmla="*/ 3802812 w 8636594"/>
              <a:gd name="connsiteY39" fmla="*/ 6031671 h 6612869"/>
              <a:gd name="connsiteX40" fmla="*/ 3842810 w 8636594"/>
              <a:gd name="connsiteY40" fmla="*/ 6008288 h 6612869"/>
              <a:gd name="connsiteX41" fmla="*/ 3882352 w 8636594"/>
              <a:gd name="connsiteY41" fmla="*/ 5984588 h 6612869"/>
              <a:gd name="connsiteX42" fmla="*/ 3921445 w 8636594"/>
              <a:gd name="connsiteY42" fmla="*/ 5960574 h 6612869"/>
              <a:gd name="connsiteX43" fmla="*/ 3960096 w 8636594"/>
              <a:gd name="connsiteY43" fmla="*/ 5936250 h 6612869"/>
              <a:gd name="connsiteX44" fmla="*/ 3998311 w 8636594"/>
              <a:gd name="connsiteY44" fmla="*/ 5911619 h 6612869"/>
              <a:gd name="connsiteX45" fmla="*/ 4036095 w 8636594"/>
              <a:gd name="connsiteY45" fmla="*/ 5886685 h 6612869"/>
              <a:gd name="connsiteX46" fmla="*/ 4073456 w 8636594"/>
              <a:gd name="connsiteY46" fmla="*/ 5861452 h 6612869"/>
              <a:gd name="connsiteX47" fmla="*/ 4110400 w 8636594"/>
              <a:gd name="connsiteY47" fmla="*/ 5835922 h 6612869"/>
              <a:gd name="connsiteX48" fmla="*/ 4146933 w 8636594"/>
              <a:gd name="connsiteY48" fmla="*/ 5810100 h 6612869"/>
              <a:gd name="connsiteX49" fmla="*/ 4183061 w 8636594"/>
              <a:gd name="connsiteY49" fmla="*/ 5783988 h 6612869"/>
              <a:gd name="connsiteX50" fmla="*/ 4218791 w 8636594"/>
              <a:gd name="connsiteY50" fmla="*/ 5757591 h 6612869"/>
              <a:gd name="connsiteX51" fmla="*/ 4254129 w 8636594"/>
              <a:gd name="connsiteY51" fmla="*/ 5730912 h 6612869"/>
              <a:gd name="connsiteX52" fmla="*/ 4289081 w 8636594"/>
              <a:gd name="connsiteY52" fmla="*/ 5703955 h 6612869"/>
              <a:gd name="connsiteX53" fmla="*/ 4323654 w 8636594"/>
              <a:gd name="connsiteY53" fmla="*/ 5676722 h 6612869"/>
              <a:gd name="connsiteX54" fmla="*/ 4357854 w 8636594"/>
              <a:gd name="connsiteY54" fmla="*/ 5649218 h 6612869"/>
              <a:gd name="connsiteX55" fmla="*/ 4391688 w 8636594"/>
              <a:gd name="connsiteY55" fmla="*/ 5621446 h 6612869"/>
              <a:gd name="connsiteX56" fmla="*/ 4425162 w 8636594"/>
              <a:gd name="connsiteY56" fmla="*/ 5593409 h 6612869"/>
              <a:gd name="connsiteX57" fmla="*/ 4458281 w 8636594"/>
              <a:gd name="connsiteY57" fmla="*/ 5565111 h 6612869"/>
              <a:gd name="connsiteX58" fmla="*/ 4491053 w 8636594"/>
              <a:gd name="connsiteY58" fmla="*/ 5536556 h 6612869"/>
              <a:gd name="connsiteX59" fmla="*/ 4523484 w 8636594"/>
              <a:gd name="connsiteY59" fmla="*/ 5507747 h 6612869"/>
              <a:gd name="connsiteX60" fmla="*/ 4555580 w 8636594"/>
              <a:gd name="connsiteY60" fmla="*/ 5478687 h 6612869"/>
              <a:gd name="connsiteX61" fmla="*/ 4587347 w 8636594"/>
              <a:gd name="connsiteY61" fmla="*/ 5449380 h 6612869"/>
              <a:gd name="connsiteX62" fmla="*/ 4618793 w 8636594"/>
              <a:gd name="connsiteY62" fmla="*/ 5419830 h 6612869"/>
              <a:gd name="connsiteX63" fmla="*/ 4649922 w 8636594"/>
              <a:gd name="connsiteY63" fmla="*/ 5390040 h 6612869"/>
              <a:gd name="connsiteX64" fmla="*/ 4680742 w 8636594"/>
              <a:gd name="connsiteY64" fmla="*/ 5360014 h 6612869"/>
              <a:gd name="connsiteX65" fmla="*/ 4711259 w 8636594"/>
              <a:gd name="connsiteY65" fmla="*/ 5329755 h 6612869"/>
              <a:gd name="connsiteX66" fmla="*/ 4741478 w 8636594"/>
              <a:gd name="connsiteY66" fmla="*/ 5299266 h 6612869"/>
              <a:gd name="connsiteX67" fmla="*/ 4771408 w 8636594"/>
              <a:gd name="connsiteY67" fmla="*/ 5268551 h 6612869"/>
              <a:gd name="connsiteX68" fmla="*/ 4801053 w 8636594"/>
              <a:gd name="connsiteY68" fmla="*/ 5237614 h 6612869"/>
              <a:gd name="connsiteX69" fmla="*/ 4830420 w 8636594"/>
              <a:gd name="connsiteY69" fmla="*/ 5206458 h 6612869"/>
              <a:gd name="connsiteX70" fmla="*/ 4859516 w 8636594"/>
              <a:gd name="connsiteY70" fmla="*/ 5175087 h 6612869"/>
              <a:gd name="connsiteX71" fmla="*/ 4888347 w 8636594"/>
              <a:gd name="connsiteY71" fmla="*/ 5143504 h 6612869"/>
              <a:gd name="connsiteX72" fmla="*/ 4916919 w 8636594"/>
              <a:gd name="connsiteY72" fmla="*/ 5111713 h 6612869"/>
              <a:gd name="connsiteX73" fmla="*/ 4945238 w 8636594"/>
              <a:gd name="connsiteY73" fmla="*/ 5079717 h 6612869"/>
              <a:gd name="connsiteX74" fmla="*/ 4973311 w 8636594"/>
              <a:gd name="connsiteY74" fmla="*/ 5047519 h 6612869"/>
              <a:gd name="connsiteX75" fmla="*/ 5001145 w 8636594"/>
              <a:gd name="connsiteY75" fmla="*/ 5015124 h 6612869"/>
              <a:gd name="connsiteX76" fmla="*/ 5028745 w 8636594"/>
              <a:gd name="connsiteY76" fmla="*/ 4982535 h 6612869"/>
              <a:gd name="connsiteX77" fmla="*/ 5056117 w 8636594"/>
              <a:gd name="connsiteY77" fmla="*/ 4949755 h 6612869"/>
              <a:gd name="connsiteX78" fmla="*/ 5083269 w 8636594"/>
              <a:gd name="connsiteY78" fmla="*/ 4916787 h 6612869"/>
              <a:gd name="connsiteX79" fmla="*/ 5110207 w 8636594"/>
              <a:gd name="connsiteY79" fmla="*/ 4883636 h 6612869"/>
              <a:gd name="connsiteX80" fmla="*/ 5136937 w 8636594"/>
              <a:gd name="connsiteY80" fmla="*/ 4850305 h 6612869"/>
              <a:gd name="connsiteX81" fmla="*/ 5163464 w 8636594"/>
              <a:gd name="connsiteY81" fmla="*/ 4816797 h 6612869"/>
              <a:gd name="connsiteX82" fmla="*/ 5215940 w 8636594"/>
              <a:gd name="connsiteY82" fmla="*/ 4749265 h 6612869"/>
              <a:gd name="connsiteX83" fmla="*/ 5267684 w 8636594"/>
              <a:gd name="connsiteY83" fmla="*/ 4681068 h 6612869"/>
              <a:gd name="connsiteX84" fmla="*/ 5318748 w 8636594"/>
              <a:gd name="connsiteY84" fmla="*/ 4612234 h 6612869"/>
              <a:gd name="connsiteX85" fmla="*/ 5369182 w 8636594"/>
              <a:gd name="connsiteY85" fmla="*/ 4542793 h 6612869"/>
              <a:gd name="connsiteX86" fmla="*/ 5419038 w 8636594"/>
              <a:gd name="connsiteY86" fmla="*/ 4472771 h 6612869"/>
              <a:gd name="connsiteX87" fmla="*/ 5468365 w 8636594"/>
              <a:gd name="connsiteY87" fmla="*/ 4402196 h 6612869"/>
              <a:gd name="connsiteX88" fmla="*/ 5517215 w 8636594"/>
              <a:gd name="connsiteY88" fmla="*/ 4331098 h 6612869"/>
              <a:gd name="connsiteX89" fmla="*/ 5565637 w 8636594"/>
              <a:gd name="connsiteY89" fmla="*/ 4259503 h 6612869"/>
              <a:gd name="connsiteX90" fmla="*/ 5613684 w 8636594"/>
              <a:gd name="connsiteY90" fmla="*/ 4187441 h 6612869"/>
              <a:gd name="connsiteX91" fmla="*/ 5685160 w 8636594"/>
              <a:gd name="connsiteY91" fmla="*/ 4078531 h 6612869"/>
              <a:gd name="connsiteX92" fmla="*/ 5756074 w 8636594"/>
              <a:gd name="connsiteY92" fmla="*/ 3968727 h 6612869"/>
              <a:gd name="connsiteX93" fmla="*/ 5873483 w 8636594"/>
              <a:gd name="connsiteY93" fmla="*/ 3783989 h 6612869"/>
              <a:gd name="connsiteX94" fmla="*/ 6203209 w 8636594"/>
              <a:gd name="connsiteY94" fmla="*/ 3258640 h 6612869"/>
              <a:gd name="connsiteX95" fmla="*/ 6299430 w 8636594"/>
              <a:gd name="connsiteY95" fmla="*/ 3107321 h 6612869"/>
              <a:gd name="connsiteX96" fmla="*/ 6372650 w 8636594"/>
              <a:gd name="connsiteY96" fmla="*/ 2993735 h 6612869"/>
              <a:gd name="connsiteX97" fmla="*/ 6453197 w 8636594"/>
              <a:gd name="connsiteY97" fmla="*/ 2869788 h 6612869"/>
              <a:gd name="connsiteX98" fmla="*/ 6564167 w 8636594"/>
              <a:gd name="connsiteY98" fmla="*/ 2696807 h 6612869"/>
              <a:gd name="connsiteX99" fmla="*/ 6976233 w 8636594"/>
              <a:gd name="connsiteY99" fmla="*/ 2045274 h 6612869"/>
              <a:gd name="connsiteX100" fmla="*/ 7086755 w 8636594"/>
              <a:gd name="connsiteY100" fmla="*/ 1872743 h 6612869"/>
              <a:gd name="connsiteX101" fmla="*/ 7170279 w 8636594"/>
              <a:gd name="connsiteY101" fmla="*/ 1744202 h 6612869"/>
              <a:gd name="connsiteX102" fmla="*/ 7226351 w 8636594"/>
              <a:gd name="connsiteY102" fmla="*/ 1659017 h 6612869"/>
              <a:gd name="connsiteX103" fmla="*/ 7282789 w 8636594"/>
              <a:gd name="connsiteY103" fmla="*/ 1574303 h 6612869"/>
              <a:gd name="connsiteX104" fmla="*/ 7339643 w 8636594"/>
              <a:gd name="connsiteY104" fmla="*/ 1490113 h 6612869"/>
              <a:gd name="connsiteX105" fmla="*/ 7396957 w 8636594"/>
              <a:gd name="connsiteY105" fmla="*/ 1406503 h 6612869"/>
              <a:gd name="connsiteX106" fmla="*/ 7454781 w 8636594"/>
              <a:gd name="connsiteY106" fmla="*/ 1323526 h 6612869"/>
              <a:gd name="connsiteX107" fmla="*/ 7513161 w 8636594"/>
              <a:gd name="connsiteY107" fmla="*/ 1241237 h 6612869"/>
              <a:gd name="connsiteX108" fmla="*/ 7572144 w 8636594"/>
              <a:gd name="connsiteY108" fmla="*/ 1159689 h 6612869"/>
              <a:gd name="connsiteX109" fmla="*/ 7601877 w 8636594"/>
              <a:gd name="connsiteY109" fmla="*/ 1119210 h 6612869"/>
              <a:gd name="connsiteX110" fmla="*/ 7631779 w 8636594"/>
              <a:gd name="connsiteY110" fmla="*/ 1078937 h 6612869"/>
              <a:gd name="connsiteX111" fmla="*/ 7661855 w 8636594"/>
              <a:gd name="connsiteY111" fmla="*/ 1038876 h 6612869"/>
              <a:gd name="connsiteX112" fmla="*/ 7692111 w 8636594"/>
              <a:gd name="connsiteY112" fmla="*/ 999035 h 6612869"/>
              <a:gd name="connsiteX113" fmla="*/ 7722554 w 8636594"/>
              <a:gd name="connsiteY113" fmla="*/ 959419 h 6612869"/>
              <a:gd name="connsiteX114" fmla="*/ 7753190 w 8636594"/>
              <a:gd name="connsiteY114" fmla="*/ 920037 h 6612869"/>
              <a:gd name="connsiteX115" fmla="*/ 7784023 w 8636594"/>
              <a:gd name="connsiteY115" fmla="*/ 880894 h 6612869"/>
              <a:gd name="connsiteX116" fmla="*/ 7815061 w 8636594"/>
              <a:gd name="connsiteY116" fmla="*/ 841997 h 6612869"/>
              <a:gd name="connsiteX117" fmla="*/ 7846308 w 8636594"/>
              <a:gd name="connsiteY117" fmla="*/ 803354 h 6612869"/>
              <a:gd name="connsiteX118" fmla="*/ 7877772 w 8636594"/>
              <a:gd name="connsiteY118" fmla="*/ 764970 h 6612869"/>
              <a:gd name="connsiteX119" fmla="*/ 7909458 w 8636594"/>
              <a:gd name="connsiteY119" fmla="*/ 726853 h 6612869"/>
              <a:gd name="connsiteX120" fmla="*/ 7941371 w 8636594"/>
              <a:gd name="connsiteY120" fmla="*/ 689010 h 6612869"/>
              <a:gd name="connsiteX121" fmla="*/ 7973518 w 8636594"/>
              <a:gd name="connsiteY121" fmla="*/ 651447 h 6612869"/>
              <a:gd name="connsiteX122" fmla="*/ 8005905 w 8636594"/>
              <a:gd name="connsiteY122" fmla="*/ 614171 h 6612869"/>
              <a:gd name="connsiteX123" fmla="*/ 8038538 w 8636594"/>
              <a:gd name="connsiteY123" fmla="*/ 577189 h 6612869"/>
              <a:gd name="connsiteX124" fmla="*/ 8071421 w 8636594"/>
              <a:gd name="connsiteY124" fmla="*/ 540507 h 6612869"/>
              <a:gd name="connsiteX125" fmla="*/ 8104563 w 8636594"/>
              <a:gd name="connsiteY125" fmla="*/ 504132 h 6612869"/>
              <a:gd name="connsiteX126" fmla="*/ 8137967 w 8636594"/>
              <a:gd name="connsiteY126" fmla="*/ 468072 h 6612869"/>
              <a:gd name="connsiteX127" fmla="*/ 8171641 w 8636594"/>
              <a:gd name="connsiteY127" fmla="*/ 432332 h 6612869"/>
              <a:gd name="connsiteX128" fmla="*/ 8205590 w 8636594"/>
              <a:gd name="connsiteY128" fmla="*/ 396920 h 6612869"/>
              <a:gd name="connsiteX129" fmla="*/ 8239820 w 8636594"/>
              <a:gd name="connsiteY129" fmla="*/ 361843 h 6612869"/>
              <a:gd name="connsiteX130" fmla="*/ 8274337 w 8636594"/>
              <a:gd name="connsiteY130" fmla="*/ 327107 h 6612869"/>
              <a:gd name="connsiteX131" fmla="*/ 8309147 w 8636594"/>
              <a:gd name="connsiteY131" fmla="*/ 292718 h 6612869"/>
              <a:gd name="connsiteX132" fmla="*/ 8344256 w 8636594"/>
              <a:gd name="connsiteY132" fmla="*/ 258685 h 6612869"/>
              <a:gd name="connsiteX133" fmla="*/ 8379669 w 8636594"/>
              <a:gd name="connsiteY133" fmla="*/ 225013 h 6612869"/>
              <a:gd name="connsiteX134" fmla="*/ 8415394 w 8636594"/>
              <a:gd name="connsiteY134" fmla="*/ 191709 h 6612869"/>
              <a:gd name="connsiteX135" fmla="*/ 8451434 w 8636594"/>
              <a:gd name="connsiteY135" fmla="*/ 158780 h 6612869"/>
              <a:gd name="connsiteX136" fmla="*/ 8487798 w 8636594"/>
              <a:gd name="connsiteY136" fmla="*/ 126233 h 6612869"/>
              <a:gd name="connsiteX137" fmla="*/ 8524489 w 8636594"/>
              <a:gd name="connsiteY137" fmla="*/ 94075 h 6612869"/>
              <a:gd name="connsiteX138" fmla="*/ 8561515 w 8636594"/>
              <a:gd name="connsiteY138" fmla="*/ 62312 h 6612869"/>
              <a:gd name="connsiteX139" fmla="*/ 8598881 w 8636594"/>
              <a:gd name="connsiteY139" fmla="*/ 30951 h 6612869"/>
              <a:gd name="connsiteX140" fmla="*/ 8636594 w 8636594"/>
              <a:gd name="connsiteY140" fmla="*/ 0 h 6612869"/>
              <a:gd name="connsiteX0" fmla="*/ 8636594 w 8636594"/>
              <a:gd name="connsiteY0" fmla="*/ 0 h 6602362"/>
              <a:gd name="connsiteX1" fmla="*/ 5293 w 8636594"/>
              <a:gd name="connsiteY1" fmla="*/ 0 h 6602362"/>
              <a:gd name="connsiteX2" fmla="*/ 0 w 8636594"/>
              <a:gd name="connsiteY2" fmla="*/ 5587843 h 6602362"/>
              <a:gd name="connsiteX3" fmla="*/ 1594033 w 8636594"/>
              <a:gd name="connsiteY3" fmla="*/ 5600057 h 6602362"/>
              <a:gd name="connsiteX4" fmla="*/ 1686068 w 8636594"/>
              <a:gd name="connsiteY4" fmla="*/ 5599745 h 6602362"/>
              <a:gd name="connsiteX5" fmla="*/ 2185991 w 8636594"/>
              <a:gd name="connsiteY5" fmla="*/ 6602362 h 6602362"/>
              <a:gd name="connsiteX6" fmla="*/ 2244569 w 8636594"/>
              <a:gd name="connsiteY6" fmla="*/ 6591417 h 6602362"/>
              <a:gd name="connsiteX7" fmla="*/ 2302482 w 8636594"/>
              <a:gd name="connsiteY7" fmla="*/ 6580040 h 6602362"/>
              <a:gd name="connsiteX8" fmla="*/ 2359737 w 8636594"/>
              <a:gd name="connsiteY8" fmla="*/ 6568233 h 6602362"/>
              <a:gd name="connsiteX9" fmla="*/ 2416341 w 8636594"/>
              <a:gd name="connsiteY9" fmla="*/ 6555999 h 6602362"/>
              <a:gd name="connsiteX10" fmla="*/ 2472299 w 8636594"/>
              <a:gd name="connsiteY10" fmla="*/ 6543344 h 6602362"/>
              <a:gd name="connsiteX11" fmla="*/ 2527618 w 8636594"/>
              <a:gd name="connsiteY11" fmla="*/ 6530269 h 6602362"/>
              <a:gd name="connsiteX12" fmla="*/ 2582304 w 8636594"/>
              <a:gd name="connsiteY12" fmla="*/ 6516778 h 6602362"/>
              <a:gd name="connsiteX13" fmla="*/ 2636364 w 8636594"/>
              <a:gd name="connsiteY13" fmla="*/ 6502876 h 6602362"/>
              <a:gd name="connsiteX14" fmla="*/ 2689804 w 8636594"/>
              <a:gd name="connsiteY14" fmla="*/ 6488565 h 6602362"/>
              <a:gd name="connsiteX15" fmla="*/ 2742629 w 8636594"/>
              <a:gd name="connsiteY15" fmla="*/ 6473849 h 6602362"/>
              <a:gd name="connsiteX16" fmla="*/ 2794848 w 8636594"/>
              <a:gd name="connsiteY16" fmla="*/ 6458731 h 6602362"/>
              <a:gd name="connsiteX17" fmla="*/ 2846466 w 8636594"/>
              <a:gd name="connsiteY17" fmla="*/ 6443216 h 6602362"/>
              <a:gd name="connsiteX18" fmla="*/ 2897488 w 8636594"/>
              <a:gd name="connsiteY18" fmla="*/ 6427305 h 6602362"/>
              <a:gd name="connsiteX19" fmla="*/ 2947923 w 8636594"/>
              <a:gd name="connsiteY19" fmla="*/ 6411004 h 6602362"/>
              <a:gd name="connsiteX20" fmla="*/ 2997775 w 8636594"/>
              <a:gd name="connsiteY20" fmla="*/ 6394316 h 6602362"/>
              <a:gd name="connsiteX21" fmla="*/ 3047052 w 8636594"/>
              <a:gd name="connsiteY21" fmla="*/ 6377243 h 6602362"/>
              <a:gd name="connsiteX22" fmla="*/ 3095759 w 8636594"/>
              <a:gd name="connsiteY22" fmla="*/ 6359791 h 6602362"/>
              <a:gd name="connsiteX23" fmla="*/ 3143903 w 8636594"/>
              <a:gd name="connsiteY23" fmla="*/ 6341961 h 6602362"/>
              <a:gd name="connsiteX24" fmla="*/ 3191491 w 8636594"/>
              <a:gd name="connsiteY24" fmla="*/ 6323757 h 6602362"/>
              <a:gd name="connsiteX25" fmla="*/ 3238528 w 8636594"/>
              <a:gd name="connsiteY25" fmla="*/ 6305184 h 6602362"/>
              <a:gd name="connsiteX26" fmla="*/ 3285021 w 8636594"/>
              <a:gd name="connsiteY26" fmla="*/ 6286245 h 6602362"/>
              <a:gd name="connsiteX27" fmla="*/ 3330977 w 8636594"/>
              <a:gd name="connsiteY27" fmla="*/ 6266942 h 6602362"/>
              <a:gd name="connsiteX28" fmla="*/ 3376401 w 8636594"/>
              <a:gd name="connsiteY28" fmla="*/ 6247281 h 6602362"/>
              <a:gd name="connsiteX29" fmla="*/ 3421300 w 8636594"/>
              <a:gd name="connsiteY29" fmla="*/ 6227263 h 6602362"/>
              <a:gd name="connsiteX30" fmla="*/ 3465680 w 8636594"/>
              <a:gd name="connsiteY30" fmla="*/ 6206893 h 6602362"/>
              <a:gd name="connsiteX31" fmla="*/ 3509548 w 8636594"/>
              <a:gd name="connsiteY31" fmla="*/ 6186174 h 6602362"/>
              <a:gd name="connsiteX32" fmla="*/ 3552910 w 8636594"/>
              <a:gd name="connsiteY32" fmla="*/ 6165110 h 6602362"/>
              <a:gd name="connsiteX33" fmla="*/ 3595773 w 8636594"/>
              <a:gd name="connsiteY33" fmla="*/ 6143704 h 6602362"/>
              <a:gd name="connsiteX34" fmla="*/ 3638142 w 8636594"/>
              <a:gd name="connsiteY34" fmla="*/ 6121960 h 6602362"/>
              <a:gd name="connsiteX35" fmla="*/ 3680024 w 8636594"/>
              <a:gd name="connsiteY35" fmla="*/ 6099881 h 6602362"/>
              <a:gd name="connsiteX36" fmla="*/ 3721426 w 8636594"/>
              <a:gd name="connsiteY36" fmla="*/ 6077471 h 6602362"/>
              <a:gd name="connsiteX37" fmla="*/ 3762353 w 8636594"/>
              <a:gd name="connsiteY37" fmla="*/ 6054733 h 6602362"/>
              <a:gd name="connsiteX38" fmla="*/ 3802812 w 8636594"/>
              <a:gd name="connsiteY38" fmla="*/ 6031671 h 6602362"/>
              <a:gd name="connsiteX39" fmla="*/ 3842810 w 8636594"/>
              <a:gd name="connsiteY39" fmla="*/ 6008288 h 6602362"/>
              <a:gd name="connsiteX40" fmla="*/ 3882352 w 8636594"/>
              <a:gd name="connsiteY40" fmla="*/ 5984588 h 6602362"/>
              <a:gd name="connsiteX41" fmla="*/ 3921445 w 8636594"/>
              <a:gd name="connsiteY41" fmla="*/ 5960574 h 6602362"/>
              <a:gd name="connsiteX42" fmla="*/ 3960096 w 8636594"/>
              <a:gd name="connsiteY42" fmla="*/ 5936250 h 6602362"/>
              <a:gd name="connsiteX43" fmla="*/ 3998311 w 8636594"/>
              <a:gd name="connsiteY43" fmla="*/ 5911619 h 6602362"/>
              <a:gd name="connsiteX44" fmla="*/ 4036095 w 8636594"/>
              <a:gd name="connsiteY44" fmla="*/ 5886685 h 6602362"/>
              <a:gd name="connsiteX45" fmla="*/ 4073456 w 8636594"/>
              <a:gd name="connsiteY45" fmla="*/ 5861452 h 6602362"/>
              <a:gd name="connsiteX46" fmla="*/ 4110400 w 8636594"/>
              <a:gd name="connsiteY46" fmla="*/ 5835922 h 6602362"/>
              <a:gd name="connsiteX47" fmla="*/ 4146933 w 8636594"/>
              <a:gd name="connsiteY47" fmla="*/ 5810100 h 6602362"/>
              <a:gd name="connsiteX48" fmla="*/ 4183061 w 8636594"/>
              <a:gd name="connsiteY48" fmla="*/ 5783988 h 6602362"/>
              <a:gd name="connsiteX49" fmla="*/ 4218791 w 8636594"/>
              <a:gd name="connsiteY49" fmla="*/ 5757591 h 6602362"/>
              <a:gd name="connsiteX50" fmla="*/ 4254129 w 8636594"/>
              <a:gd name="connsiteY50" fmla="*/ 5730912 h 6602362"/>
              <a:gd name="connsiteX51" fmla="*/ 4289081 w 8636594"/>
              <a:gd name="connsiteY51" fmla="*/ 5703955 h 6602362"/>
              <a:gd name="connsiteX52" fmla="*/ 4323654 w 8636594"/>
              <a:gd name="connsiteY52" fmla="*/ 5676722 h 6602362"/>
              <a:gd name="connsiteX53" fmla="*/ 4357854 w 8636594"/>
              <a:gd name="connsiteY53" fmla="*/ 5649218 h 6602362"/>
              <a:gd name="connsiteX54" fmla="*/ 4391688 w 8636594"/>
              <a:gd name="connsiteY54" fmla="*/ 5621446 h 6602362"/>
              <a:gd name="connsiteX55" fmla="*/ 4425162 w 8636594"/>
              <a:gd name="connsiteY55" fmla="*/ 5593409 h 6602362"/>
              <a:gd name="connsiteX56" fmla="*/ 4458281 w 8636594"/>
              <a:gd name="connsiteY56" fmla="*/ 5565111 h 6602362"/>
              <a:gd name="connsiteX57" fmla="*/ 4491053 w 8636594"/>
              <a:gd name="connsiteY57" fmla="*/ 5536556 h 6602362"/>
              <a:gd name="connsiteX58" fmla="*/ 4523484 w 8636594"/>
              <a:gd name="connsiteY58" fmla="*/ 5507747 h 6602362"/>
              <a:gd name="connsiteX59" fmla="*/ 4555580 w 8636594"/>
              <a:gd name="connsiteY59" fmla="*/ 5478687 h 6602362"/>
              <a:gd name="connsiteX60" fmla="*/ 4587347 w 8636594"/>
              <a:gd name="connsiteY60" fmla="*/ 5449380 h 6602362"/>
              <a:gd name="connsiteX61" fmla="*/ 4618793 w 8636594"/>
              <a:gd name="connsiteY61" fmla="*/ 5419830 h 6602362"/>
              <a:gd name="connsiteX62" fmla="*/ 4649922 w 8636594"/>
              <a:gd name="connsiteY62" fmla="*/ 5390040 h 6602362"/>
              <a:gd name="connsiteX63" fmla="*/ 4680742 w 8636594"/>
              <a:gd name="connsiteY63" fmla="*/ 5360014 h 6602362"/>
              <a:gd name="connsiteX64" fmla="*/ 4711259 w 8636594"/>
              <a:gd name="connsiteY64" fmla="*/ 5329755 h 6602362"/>
              <a:gd name="connsiteX65" fmla="*/ 4741478 w 8636594"/>
              <a:gd name="connsiteY65" fmla="*/ 5299266 h 6602362"/>
              <a:gd name="connsiteX66" fmla="*/ 4771408 w 8636594"/>
              <a:gd name="connsiteY66" fmla="*/ 5268551 h 6602362"/>
              <a:gd name="connsiteX67" fmla="*/ 4801053 w 8636594"/>
              <a:gd name="connsiteY67" fmla="*/ 5237614 h 6602362"/>
              <a:gd name="connsiteX68" fmla="*/ 4830420 w 8636594"/>
              <a:gd name="connsiteY68" fmla="*/ 5206458 h 6602362"/>
              <a:gd name="connsiteX69" fmla="*/ 4859516 w 8636594"/>
              <a:gd name="connsiteY69" fmla="*/ 5175087 h 6602362"/>
              <a:gd name="connsiteX70" fmla="*/ 4888347 w 8636594"/>
              <a:gd name="connsiteY70" fmla="*/ 5143504 h 6602362"/>
              <a:gd name="connsiteX71" fmla="*/ 4916919 w 8636594"/>
              <a:gd name="connsiteY71" fmla="*/ 5111713 h 6602362"/>
              <a:gd name="connsiteX72" fmla="*/ 4945238 w 8636594"/>
              <a:gd name="connsiteY72" fmla="*/ 5079717 h 6602362"/>
              <a:gd name="connsiteX73" fmla="*/ 4973311 w 8636594"/>
              <a:gd name="connsiteY73" fmla="*/ 5047519 h 6602362"/>
              <a:gd name="connsiteX74" fmla="*/ 5001145 w 8636594"/>
              <a:gd name="connsiteY74" fmla="*/ 5015124 h 6602362"/>
              <a:gd name="connsiteX75" fmla="*/ 5028745 w 8636594"/>
              <a:gd name="connsiteY75" fmla="*/ 4982535 h 6602362"/>
              <a:gd name="connsiteX76" fmla="*/ 5056117 w 8636594"/>
              <a:gd name="connsiteY76" fmla="*/ 4949755 h 6602362"/>
              <a:gd name="connsiteX77" fmla="*/ 5083269 w 8636594"/>
              <a:gd name="connsiteY77" fmla="*/ 4916787 h 6602362"/>
              <a:gd name="connsiteX78" fmla="*/ 5110207 w 8636594"/>
              <a:gd name="connsiteY78" fmla="*/ 4883636 h 6602362"/>
              <a:gd name="connsiteX79" fmla="*/ 5136937 w 8636594"/>
              <a:gd name="connsiteY79" fmla="*/ 4850305 h 6602362"/>
              <a:gd name="connsiteX80" fmla="*/ 5163464 w 8636594"/>
              <a:gd name="connsiteY80" fmla="*/ 4816797 h 6602362"/>
              <a:gd name="connsiteX81" fmla="*/ 5215940 w 8636594"/>
              <a:gd name="connsiteY81" fmla="*/ 4749265 h 6602362"/>
              <a:gd name="connsiteX82" fmla="*/ 5267684 w 8636594"/>
              <a:gd name="connsiteY82" fmla="*/ 4681068 h 6602362"/>
              <a:gd name="connsiteX83" fmla="*/ 5318748 w 8636594"/>
              <a:gd name="connsiteY83" fmla="*/ 4612234 h 6602362"/>
              <a:gd name="connsiteX84" fmla="*/ 5369182 w 8636594"/>
              <a:gd name="connsiteY84" fmla="*/ 4542793 h 6602362"/>
              <a:gd name="connsiteX85" fmla="*/ 5419038 w 8636594"/>
              <a:gd name="connsiteY85" fmla="*/ 4472771 h 6602362"/>
              <a:gd name="connsiteX86" fmla="*/ 5468365 w 8636594"/>
              <a:gd name="connsiteY86" fmla="*/ 4402196 h 6602362"/>
              <a:gd name="connsiteX87" fmla="*/ 5517215 w 8636594"/>
              <a:gd name="connsiteY87" fmla="*/ 4331098 h 6602362"/>
              <a:gd name="connsiteX88" fmla="*/ 5565637 w 8636594"/>
              <a:gd name="connsiteY88" fmla="*/ 4259503 h 6602362"/>
              <a:gd name="connsiteX89" fmla="*/ 5613684 w 8636594"/>
              <a:gd name="connsiteY89" fmla="*/ 4187441 h 6602362"/>
              <a:gd name="connsiteX90" fmla="*/ 5685160 w 8636594"/>
              <a:gd name="connsiteY90" fmla="*/ 4078531 h 6602362"/>
              <a:gd name="connsiteX91" fmla="*/ 5756074 w 8636594"/>
              <a:gd name="connsiteY91" fmla="*/ 3968727 h 6602362"/>
              <a:gd name="connsiteX92" fmla="*/ 5873483 w 8636594"/>
              <a:gd name="connsiteY92" fmla="*/ 3783989 h 6602362"/>
              <a:gd name="connsiteX93" fmla="*/ 6203209 w 8636594"/>
              <a:gd name="connsiteY93" fmla="*/ 3258640 h 6602362"/>
              <a:gd name="connsiteX94" fmla="*/ 6299430 w 8636594"/>
              <a:gd name="connsiteY94" fmla="*/ 3107321 h 6602362"/>
              <a:gd name="connsiteX95" fmla="*/ 6372650 w 8636594"/>
              <a:gd name="connsiteY95" fmla="*/ 2993735 h 6602362"/>
              <a:gd name="connsiteX96" fmla="*/ 6453197 w 8636594"/>
              <a:gd name="connsiteY96" fmla="*/ 2869788 h 6602362"/>
              <a:gd name="connsiteX97" fmla="*/ 6564167 w 8636594"/>
              <a:gd name="connsiteY97" fmla="*/ 2696807 h 6602362"/>
              <a:gd name="connsiteX98" fmla="*/ 6976233 w 8636594"/>
              <a:gd name="connsiteY98" fmla="*/ 2045274 h 6602362"/>
              <a:gd name="connsiteX99" fmla="*/ 7086755 w 8636594"/>
              <a:gd name="connsiteY99" fmla="*/ 1872743 h 6602362"/>
              <a:gd name="connsiteX100" fmla="*/ 7170279 w 8636594"/>
              <a:gd name="connsiteY100" fmla="*/ 1744202 h 6602362"/>
              <a:gd name="connsiteX101" fmla="*/ 7226351 w 8636594"/>
              <a:gd name="connsiteY101" fmla="*/ 1659017 h 6602362"/>
              <a:gd name="connsiteX102" fmla="*/ 7282789 w 8636594"/>
              <a:gd name="connsiteY102" fmla="*/ 1574303 h 6602362"/>
              <a:gd name="connsiteX103" fmla="*/ 7339643 w 8636594"/>
              <a:gd name="connsiteY103" fmla="*/ 1490113 h 6602362"/>
              <a:gd name="connsiteX104" fmla="*/ 7396957 w 8636594"/>
              <a:gd name="connsiteY104" fmla="*/ 1406503 h 6602362"/>
              <a:gd name="connsiteX105" fmla="*/ 7454781 w 8636594"/>
              <a:gd name="connsiteY105" fmla="*/ 1323526 h 6602362"/>
              <a:gd name="connsiteX106" fmla="*/ 7513161 w 8636594"/>
              <a:gd name="connsiteY106" fmla="*/ 1241237 h 6602362"/>
              <a:gd name="connsiteX107" fmla="*/ 7572144 w 8636594"/>
              <a:gd name="connsiteY107" fmla="*/ 1159689 h 6602362"/>
              <a:gd name="connsiteX108" fmla="*/ 7601877 w 8636594"/>
              <a:gd name="connsiteY108" fmla="*/ 1119210 h 6602362"/>
              <a:gd name="connsiteX109" fmla="*/ 7631779 w 8636594"/>
              <a:gd name="connsiteY109" fmla="*/ 1078937 h 6602362"/>
              <a:gd name="connsiteX110" fmla="*/ 7661855 w 8636594"/>
              <a:gd name="connsiteY110" fmla="*/ 1038876 h 6602362"/>
              <a:gd name="connsiteX111" fmla="*/ 7692111 w 8636594"/>
              <a:gd name="connsiteY111" fmla="*/ 999035 h 6602362"/>
              <a:gd name="connsiteX112" fmla="*/ 7722554 w 8636594"/>
              <a:gd name="connsiteY112" fmla="*/ 959419 h 6602362"/>
              <a:gd name="connsiteX113" fmla="*/ 7753190 w 8636594"/>
              <a:gd name="connsiteY113" fmla="*/ 920037 h 6602362"/>
              <a:gd name="connsiteX114" fmla="*/ 7784023 w 8636594"/>
              <a:gd name="connsiteY114" fmla="*/ 880894 h 6602362"/>
              <a:gd name="connsiteX115" fmla="*/ 7815061 w 8636594"/>
              <a:gd name="connsiteY115" fmla="*/ 841997 h 6602362"/>
              <a:gd name="connsiteX116" fmla="*/ 7846308 w 8636594"/>
              <a:gd name="connsiteY116" fmla="*/ 803354 h 6602362"/>
              <a:gd name="connsiteX117" fmla="*/ 7877772 w 8636594"/>
              <a:gd name="connsiteY117" fmla="*/ 764970 h 6602362"/>
              <a:gd name="connsiteX118" fmla="*/ 7909458 w 8636594"/>
              <a:gd name="connsiteY118" fmla="*/ 726853 h 6602362"/>
              <a:gd name="connsiteX119" fmla="*/ 7941371 w 8636594"/>
              <a:gd name="connsiteY119" fmla="*/ 689010 h 6602362"/>
              <a:gd name="connsiteX120" fmla="*/ 7973518 w 8636594"/>
              <a:gd name="connsiteY120" fmla="*/ 651447 h 6602362"/>
              <a:gd name="connsiteX121" fmla="*/ 8005905 w 8636594"/>
              <a:gd name="connsiteY121" fmla="*/ 614171 h 6602362"/>
              <a:gd name="connsiteX122" fmla="*/ 8038538 w 8636594"/>
              <a:gd name="connsiteY122" fmla="*/ 577189 h 6602362"/>
              <a:gd name="connsiteX123" fmla="*/ 8071421 w 8636594"/>
              <a:gd name="connsiteY123" fmla="*/ 540507 h 6602362"/>
              <a:gd name="connsiteX124" fmla="*/ 8104563 w 8636594"/>
              <a:gd name="connsiteY124" fmla="*/ 504132 h 6602362"/>
              <a:gd name="connsiteX125" fmla="*/ 8137967 w 8636594"/>
              <a:gd name="connsiteY125" fmla="*/ 468072 h 6602362"/>
              <a:gd name="connsiteX126" fmla="*/ 8171641 w 8636594"/>
              <a:gd name="connsiteY126" fmla="*/ 432332 h 6602362"/>
              <a:gd name="connsiteX127" fmla="*/ 8205590 w 8636594"/>
              <a:gd name="connsiteY127" fmla="*/ 396920 h 6602362"/>
              <a:gd name="connsiteX128" fmla="*/ 8239820 w 8636594"/>
              <a:gd name="connsiteY128" fmla="*/ 361843 h 6602362"/>
              <a:gd name="connsiteX129" fmla="*/ 8274337 w 8636594"/>
              <a:gd name="connsiteY129" fmla="*/ 327107 h 6602362"/>
              <a:gd name="connsiteX130" fmla="*/ 8309147 w 8636594"/>
              <a:gd name="connsiteY130" fmla="*/ 292718 h 6602362"/>
              <a:gd name="connsiteX131" fmla="*/ 8344256 w 8636594"/>
              <a:gd name="connsiteY131" fmla="*/ 258685 h 6602362"/>
              <a:gd name="connsiteX132" fmla="*/ 8379669 w 8636594"/>
              <a:gd name="connsiteY132" fmla="*/ 225013 h 6602362"/>
              <a:gd name="connsiteX133" fmla="*/ 8415394 w 8636594"/>
              <a:gd name="connsiteY133" fmla="*/ 191709 h 6602362"/>
              <a:gd name="connsiteX134" fmla="*/ 8451434 w 8636594"/>
              <a:gd name="connsiteY134" fmla="*/ 158780 h 6602362"/>
              <a:gd name="connsiteX135" fmla="*/ 8487798 w 8636594"/>
              <a:gd name="connsiteY135" fmla="*/ 126233 h 6602362"/>
              <a:gd name="connsiteX136" fmla="*/ 8524489 w 8636594"/>
              <a:gd name="connsiteY136" fmla="*/ 94075 h 6602362"/>
              <a:gd name="connsiteX137" fmla="*/ 8561515 w 8636594"/>
              <a:gd name="connsiteY137" fmla="*/ 62312 h 6602362"/>
              <a:gd name="connsiteX138" fmla="*/ 8598881 w 8636594"/>
              <a:gd name="connsiteY138" fmla="*/ 30951 h 6602362"/>
              <a:gd name="connsiteX139" fmla="*/ 8636594 w 8636594"/>
              <a:gd name="connsiteY139" fmla="*/ 0 h 6602362"/>
              <a:gd name="connsiteX0" fmla="*/ 8636594 w 8636594"/>
              <a:gd name="connsiteY0" fmla="*/ 0 h 6591417"/>
              <a:gd name="connsiteX1" fmla="*/ 5293 w 8636594"/>
              <a:gd name="connsiteY1" fmla="*/ 0 h 6591417"/>
              <a:gd name="connsiteX2" fmla="*/ 0 w 8636594"/>
              <a:gd name="connsiteY2" fmla="*/ 5587843 h 6591417"/>
              <a:gd name="connsiteX3" fmla="*/ 1594033 w 8636594"/>
              <a:gd name="connsiteY3" fmla="*/ 5600057 h 6591417"/>
              <a:gd name="connsiteX4" fmla="*/ 1686068 w 8636594"/>
              <a:gd name="connsiteY4" fmla="*/ 5599745 h 6591417"/>
              <a:gd name="connsiteX5" fmla="*/ 2244569 w 8636594"/>
              <a:gd name="connsiteY5" fmla="*/ 6591417 h 6591417"/>
              <a:gd name="connsiteX6" fmla="*/ 2302482 w 8636594"/>
              <a:gd name="connsiteY6" fmla="*/ 6580040 h 6591417"/>
              <a:gd name="connsiteX7" fmla="*/ 2359737 w 8636594"/>
              <a:gd name="connsiteY7" fmla="*/ 6568233 h 6591417"/>
              <a:gd name="connsiteX8" fmla="*/ 2416341 w 8636594"/>
              <a:gd name="connsiteY8" fmla="*/ 6555999 h 6591417"/>
              <a:gd name="connsiteX9" fmla="*/ 2472299 w 8636594"/>
              <a:gd name="connsiteY9" fmla="*/ 6543344 h 6591417"/>
              <a:gd name="connsiteX10" fmla="*/ 2527618 w 8636594"/>
              <a:gd name="connsiteY10" fmla="*/ 6530269 h 6591417"/>
              <a:gd name="connsiteX11" fmla="*/ 2582304 w 8636594"/>
              <a:gd name="connsiteY11" fmla="*/ 6516778 h 6591417"/>
              <a:gd name="connsiteX12" fmla="*/ 2636364 w 8636594"/>
              <a:gd name="connsiteY12" fmla="*/ 6502876 h 6591417"/>
              <a:gd name="connsiteX13" fmla="*/ 2689804 w 8636594"/>
              <a:gd name="connsiteY13" fmla="*/ 6488565 h 6591417"/>
              <a:gd name="connsiteX14" fmla="*/ 2742629 w 8636594"/>
              <a:gd name="connsiteY14" fmla="*/ 6473849 h 6591417"/>
              <a:gd name="connsiteX15" fmla="*/ 2794848 w 8636594"/>
              <a:gd name="connsiteY15" fmla="*/ 6458731 h 6591417"/>
              <a:gd name="connsiteX16" fmla="*/ 2846466 w 8636594"/>
              <a:gd name="connsiteY16" fmla="*/ 6443216 h 6591417"/>
              <a:gd name="connsiteX17" fmla="*/ 2897488 w 8636594"/>
              <a:gd name="connsiteY17" fmla="*/ 6427305 h 6591417"/>
              <a:gd name="connsiteX18" fmla="*/ 2947923 w 8636594"/>
              <a:gd name="connsiteY18" fmla="*/ 6411004 h 6591417"/>
              <a:gd name="connsiteX19" fmla="*/ 2997775 w 8636594"/>
              <a:gd name="connsiteY19" fmla="*/ 6394316 h 6591417"/>
              <a:gd name="connsiteX20" fmla="*/ 3047052 w 8636594"/>
              <a:gd name="connsiteY20" fmla="*/ 6377243 h 6591417"/>
              <a:gd name="connsiteX21" fmla="*/ 3095759 w 8636594"/>
              <a:gd name="connsiteY21" fmla="*/ 6359791 h 6591417"/>
              <a:gd name="connsiteX22" fmla="*/ 3143903 w 8636594"/>
              <a:gd name="connsiteY22" fmla="*/ 6341961 h 6591417"/>
              <a:gd name="connsiteX23" fmla="*/ 3191491 w 8636594"/>
              <a:gd name="connsiteY23" fmla="*/ 6323757 h 6591417"/>
              <a:gd name="connsiteX24" fmla="*/ 3238528 w 8636594"/>
              <a:gd name="connsiteY24" fmla="*/ 6305184 h 6591417"/>
              <a:gd name="connsiteX25" fmla="*/ 3285021 w 8636594"/>
              <a:gd name="connsiteY25" fmla="*/ 6286245 h 6591417"/>
              <a:gd name="connsiteX26" fmla="*/ 3330977 w 8636594"/>
              <a:gd name="connsiteY26" fmla="*/ 6266942 h 6591417"/>
              <a:gd name="connsiteX27" fmla="*/ 3376401 w 8636594"/>
              <a:gd name="connsiteY27" fmla="*/ 6247281 h 6591417"/>
              <a:gd name="connsiteX28" fmla="*/ 3421300 w 8636594"/>
              <a:gd name="connsiteY28" fmla="*/ 6227263 h 6591417"/>
              <a:gd name="connsiteX29" fmla="*/ 3465680 w 8636594"/>
              <a:gd name="connsiteY29" fmla="*/ 6206893 h 6591417"/>
              <a:gd name="connsiteX30" fmla="*/ 3509548 w 8636594"/>
              <a:gd name="connsiteY30" fmla="*/ 6186174 h 6591417"/>
              <a:gd name="connsiteX31" fmla="*/ 3552910 w 8636594"/>
              <a:gd name="connsiteY31" fmla="*/ 6165110 h 6591417"/>
              <a:gd name="connsiteX32" fmla="*/ 3595773 w 8636594"/>
              <a:gd name="connsiteY32" fmla="*/ 6143704 h 6591417"/>
              <a:gd name="connsiteX33" fmla="*/ 3638142 w 8636594"/>
              <a:gd name="connsiteY33" fmla="*/ 6121960 h 6591417"/>
              <a:gd name="connsiteX34" fmla="*/ 3680024 w 8636594"/>
              <a:gd name="connsiteY34" fmla="*/ 6099881 h 6591417"/>
              <a:gd name="connsiteX35" fmla="*/ 3721426 w 8636594"/>
              <a:gd name="connsiteY35" fmla="*/ 6077471 h 6591417"/>
              <a:gd name="connsiteX36" fmla="*/ 3762353 w 8636594"/>
              <a:gd name="connsiteY36" fmla="*/ 6054733 h 6591417"/>
              <a:gd name="connsiteX37" fmla="*/ 3802812 w 8636594"/>
              <a:gd name="connsiteY37" fmla="*/ 6031671 h 6591417"/>
              <a:gd name="connsiteX38" fmla="*/ 3842810 w 8636594"/>
              <a:gd name="connsiteY38" fmla="*/ 6008288 h 6591417"/>
              <a:gd name="connsiteX39" fmla="*/ 3882352 w 8636594"/>
              <a:gd name="connsiteY39" fmla="*/ 5984588 h 6591417"/>
              <a:gd name="connsiteX40" fmla="*/ 3921445 w 8636594"/>
              <a:gd name="connsiteY40" fmla="*/ 5960574 h 6591417"/>
              <a:gd name="connsiteX41" fmla="*/ 3960096 w 8636594"/>
              <a:gd name="connsiteY41" fmla="*/ 5936250 h 6591417"/>
              <a:gd name="connsiteX42" fmla="*/ 3998311 w 8636594"/>
              <a:gd name="connsiteY42" fmla="*/ 5911619 h 6591417"/>
              <a:gd name="connsiteX43" fmla="*/ 4036095 w 8636594"/>
              <a:gd name="connsiteY43" fmla="*/ 5886685 h 6591417"/>
              <a:gd name="connsiteX44" fmla="*/ 4073456 w 8636594"/>
              <a:gd name="connsiteY44" fmla="*/ 5861452 h 6591417"/>
              <a:gd name="connsiteX45" fmla="*/ 4110400 w 8636594"/>
              <a:gd name="connsiteY45" fmla="*/ 5835922 h 6591417"/>
              <a:gd name="connsiteX46" fmla="*/ 4146933 w 8636594"/>
              <a:gd name="connsiteY46" fmla="*/ 5810100 h 6591417"/>
              <a:gd name="connsiteX47" fmla="*/ 4183061 w 8636594"/>
              <a:gd name="connsiteY47" fmla="*/ 5783988 h 6591417"/>
              <a:gd name="connsiteX48" fmla="*/ 4218791 w 8636594"/>
              <a:gd name="connsiteY48" fmla="*/ 5757591 h 6591417"/>
              <a:gd name="connsiteX49" fmla="*/ 4254129 w 8636594"/>
              <a:gd name="connsiteY49" fmla="*/ 5730912 h 6591417"/>
              <a:gd name="connsiteX50" fmla="*/ 4289081 w 8636594"/>
              <a:gd name="connsiteY50" fmla="*/ 5703955 h 6591417"/>
              <a:gd name="connsiteX51" fmla="*/ 4323654 w 8636594"/>
              <a:gd name="connsiteY51" fmla="*/ 5676722 h 6591417"/>
              <a:gd name="connsiteX52" fmla="*/ 4357854 w 8636594"/>
              <a:gd name="connsiteY52" fmla="*/ 5649218 h 6591417"/>
              <a:gd name="connsiteX53" fmla="*/ 4391688 w 8636594"/>
              <a:gd name="connsiteY53" fmla="*/ 5621446 h 6591417"/>
              <a:gd name="connsiteX54" fmla="*/ 4425162 w 8636594"/>
              <a:gd name="connsiteY54" fmla="*/ 5593409 h 6591417"/>
              <a:gd name="connsiteX55" fmla="*/ 4458281 w 8636594"/>
              <a:gd name="connsiteY55" fmla="*/ 5565111 h 6591417"/>
              <a:gd name="connsiteX56" fmla="*/ 4491053 w 8636594"/>
              <a:gd name="connsiteY56" fmla="*/ 5536556 h 6591417"/>
              <a:gd name="connsiteX57" fmla="*/ 4523484 w 8636594"/>
              <a:gd name="connsiteY57" fmla="*/ 5507747 h 6591417"/>
              <a:gd name="connsiteX58" fmla="*/ 4555580 w 8636594"/>
              <a:gd name="connsiteY58" fmla="*/ 5478687 h 6591417"/>
              <a:gd name="connsiteX59" fmla="*/ 4587347 w 8636594"/>
              <a:gd name="connsiteY59" fmla="*/ 5449380 h 6591417"/>
              <a:gd name="connsiteX60" fmla="*/ 4618793 w 8636594"/>
              <a:gd name="connsiteY60" fmla="*/ 5419830 h 6591417"/>
              <a:gd name="connsiteX61" fmla="*/ 4649922 w 8636594"/>
              <a:gd name="connsiteY61" fmla="*/ 5390040 h 6591417"/>
              <a:gd name="connsiteX62" fmla="*/ 4680742 w 8636594"/>
              <a:gd name="connsiteY62" fmla="*/ 5360014 h 6591417"/>
              <a:gd name="connsiteX63" fmla="*/ 4711259 w 8636594"/>
              <a:gd name="connsiteY63" fmla="*/ 5329755 h 6591417"/>
              <a:gd name="connsiteX64" fmla="*/ 4741478 w 8636594"/>
              <a:gd name="connsiteY64" fmla="*/ 5299266 h 6591417"/>
              <a:gd name="connsiteX65" fmla="*/ 4771408 w 8636594"/>
              <a:gd name="connsiteY65" fmla="*/ 5268551 h 6591417"/>
              <a:gd name="connsiteX66" fmla="*/ 4801053 w 8636594"/>
              <a:gd name="connsiteY66" fmla="*/ 5237614 h 6591417"/>
              <a:gd name="connsiteX67" fmla="*/ 4830420 w 8636594"/>
              <a:gd name="connsiteY67" fmla="*/ 5206458 h 6591417"/>
              <a:gd name="connsiteX68" fmla="*/ 4859516 w 8636594"/>
              <a:gd name="connsiteY68" fmla="*/ 5175087 h 6591417"/>
              <a:gd name="connsiteX69" fmla="*/ 4888347 w 8636594"/>
              <a:gd name="connsiteY69" fmla="*/ 5143504 h 6591417"/>
              <a:gd name="connsiteX70" fmla="*/ 4916919 w 8636594"/>
              <a:gd name="connsiteY70" fmla="*/ 5111713 h 6591417"/>
              <a:gd name="connsiteX71" fmla="*/ 4945238 w 8636594"/>
              <a:gd name="connsiteY71" fmla="*/ 5079717 h 6591417"/>
              <a:gd name="connsiteX72" fmla="*/ 4973311 w 8636594"/>
              <a:gd name="connsiteY72" fmla="*/ 5047519 h 6591417"/>
              <a:gd name="connsiteX73" fmla="*/ 5001145 w 8636594"/>
              <a:gd name="connsiteY73" fmla="*/ 5015124 h 6591417"/>
              <a:gd name="connsiteX74" fmla="*/ 5028745 w 8636594"/>
              <a:gd name="connsiteY74" fmla="*/ 4982535 h 6591417"/>
              <a:gd name="connsiteX75" fmla="*/ 5056117 w 8636594"/>
              <a:gd name="connsiteY75" fmla="*/ 4949755 h 6591417"/>
              <a:gd name="connsiteX76" fmla="*/ 5083269 w 8636594"/>
              <a:gd name="connsiteY76" fmla="*/ 4916787 h 6591417"/>
              <a:gd name="connsiteX77" fmla="*/ 5110207 w 8636594"/>
              <a:gd name="connsiteY77" fmla="*/ 4883636 h 6591417"/>
              <a:gd name="connsiteX78" fmla="*/ 5136937 w 8636594"/>
              <a:gd name="connsiteY78" fmla="*/ 4850305 h 6591417"/>
              <a:gd name="connsiteX79" fmla="*/ 5163464 w 8636594"/>
              <a:gd name="connsiteY79" fmla="*/ 4816797 h 6591417"/>
              <a:gd name="connsiteX80" fmla="*/ 5215940 w 8636594"/>
              <a:gd name="connsiteY80" fmla="*/ 4749265 h 6591417"/>
              <a:gd name="connsiteX81" fmla="*/ 5267684 w 8636594"/>
              <a:gd name="connsiteY81" fmla="*/ 4681068 h 6591417"/>
              <a:gd name="connsiteX82" fmla="*/ 5318748 w 8636594"/>
              <a:gd name="connsiteY82" fmla="*/ 4612234 h 6591417"/>
              <a:gd name="connsiteX83" fmla="*/ 5369182 w 8636594"/>
              <a:gd name="connsiteY83" fmla="*/ 4542793 h 6591417"/>
              <a:gd name="connsiteX84" fmla="*/ 5419038 w 8636594"/>
              <a:gd name="connsiteY84" fmla="*/ 4472771 h 6591417"/>
              <a:gd name="connsiteX85" fmla="*/ 5468365 w 8636594"/>
              <a:gd name="connsiteY85" fmla="*/ 4402196 h 6591417"/>
              <a:gd name="connsiteX86" fmla="*/ 5517215 w 8636594"/>
              <a:gd name="connsiteY86" fmla="*/ 4331098 h 6591417"/>
              <a:gd name="connsiteX87" fmla="*/ 5565637 w 8636594"/>
              <a:gd name="connsiteY87" fmla="*/ 4259503 h 6591417"/>
              <a:gd name="connsiteX88" fmla="*/ 5613684 w 8636594"/>
              <a:gd name="connsiteY88" fmla="*/ 4187441 h 6591417"/>
              <a:gd name="connsiteX89" fmla="*/ 5685160 w 8636594"/>
              <a:gd name="connsiteY89" fmla="*/ 4078531 h 6591417"/>
              <a:gd name="connsiteX90" fmla="*/ 5756074 w 8636594"/>
              <a:gd name="connsiteY90" fmla="*/ 3968727 h 6591417"/>
              <a:gd name="connsiteX91" fmla="*/ 5873483 w 8636594"/>
              <a:gd name="connsiteY91" fmla="*/ 3783989 h 6591417"/>
              <a:gd name="connsiteX92" fmla="*/ 6203209 w 8636594"/>
              <a:gd name="connsiteY92" fmla="*/ 3258640 h 6591417"/>
              <a:gd name="connsiteX93" fmla="*/ 6299430 w 8636594"/>
              <a:gd name="connsiteY93" fmla="*/ 3107321 h 6591417"/>
              <a:gd name="connsiteX94" fmla="*/ 6372650 w 8636594"/>
              <a:gd name="connsiteY94" fmla="*/ 2993735 h 6591417"/>
              <a:gd name="connsiteX95" fmla="*/ 6453197 w 8636594"/>
              <a:gd name="connsiteY95" fmla="*/ 2869788 h 6591417"/>
              <a:gd name="connsiteX96" fmla="*/ 6564167 w 8636594"/>
              <a:gd name="connsiteY96" fmla="*/ 2696807 h 6591417"/>
              <a:gd name="connsiteX97" fmla="*/ 6976233 w 8636594"/>
              <a:gd name="connsiteY97" fmla="*/ 2045274 h 6591417"/>
              <a:gd name="connsiteX98" fmla="*/ 7086755 w 8636594"/>
              <a:gd name="connsiteY98" fmla="*/ 1872743 h 6591417"/>
              <a:gd name="connsiteX99" fmla="*/ 7170279 w 8636594"/>
              <a:gd name="connsiteY99" fmla="*/ 1744202 h 6591417"/>
              <a:gd name="connsiteX100" fmla="*/ 7226351 w 8636594"/>
              <a:gd name="connsiteY100" fmla="*/ 1659017 h 6591417"/>
              <a:gd name="connsiteX101" fmla="*/ 7282789 w 8636594"/>
              <a:gd name="connsiteY101" fmla="*/ 1574303 h 6591417"/>
              <a:gd name="connsiteX102" fmla="*/ 7339643 w 8636594"/>
              <a:gd name="connsiteY102" fmla="*/ 1490113 h 6591417"/>
              <a:gd name="connsiteX103" fmla="*/ 7396957 w 8636594"/>
              <a:gd name="connsiteY103" fmla="*/ 1406503 h 6591417"/>
              <a:gd name="connsiteX104" fmla="*/ 7454781 w 8636594"/>
              <a:gd name="connsiteY104" fmla="*/ 1323526 h 6591417"/>
              <a:gd name="connsiteX105" fmla="*/ 7513161 w 8636594"/>
              <a:gd name="connsiteY105" fmla="*/ 1241237 h 6591417"/>
              <a:gd name="connsiteX106" fmla="*/ 7572144 w 8636594"/>
              <a:gd name="connsiteY106" fmla="*/ 1159689 h 6591417"/>
              <a:gd name="connsiteX107" fmla="*/ 7601877 w 8636594"/>
              <a:gd name="connsiteY107" fmla="*/ 1119210 h 6591417"/>
              <a:gd name="connsiteX108" fmla="*/ 7631779 w 8636594"/>
              <a:gd name="connsiteY108" fmla="*/ 1078937 h 6591417"/>
              <a:gd name="connsiteX109" fmla="*/ 7661855 w 8636594"/>
              <a:gd name="connsiteY109" fmla="*/ 1038876 h 6591417"/>
              <a:gd name="connsiteX110" fmla="*/ 7692111 w 8636594"/>
              <a:gd name="connsiteY110" fmla="*/ 999035 h 6591417"/>
              <a:gd name="connsiteX111" fmla="*/ 7722554 w 8636594"/>
              <a:gd name="connsiteY111" fmla="*/ 959419 h 6591417"/>
              <a:gd name="connsiteX112" fmla="*/ 7753190 w 8636594"/>
              <a:gd name="connsiteY112" fmla="*/ 920037 h 6591417"/>
              <a:gd name="connsiteX113" fmla="*/ 7784023 w 8636594"/>
              <a:gd name="connsiteY113" fmla="*/ 880894 h 6591417"/>
              <a:gd name="connsiteX114" fmla="*/ 7815061 w 8636594"/>
              <a:gd name="connsiteY114" fmla="*/ 841997 h 6591417"/>
              <a:gd name="connsiteX115" fmla="*/ 7846308 w 8636594"/>
              <a:gd name="connsiteY115" fmla="*/ 803354 h 6591417"/>
              <a:gd name="connsiteX116" fmla="*/ 7877772 w 8636594"/>
              <a:gd name="connsiteY116" fmla="*/ 764970 h 6591417"/>
              <a:gd name="connsiteX117" fmla="*/ 7909458 w 8636594"/>
              <a:gd name="connsiteY117" fmla="*/ 726853 h 6591417"/>
              <a:gd name="connsiteX118" fmla="*/ 7941371 w 8636594"/>
              <a:gd name="connsiteY118" fmla="*/ 689010 h 6591417"/>
              <a:gd name="connsiteX119" fmla="*/ 7973518 w 8636594"/>
              <a:gd name="connsiteY119" fmla="*/ 651447 h 6591417"/>
              <a:gd name="connsiteX120" fmla="*/ 8005905 w 8636594"/>
              <a:gd name="connsiteY120" fmla="*/ 614171 h 6591417"/>
              <a:gd name="connsiteX121" fmla="*/ 8038538 w 8636594"/>
              <a:gd name="connsiteY121" fmla="*/ 577189 h 6591417"/>
              <a:gd name="connsiteX122" fmla="*/ 8071421 w 8636594"/>
              <a:gd name="connsiteY122" fmla="*/ 540507 h 6591417"/>
              <a:gd name="connsiteX123" fmla="*/ 8104563 w 8636594"/>
              <a:gd name="connsiteY123" fmla="*/ 504132 h 6591417"/>
              <a:gd name="connsiteX124" fmla="*/ 8137967 w 8636594"/>
              <a:gd name="connsiteY124" fmla="*/ 468072 h 6591417"/>
              <a:gd name="connsiteX125" fmla="*/ 8171641 w 8636594"/>
              <a:gd name="connsiteY125" fmla="*/ 432332 h 6591417"/>
              <a:gd name="connsiteX126" fmla="*/ 8205590 w 8636594"/>
              <a:gd name="connsiteY126" fmla="*/ 396920 h 6591417"/>
              <a:gd name="connsiteX127" fmla="*/ 8239820 w 8636594"/>
              <a:gd name="connsiteY127" fmla="*/ 361843 h 6591417"/>
              <a:gd name="connsiteX128" fmla="*/ 8274337 w 8636594"/>
              <a:gd name="connsiteY128" fmla="*/ 327107 h 6591417"/>
              <a:gd name="connsiteX129" fmla="*/ 8309147 w 8636594"/>
              <a:gd name="connsiteY129" fmla="*/ 292718 h 6591417"/>
              <a:gd name="connsiteX130" fmla="*/ 8344256 w 8636594"/>
              <a:gd name="connsiteY130" fmla="*/ 258685 h 6591417"/>
              <a:gd name="connsiteX131" fmla="*/ 8379669 w 8636594"/>
              <a:gd name="connsiteY131" fmla="*/ 225013 h 6591417"/>
              <a:gd name="connsiteX132" fmla="*/ 8415394 w 8636594"/>
              <a:gd name="connsiteY132" fmla="*/ 191709 h 6591417"/>
              <a:gd name="connsiteX133" fmla="*/ 8451434 w 8636594"/>
              <a:gd name="connsiteY133" fmla="*/ 158780 h 6591417"/>
              <a:gd name="connsiteX134" fmla="*/ 8487798 w 8636594"/>
              <a:gd name="connsiteY134" fmla="*/ 126233 h 6591417"/>
              <a:gd name="connsiteX135" fmla="*/ 8524489 w 8636594"/>
              <a:gd name="connsiteY135" fmla="*/ 94075 h 6591417"/>
              <a:gd name="connsiteX136" fmla="*/ 8561515 w 8636594"/>
              <a:gd name="connsiteY136" fmla="*/ 62312 h 6591417"/>
              <a:gd name="connsiteX137" fmla="*/ 8598881 w 8636594"/>
              <a:gd name="connsiteY137" fmla="*/ 30951 h 6591417"/>
              <a:gd name="connsiteX138" fmla="*/ 8636594 w 8636594"/>
              <a:gd name="connsiteY138" fmla="*/ 0 h 6591417"/>
              <a:gd name="connsiteX0" fmla="*/ 8636594 w 8636594"/>
              <a:gd name="connsiteY0" fmla="*/ 0 h 6580040"/>
              <a:gd name="connsiteX1" fmla="*/ 5293 w 8636594"/>
              <a:gd name="connsiteY1" fmla="*/ 0 h 6580040"/>
              <a:gd name="connsiteX2" fmla="*/ 0 w 8636594"/>
              <a:gd name="connsiteY2" fmla="*/ 5587843 h 6580040"/>
              <a:gd name="connsiteX3" fmla="*/ 1594033 w 8636594"/>
              <a:gd name="connsiteY3" fmla="*/ 5600057 h 6580040"/>
              <a:gd name="connsiteX4" fmla="*/ 1686068 w 8636594"/>
              <a:gd name="connsiteY4" fmla="*/ 5599745 h 6580040"/>
              <a:gd name="connsiteX5" fmla="*/ 2302482 w 8636594"/>
              <a:gd name="connsiteY5" fmla="*/ 6580040 h 6580040"/>
              <a:gd name="connsiteX6" fmla="*/ 2359737 w 8636594"/>
              <a:gd name="connsiteY6" fmla="*/ 6568233 h 6580040"/>
              <a:gd name="connsiteX7" fmla="*/ 2416341 w 8636594"/>
              <a:gd name="connsiteY7" fmla="*/ 6555999 h 6580040"/>
              <a:gd name="connsiteX8" fmla="*/ 2472299 w 8636594"/>
              <a:gd name="connsiteY8" fmla="*/ 6543344 h 6580040"/>
              <a:gd name="connsiteX9" fmla="*/ 2527618 w 8636594"/>
              <a:gd name="connsiteY9" fmla="*/ 6530269 h 6580040"/>
              <a:gd name="connsiteX10" fmla="*/ 2582304 w 8636594"/>
              <a:gd name="connsiteY10" fmla="*/ 6516778 h 6580040"/>
              <a:gd name="connsiteX11" fmla="*/ 2636364 w 8636594"/>
              <a:gd name="connsiteY11" fmla="*/ 6502876 h 6580040"/>
              <a:gd name="connsiteX12" fmla="*/ 2689804 w 8636594"/>
              <a:gd name="connsiteY12" fmla="*/ 6488565 h 6580040"/>
              <a:gd name="connsiteX13" fmla="*/ 2742629 w 8636594"/>
              <a:gd name="connsiteY13" fmla="*/ 6473849 h 6580040"/>
              <a:gd name="connsiteX14" fmla="*/ 2794848 w 8636594"/>
              <a:gd name="connsiteY14" fmla="*/ 6458731 h 6580040"/>
              <a:gd name="connsiteX15" fmla="*/ 2846466 w 8636594"/>
              <a:gd name="connsiteY15" fmla="*/ 6443216 h 6580040"/>
              <a:gd name="connsiteX16" fmla="*/ 2897488 w 8636594"/>
              <a:gd name="connsiteY16" fmla="*/ 6427305 h 6580040"/>
              <a:gd name="connsiteX17" fmla="*/ 2947923 w 8636594"/>
              <a:gd name="connsiteY17" fmla="*/ 6411004 h 6580040"/>
              <a:gd name="connsiteX18" fmla="*/ 2997775 w 8636594"/>
              <a:gd name="connsiteY18" fmla="*/ 6394316 h 6580040"/>
              <a:gd name="connsiteX19" fmla="*/ 3047052 w 8636594"/>
              <a:gd name="connsiteY19" fmla="*/ 6377243 h 6580040"/>
              <a:gd name="connsiteX20" fmla="*/ 3095759 w 8636594"/>
              <a:gd name="connsiteY20" fmla="*/ 6359791 h 6580040"/>
              <a:gd name="connsiteX21" fmla="*/ 3143903 w 8636594"/>
              <a:gd name="connsiteY21" fmla="*/ 6341961 h 6580040"/>
              <a:gd name="connsiteX22" fmla="*/ 3191491 w 8636594"/>
              <a:gd name="connsiteY22" fmla="*/ 6323757 h 6580040"/>
              <a:gd name="connsiteX23" fmla="*/ 3238528 w 8636594"/>
              <a:gd name="connsiteY23" fmla="*/ 6305184 h 6580040"/>
              <a:gd name="connsiteX24" fmla="*/ 3285021 w 8636594"/>
              <a:gd name="connsiteY24" fmla="*/ 6286245 h 6580040"/>
              <a:gd name="connsiteX25" fmla="*/ 3330977 w 8636594"/>
              <a:gd name="connsiteY25" fmla="*/ 6266942 h 6580040"/>
              <a:gd name="connsiteX26" fmla="*/ 3376401 w 8636594"/>
              <a:gd name="connsiteY26" fmla="*/ 6247281 h 6580040"/>
              <a:gd name="connsiteX27" fmla="*/ 3421300 w 8636594"/>
              <a:gd name="connsiteY27" fmla="*/ 6227263 h 6580040"/>
              <a:gd name="connsiteX28" fmla="*/ 3465680 w 8636594"/>
              <a:gd name="connsiteY28" fmla="*/ 6206893 h 6580040"/>
              <a:gd name="connsiteX29" fmla="*/ 3509548 w 8636594"/>
              <a:gd name="connsiteY29" fmla="*/ 6186174 h 6580040"/>
              <a:gd name="connsiteX30" fmla="*/ 3552910 w 8636594"/>
              <a:gd name="connsiteY30" fmla="*/ 6165110 h 6580040"/>
              <a:gd name="connsiteX31" fmla="*/ 3595773 w 8636594"/>
              <a:gd name="connsiteY31" fmla="*/ 6143704 h 6580040"/>
              <a:gd name="connsiteX32" fmla="*/ 3638142 w 8636594"/>
              <a:gd name="connsiteY32" fmla="*/ 6121960 h 6580040"/>
              <a:gd name="connsiteX33" fmla="*/ 3680024 w 8636594"/>
              <a:gd name="connsiteY33" fmla="*/ 6099881 h 6580040"/>
              <a:gd name="connsiteX34" fmla="*/ 3721426 w 8636594"/>
              <a:gd name="connsiteY34" fmla="*/ 6077471 h 6580040"/>
              <a:gd name="connsiteX35" fmla="*/ 3762353 w 8636594"/>
              <a:gd name="connsiteY35" fmla="*/ 6054733 h 6580040"/>
              <a:gd name="connsiteX36" fmla="*/ 3802812 w 8636594"/>
              <a:gd name="connsiteY36" fmla="*/ 6031671 h 6580040"/>
              <a:gd name="connsiteX37" fmla="*/ 3842810 w 8636594"/>
              <a:gd name="connsiteY37" fmla="*/ 6008288 h 6580040"/>
              <a:gd name="connsiteX38" fmla="*/ 3882352 w 8636594"/>
              <a:gd name="connsiteY38" fmla="*/ 5984588 h 6580040"/>
              <a:gd name="connsiteX39" fmla="*/ 3921445 w 8636594"/>
              <a:gd name="connsiteY39" fmla="*/ 5960574 h 6580040"/>
              <a:gd name="connsiteX40" fmla="*/ 3960096 w 8636594"/>
              <a:gd name="connsiteY40" fmla="*/ 5936250 h 6580040"/>
              <a:gd name="connsiteX41" fmla="*/ 3998311 w 8636594"/>
              <a:gd name="connsiteY41" fmla="*/ 5911619 h 6580040"/>
              <a:gd name="connsiteX42" fmla="*/ 4036095 w 8636594"/>
              <a:gd name="connsiteY42" fmla="*/ 5886685 h 6580040"/>
              <a:gd name="connsiteX43" fmla="*/ 4073456 w 8636594"/>
              <a:gd name="connsiteY43" fmla="*/ 5861452 h 6580040"/>
              <a:gd name="connsiteX44" fmla="*/ 4110400 w 8636594"/>
              <a:gd name="connsiteY44" fmla="*/ 5835922 h 6580040"/>
              <a:gd name="connsiteX45" fmla="*/ 4146933 w 8636594"/>
              <a:gd name="connsiteY45" fmla="*/ 5810100 h 6580040"/>
              <a:gd name="connsiteX46" fmla="*/ 4183061 w 8636594"/>
              <a:gd name="connsiteY46" fmla="*/ 5783988 h 6580040"/>
              <a:gd name="connsiteX47" fmla="*/ 4218791 w 8636594"/>
              <a:gd name="connsiteY47" fmla="*/ 5757591 h 6580040"/>
              <a:gd name="connsiteX48" fmla="*/ 4254129 w 8636594"/>
              <a:gd name="connsiteY48" fmla="*/ 5730912 h 6580040"/>
              <a:gd name="connsiteX49" fmla="*/ 4289081 w 8636594"/>
              <a:gd name="connsiteY49" fmla="*/ 5703955 h 6580040"/>
              <a:gd name="connsiteX50" fmla="*/ 4323654 w 8636594"/>
              <a:gd name="connsiteY50" fmla="*/ 5676722 h 6580040"/>
              <a:gd name="connsiteX51" fmla="*/ 4357854 w 8636594"/>
              <a:gd name="connsiteY51" fmla="*/ 5649218 h 6580040"/>
              <a:gd name="connsiteX52" fmla="*/ 4391688 w 8636594"/>
              <a:gd name="connsiteY52" fmla="*/ 5621446 h 6580040"/>
              <a:gd name="connsiteX53" fmla="*/ 4425162 w 8636594"/>
              <a:gd name="connsiteY53" fmla="*/ 5593409 h 6580040"/>
              <a:gd name="connsiteX54" fmla="*/ 4458281 w 8636594"/>
              <a:gd name="connsiteY54" fmla="*/ 5565111 h 6580040"/>
              <a:gd name="connsiteX55" fmla="*/ 4491053 w 8636594"/>
              <a:gd name="connsiteY55" fmla="*/ 5536556 h 6580040"/>
              <a:gd name="connsiteX56" fmla="*/ 4523484 w 8636594"/>
              <a:gd name="connsiteY56" fmla="*/ 5507747 h 6580040"/>
              <a:gd name="connsiteX57" fmla="*/ 4555580 w 8636594"/>
              <a:gd name="connsiteY57" fmla="*/ 5478687 h 6580040"/>
              <a:gd name="connsiteX58" fmla="*/ 4587347 w 8636594"/>
              <a:gd name="connsiteY58" fmla="*/ 5449380 h 6580040"/>
              <a:gd name="connsiteX59" fmla="*/ 4618793 w 8636594"/>
              <a:gd name="connsiteY59" fmla="*/ 5419830 h 6580040"/>
              <a:gd name="connsiteX60" fmla="*/ 4649922 w 8636594"/>
              <a:gd name="connsiteY60" fmla="*/ 5390040 h 6580040"/>
              <a:gd name="connsiteX61" fmla="*/ 4680742 w 8636594"/>
              <a:gd name="connsiteY61" fmla="*/ 5360014 h 6580040"/>
              <a:gd name="connsiteX62" fmla="*/ 4711259 w 8636594"/>
              <a:gd name="connsiteY62" fmla="*/ 5329755 h 6580040"/>
              <a:gd name="connsiteX63" fmla="*/ 4741478 w 8636594"/>
              <a:gd name="connsiteY63" fmla="*/ 5299266 h 6580040"/>
              <a:gd name="connsiteX64" fmla="*/ 4771408 w 8636594"/>
              <a:gd name="connsiteY64" fmla="*/ 5268551 h 6580040"/>
              <a:gd name="connsiteX65" fmla="*/ 4801053 w 8636594"/>
              <a:gd name="connsiteY65" fmla="*/ 5237614 h 6580040"/>
              <a:gd name="connsiteX66" fmla="*/ 4830420 w 8636594"/>
              <a:gd name="connsiteY66" fmla="*/ 5206458 h 6580040"/>
              <a:gd name="connsiteX67" fmla="*/ 4859516 w 8636594"/>
              <a:gd name="connsiteY67" fmla="*/ 5175087 h 6580040"/>
              <a:gd name="connsiteX68" fmla="*/ 4888347 w 8636594"/>
              <a:gd name="connsiteY68" fmla="*/ 5143504 h 6580040"/>
              <a:gd name="connsiteX69" fmla="*/ 4916919 w 8636594"/>
              <a:gd name="connsiteY69" fmla="*/ 5111713 h 6580040"/>
              <a:gd name="connsiteX70" fmla="*/ 4945238 w 8636594"/>
              <a:gd name="connsiteY70" fmla="*/ 5079717 h 6580040"/>
              <a:gd name="connsiteX71" fmla="*/ 4973311 w 8636594"/>
              <a:gd name="connsiteY71" fmla="*/ 5047519 h 6580040"/>
              <a:gd name="connsiteX72" fmla="*/ 5001145 w 8636594"/>
              <a:gd name="connsiteY72" fmla="*/ 5015124 h 6580040"/>
              <a:gd name="connsiteX73" fmla="*/ 5028745 w 8636594"/>
              <a:gd name="connsiteY73" fmla="*/ 4982535 h 6580040"/>
              <a:gd name="connsiteX74" fmla="*/ 5056117 w 8636594"/>
              <a:gd name="connsiteY74" fmla="*/ 4949755 h 6580040"/>
              <a:gd name="connsiteX75" fmla="*/ 5083269 w 8636594"/>
              <a:gd name="connsiteY75" fmla="*/ 4916787 h 6580040"/>
              <a:gd name="connsiteX76" fmla="*/ 5110207 w 8636594"/>
              <a:gd name="connsiteY76" fmla="*/ 4883636 h 6580040"/>
              <a:gd name="connsiteX77" fmla="*/ 5136937 w 8636594"/>
              <a:gd name="connsiteY77" fmla="*/ 4850305 h 6580040"/>
              <a:gd name="connsiteX78" fmla="*/ 5163464 w 8636594"/>
              <a:gd name="connsiteY78" fmla="*/ 4816797 h 6580040"/>
              <a:gd name="connsiteX79" fmla="*/ 5215940 w 8636594"/>
              <a:gd name="connsiteY79" fmla="*/ 4749265 h 6580040"/>
              <a:gd name="connsiteX80" fmla="*/ 5267684 w 8636594"/>
              <a:gd name="connsiteY80" fmla="*/ 4681068 h 6580040"/>
              <a:gd name="connsiteX81" fmla="*/ 5318748 w 8636594"/>
              <a:gd name="connsiteY81" fmla="*/ 4612234 h 6580040"/>
              <a:gd name="connsiteX82" fmla="*/ 5369182 w 8636594"/>
              <a:gd name="connsiteY82" fmla="*/ 4542793 h 6580040"/>
              <a:gd name="connsiteX83" fmla="*/ 5419038 w 8636594"/>
              <a:gd name="connsiteY83" fmla="*/ 4472771 h 6580040"/>
              <a:gd name="connsiteX84" fmla="*/ 5468365 w 8636594"/>
              <a:gd name="connsiteY84" fmla="*/ 4402196 h 6580040"/>
              <a:gd name="connsiteX85" fmla="*/ 5517215 w 8636594"/>
              <a:gd name="connsiteY85" fmla="*/ 4331098 h 6580040"/>
              <a:gd name="connsiteX86" fmla="*/ 5565637 w 8636594"/>
              <a:gd name="connsiteY86" fmla="*/ 4259503 h 6580040"/>
              <a:gd name="connsiteX87" fmla="*/ 5613684 w 8636594"/>
              <a:gd name="connsiteY87" fmla="*/ 4187441 h 6580040"/>
              <a:gd name="connsiteX88" fmla="*/ 5685160 w 8636594"/>
              <a:gd name="connsiteY88" fmla="*/ 4078531 h 6580040"/>
              <a:gd name="connsiteX89" fmla="*/ 5756074 w 8636594"/>
              <a:gd name="connsiteY89" fmla="*/ 3968727 h 6580040"/>
              <a:gd name="connsiteX90" fmla="*/ 5873483 w 8636594"/>
              <a:gd name="connsiteY90" fmla="*/ 3783989 h 6580040"/>
              <a:gd name="connsiteX91" fmla="*/ 6203209 w 8636594"/>
              <a:gd name="connsiteY91" fmla="*/ 3258640 h 6580040"/>
              <a:gd name="connsiteX92" fmla="*/ 6299430 w 8636594"/>
              <a:gd name="connsiteY92" fmla="*/ 3107321 h 6580040"/>
              <a:gd name="connsiteX93" fmla="*/ 6372650 w 8636594"/>
              <a:gd name="connsiteY93" fmla="*/ 2993735 h 6580040"/>
              <a:gd name="connsiteX94" fmla="*/ 6453197 w 8636594"/>
              <a:gd name="connsiteY94" fmla="*/ 2869788 h 6580040"/>
              <a:gd name="connsiteX95" fmla="*/ 6564167 w 8636594"/>
              <a:gd name="connsiteY95" fmla="*/ 2696807 h 6580040"/>
              <a:gd name="connsiteX96" fmla="*/ 6976233 w 8636594"/>
              <a:gd name="connsiteY96" fmla="*/ 2045274 h 6580040"/>
              <a:gd name="connsiteX97" fmla="*/ 7086755 w 8636594"/>
              <a:gd name="connsiteY97" fmla="*/ 1872743 h 6580040"/>
              <a:gd name="connsiteX98" fmla="*/ 7170279 w 8636594"/>
              <a:gd name="connsiteY98" fmla="*/ 1744202 h 6580040"/>
              <a:gd name="connsiteX99" fmla="*/ 7226351 w 8636594"/>
              <a:gd name="connsiteY99" fmla="*/ 1659017 h 6580040"/>
              <a:gd name="connsiteX100" fmla="*/ 7282789 w 8636594"/>
              <a:gd name="connsiteY100" fmla="*/ 1574303 h 6580040"/>
              <a:gd name="connsiteX101" fmla="*/ 7339643 w 8636594"/>
              <a:gd name="connsiteY101" fmla="*/ 1490113 h 6580040"/>
              <a:gd name="connsiteX102" fmla="*/ 7396957 w 8636594"/>
              <a:gd name="connsiteY102" fmla="*/ 1406503 h 6580040"/>
              <a:gd name="connsiteX103" fmla="*/ 7454781 w 8636594"/>
              <a:gd name="connsiteY103" fmla="*/ 1323526 h 6580040"/>
              <a:gd name="connsiteX104" fmla="*/ 7513161 w 8636594"/>
              <a:gd name="connsiteY104" fmla="*/ 1241237 h 6580040"/>
              <a:gd name="connsiteX105" fmla="*/ 7572144 w 8636594"/>
              <a:gd name="connsiteY105" fmla="*/ 1159689 h 6580040"/>
              <a:gd name="connsiteX106" fmla="*/ 7601877 w 8636594"/>
              <a:gd name="connsiteY106" fmla="*/ 1119210 h 6580040"/>
              <a:gd name="connsiteX107" fmla="*/ 7631779 w 8636594"/>
              <a:gd name="connsiteY107" fmla="*/ 1078937 h 6580040"/>
              <a:gd name="connsiteX108" fmla="*/ 7661855 w 8636594"/>
              <a:gd name="connsiteY108" fmla="*/ 1038876 h 6580040"/>
              <a:gd name="connsiteX109" fmla="*/ 7692111 w 8636594"/>
              <a:gd name="connsiteY109" fmla="*/ 999035 h 6580040"/>
              <a:gd name="connsiteX110" fmla="*/ 7722554 w 8636594"/>
              <a:gd name="connsiteY110" fmla="*/ 959419 h 6580040"/>
              <a:gd name="connsiteX111" fmla="*/ 7753190 w 8636594"/>
              <a:gd name="connsiteY111" fmla="*/ 920037 h 6580040"/>
              <a:gd name="connsiteX112" fmla="*/ 7784023 w 8636594"/>
              <a:gd name="connsiteY112" fmla="*/ 880894 h 6580040"/>
              <a:gd name="connsiteX113" fmla="*/ 7815061 w 8636594"/>
              <a:gd name="connsiteY113" fmla="*/ 841997 h 6580040"/>
              <a:gd name="connsiteX114" fmla="*/ 7846308 w 8636594"/>
              <a:gd name="connsiteY114" fmla="*/ 803354 h 6580040"/>
              <a:gd name="connsiteX115" fmla="*/ 7877772 w 8636594"/>
              <a:gd name="connsiteY115" fmla="*/ 764970 h 6580040"/>
              <a:gd name="connsiteX116" fmla="*/ 7909458 w 8636594"/>
              <a:gd name="connsiteY116" fmla="*/ 726853 h 6580040"/>
              <a:gd name="connsiteX117" fmla="*/ 7941371 w 8636594"/>
              <a:gd name="connsiteY117" fmla="*/ 689010 h 6580040"/>
              <a:gd name="connsiteX118" fmla="*/ 7973518 w 8636594"/>
              <a:gd name="connsiteY118" fmla="*/ 651447 h 6580040"/>
              <a:gd name="connsiteX119" fmla="*/ 8005905 w 8636594"/>
              <a:gd name="connsiteY119" fmla="*/ 614171 h 6580040"/>
              <a:gd name="connsiteX120" fmla="*/ 8038538 w 8636594"/>
              <a:gd name="connsiteY120" fmla="*/ 577189 h 6580040"/>
              <a:gd name="connsiteX121" fmla="*/ 8071421 w 8636594"/>
              <a:gd name="connsiteY121" fmla="*/ 540507 h 6580040"/>
              <a:gd name="connsiteX122" fmla="*/ 8104563 w 8636594"/>
              <a:gd name="connsiteY122" fmla="*/ 504132 h 6580040"/>
              <a:gd name="connsiteX123" fmla="*/ 8137967 w 8636594"/>
              <a:gd name="connsiteY123" fmla="*/ 468072 h 6580040"/>
              <a:gd name="connsiteX124" fmla="*/ 8171641 w 8636594"/>
              <a:gd name="connsiteY124" fmla="*/ 432332 h 6580040"/>
              <a:gd name="connsiteX125" fmla="*/ 8205590 w 8636594"/>
              <a:gd name="connsiteY125" fmla="*/ 396920 h 6580040"/>
              <a:gd name="connsiteX126" fmla="*/ 8239820 w 8636594"/>
              <a:gd name="connsiteY126" fmla="*/ 361843 h 6580040"/>
              <a:gd name="connsiteX127" fmla="*/ 8274337 w 8636594"/>
              <a:gd name="connsiteY127" fmla="*/ 327107 h 6580040"/>
              <a:gd name="connsiteX128" fmla="*/ 8309147 w 8636594"/>
              <a:gd name="connsiteY128" fmla="*/ 292718 h 6580040"/>
              <a:gd name="connsiteX129" fmla="*/ 8344256 w 8636594"/>
              <a:gd name="connsiteY129" fmla="*/ 258685 h 6580040"/>
              <a:gd name="connsiteX130" fmla="*/ 8379669 w 8636594"/>
              <a:gd name="connsiteY130" fmla="*/ 225013 h 6580040"/>
              <a:gd name="connsiteX131" fmla="*/ 8415394 w 8636594"/>
              <a:gd name="connsiteY131" fmla="*/ 191709 h 6580040"/>
              <a:gd name="connsiteX132" fmla="*/ 8451434 w 8636594"/>
              <a:gd name="connsiteY132" fmla="*/ 158780 h 6580040"/>
              <a:gd name="connsiteX133" fmla="*/ 8487798 w 8636594"/>
              <a:gd name="connsiteY133" fmla="*/ 126233 h 6580040"/>
              <a:gd name="connsiteX134" fmla="*/ 8524489 w 8636594"/>
              <a:gd name="connsiteY134" fmla="*/ 94075 h 6580040"/>
              <a:gd name="connsiteX135" fmla="*/ 8561515 w 8636594"/>
              <a:gd name="connsiteY135" fmla="*/ 62312 h 6580040"/>
              <a:gd name="connsiteX136" fmla="*/ 8598881 w 8636594"/>
              <a:gd name="connsiteY136" fmla="*/ 30951 h 6580040"/>
              <a:gd name="connsiteX137" fmla="*/ 8636594 w 8636594"/>
              <a:gd name="connsiteY137" fmla="*/ 0 h 6580040"/>
              <a:gd name="connsiteX0" fmla="*/ 8636594 w 8636594"/>
              <a:gd name="connsiteY0" fmla="*/ 0 h 6568233"/>
              <a:gd name="connsiteX1" fmla="*/ 5293 w 8636594"/>
              <a:gd name="connsiteY1" fmla="*/ 0 h 6568233"/>
              <a:gd name="connsiteX2" fmla="*/ 0 w 8636594"/>
              <a:gd name="connsiteY2" fmla="*/ 5587843 h 6568233"/>
              <a:gd name="connsiteX3" fmla="*/ 1594033 w 8636594"/>
              <a:gd name="connsiteY3" fmla="*/ 5600057 h 6568233"/>
              <a:gd name="connsiteX4" fmla="*/ 1686068 w 8636594"/>
              <a:gd name="connsiteY4" fmla="*/ 5599745 h 6568233"/>
              <a:gd name="connsiteX5" fmla="*/ 2359737 w 8636594"/>
              <a:gd name="connsiteY5" fmla="*/ 6568233 h 6568233"/>
              <a:gd name="connsiteX6" fmla="*/ 2416341 w 8636594"/>
              <a:gd name="connsiteY6" fmla="*/ 6555999 h 6568233"/>
              <a:gd name="connsiteX7" fmla="*/ 2472299 w 8636594"/>
              <a:gd name="connsiteY7" fmla="*/ 6543344 h 6568233"/>
              <a:gd name="connsiteX8" fmla="*/ 2527618 w 8636594"/>
              <a:gd name="connsiteY8" fmla="*/ 6530269 h 6568233"/>
              <a:gd name="connsiteX9" fmla="*/ 2582304 w 8636594"/>
              <a:gd name="connsiteY9" fmla="*/ 6516778 h 6568233"/>
              <a:gd name="connsiteX10" fmla="*/ 2636364 w 8636594"/>
              <a:gd name="connsiteY10" fmla="*/ 6502876 h 6568233"/>
              <a:gd name="connsiteX11" fmla="*/ 2689804 w 8636594"/>
              <a:gd name="connsiteY11" fmla="*/ 6488565 h 6568233"/>
              <a:gd name="connsiteX12" fmla="*/ 2742629 w 8636594"/>
              <a:gd name="connsiteY12" fmla="*/ 6473849 h 6568233"/>
              <a:gd name="connsiteX13" fmla="*/ 2794848 w 8636594"/>
              <a:gd name="connsiteY13" fmla="*/ 6458731 h 6568233"/>
              <a:gd name="connsiteX14" fmla="*/ 2846466 w 8636594"/>
              <a:gd name="connsiteY14" fmla="*/ 6443216 h 6568233"/>
              <a:gd name="connsiteX15" fmla="*/ 2897488 w 8636594"/>
              <a:gd name="connsiteY15" fmla="*/ 6427305 h 6568233"/>
              <a:gd name="connsiteX16" fmla="*/ 2947923 w 8636594"/>
              <a:gd name="connsiteY16" fmla="*/ 6411004 h 6568233"/>
              <a:gd name="connsiteX17" fmla="*/ 2997775 w 8636594"/>
              <a:gd name="connsiteY17" fmla="*/ 6394316 h 6568233"/>
              <a:gd name="connsiteX18" fmla="*/ 3047052 w 8636594"/>
              <a:gd name="connsiteY18" fmla="*/ 6377243 h 6568233"/>
              <a:gd name="connsiteX19" fmla="*/ 3095759 w 8636594"/>
              <a:gd name="connsiteY19" fmla="*/ 6359791 h 6568233"/>
              <a:gd name="connsiteX20" fmla="*/ 3143903 w 8636594"/>
              <a:gd name="connsiteY20" fmla="*/ 6341961 h 6568233"/>
              <a:gd name="connsiteX21" fmla="*/ 3191491 w 8636594"/>
              <a:gd name="connsiteY21" fmla="*/ 6323757 h 6568233"/>
              <a:gd name="connsiteX22" fmla="*/ 3238528 w 8636594"/>
              <a:gd name="connsiteY22" fmla="*/ 6305184 h 6568233"/>
              <a:gd name="connsiteX23" fmla="*/ 3285021 w 8636594"/>
              <a:gd name="connsiteY23" fmla="*/ 6286245 h 6568233"/>
              <a:gd name="connsiteX24" fmla="*/ 3330977 w 8636594"/>
              <a:gd name="connsiteY24" fmla="*/ 6266942 h 6568233"/>
              <a:gd name="connsiteX25" fmla="*/ 3376401 w 8636594"/>
              <a:gd name="connsiteY25" fmla="*/ 6247281 h 6568233"/>
              <a:gd name="connsiteX26" fmla="*/ 3421300 w 8636594"/>
              <a:gd name="connsiteY26" fmla="*/ 6227263 h 6568233"/>
              <a:gd name="connsiteX27" fmla="*/ 3465680 w 8636594"/>
              <a:gd name="connsiteY27" fmla="*/ 6206893 h 6568233"/>
              <a:gd name="connsiteX28" fmla="*/ 3509548 w 8636594"/>
              <a:gd name="connsiteY28" fmla="*/ 6186174 h 6568233"/>
              <a:gd name="connsiteX29" fmla="*/ 3552910 w 8636594"/>
              <a:gd name="connsiteY29" fmla="*/ 6165110 h 6568233"/>
              <a:gd name="connsiteX30" fmla="*/ 3595773 w 8636594"/>
              <a:gd name="connsiteY30" fmla="*/ 6143704 h 6568233"/>
              <a:gd name="connsiteX31" fmla="*/ 3638142 w 8636594"/>
              <a:gd name="connsiteY31" fmla="*/ 6121960 h 6568233"/>
              <a:gd name="connsiteX32" fmla="*/ 3680024 w 8636594"/>
              <a:gd name="connsiteY32" fmla="*/ 6099881 h 6568233"/>
              <a:gd name="connsiteX33" fmla="*/ 3721426 w 8636594"/>
              <a:gd name="connsiteY33" fmla="*/ 6077471 h 6568233"/>
              <a:gd name="connsiteX34" fmla="*/ 3762353 w 8636594"/>
              <a:gd name="connsiteY34" fmla="*/ 6054733 h 6568233"/>
              <a:gd name="connsiteX35" fmla="*/ 3802812 w 8636594"/>
              <a:gd name="connsiteY35" fmla="*/ 6031671 h 6568233"/>
              <a:gd name="connsiteX36" fmla="*/ 3842810 w 8636594"/>
              <a:gd name="connsiteY36" fmla="*/ 6008288 h 6568233"/>
              <a:gd name="connsiteX37" fmla="*/ 3882352 w 8636594"/>
              <a:gd name="connsiteY37" fmla="*/ 5984588 h 6568233"/>
              <a:gd name="connsiteX38" fmla="*/ 3921445 w 8636594"/>
              <a:gd name="connsiteY38" fmla="*/ 5960574 h 6568233"/>
              <a:gd name="connsiteX39" fmla="*/ 3960096 w 8636594"/>
              <a:gd name="connsiteY39" fmla="*/ 5936250 h 6568233"/>
              <a:gd name="connsiteX40" fmla="*/ 3998311 w 8636594"/>
              <a:gd name="connsiteY40" fmla="*/ 5911619 h 6568233"/>
              <a:gd name="connsiteX41" fmla="*/ 4036095 w 8636594"/>
              <a:gd name="connsiteY41" fmla="*/ 5886685 h 6568233"/>
              <a:gd name="connsiteX42" fmla="*/ 4073456 w 8636594"/>
              <a:gd name="connsiteY42" fmla="*/ 5861452 h 6568233"/>
              <a:gd name="connsiteX43" fmla="*/ 4110400 w 8636594"/>
              <a:gd name="connsiteY43" fmla="*/ 5835922 h 6568233"/>
              <a:gd name="connsiteX44" fmla="*/ 4146933 w 8636594"/>
              <a:gd name="connsiteY44" fmla="*/ 5810100 h 6568233"/>
              <a:gd name="connsiteX45" fmla="*/ 4183061 w 8636594"/>
              <a:gd name="connsiteY45" fmla="*/ 5783988 h 6568233"/>
              <a:gd name="connsiteX46" fmla="*/ 4218791 w 8636594"/>
              <a:gd name="connsiteY46" fmla="*/ 5757591 h 6568233"/>
              <a:gd name="connsiteX47" fmla="*/ 4254129 w 8636594"/>
              <a:gd name="connsiteY47" fmla="*/ 5730912 h 6568233"/>
              <a:gd name="connsiteX48" fmla="*/ 4289081 w 8636594"/>
              <a:gd name="connsiteY48" fmla="*/ 5703955 h 6568233"/>
              <a:gd name="connsiteX49" fmla="*/ 4323654 w 8636594"/>
              <a:gd name="connsiteY49" fmla="*/ 5676722 h 6568233"/>
              <a:gd name="connsiteX50" fmla="*/ 4357854 w 8636594"/>
              <a:gd name="connsiteY50" fmla="*/ 5649218 h 6568233"/>
              <a:gd name="connsiteX51" fmla="*/ 4391688 w 8636594"/>
              <a:gd name="connsiteY51" fmla="*/ 5621446 h 6568233"/>
              <a:gd name="connsiteX52" fmla="*/ 4425162 w 8636594"/>
              <a:gd name="connsiteY52" fmla="*/ 5593409 h 6568233"/>
              <a:gd name="connsiteX53" fmla="*/ 4458281 w 8636594"/>
              <a:gd name="connsiteY53" fmla="*/ 5565111 h 6568233"/>
              <a:gd name="connsiteX54" fmla="*/ 4491053 w 8636594"/>
              <a:gd name="connsiteY54" fmla="*/ 5536556 h 6568233"/>
              <a:gd name="connsiteX55" fmla="*/ 4523484 w 8636594"/>
              <a:gd name="connsiteY55" fmla="*/ 5507747 h 6568233"/>
              <a:gd name="connsiteX56" fmla="*/ 4555580 w 8636594"/>
              <a:gd name="connsiteY56" fmla="*/ 5478687 h 6568233"/>
              <a:gd name="connsiteX57" fmla="*/ 4587347 w 8636594"/>
              <a:gd name="connsiteY57" fmla="*/ 5449380 h 6568233"/>
              <a:gd name="connsiteX58" fmla="*/ 4618793 w 8636594"/>
              <a:gd name="connsiteY58" fmla="*/ 5419830 h 6568233"/>
              <a:gd name="connsiteX59" fmla="*/ 4649922 w 8636594"/>
              <a:gd name="connsiteY59" fmla="*/ 5390040 h 6568233"/>
              <a:gd name="connsiteX60" fmla="*/ 4680742 w 8636594"/>
              <a:gd name="connsiteY60" fmla="*/ 5360014 h 6568233"/>
              <a:gd name="connsiteX61" fmla="*/ 4711259 w 8636594"/>
              <a:gd name="connsiteY61" fmla="*/ 5329755 h 6568233"/>
              <a:gd name="connsiteX62" fmla="*/ 4741478 w 8636594"/>
              <a:gd name="connsiteY62" fmla="*/ 5299266 h 6568233"/>
              <a:gd name="connsiteX63" fmla="*/ 4771408 w 8636594"/>
              <a:gd name="connsiteY63" fmla="*/ 5268551 h 6568233"/>
              <a:gd name="connsiteX64" fmla="*/ 4801053 w 8636594"/>
              <a:gd name="connsiteY64" fmla="*/ 5237614 h 6568233"/>
              <a:gd name="connsiteX65" fmla="*/ 4830420 w 8636594"/>
              <a:gd name="connsiteY65" fmla="*/ 5206458 h 6568233"/>
              <a:gd name="connsiteX66" fmla="*/ 4859516 w 8636594"/>
              <a:gd name="connsiteY66" fmla="*/ 5175087 h 6568233"/>
              <a:gd name="connsiteX67" fmla="*/ 4888347 w 8636594"/>
              <a:gd name="connsiteY67" fmla="*/ 5143504 h 6568233"/>
              <a:gd name="connsiteX68" fmla="*/ 4916919 w 8636594"/>
              <a:gd name="connsiteY68" fmla="*/ 5111713 h 6568233"/>
              <a:gd name="connsiteX69" fmla="*/ 4945238 w 8636594"/>
              <a:gd name="connsiteY69" fmla="*/ 5079717 h 6568233"/>
              <a:gd name="connsiteX70" fmla="*/ 4973311 w 8636594"/>
              <a:gd name="connsiteY70" fmla="*/ 5047519 h 6568233"/>
              <a:gd name="connsiteX71" fmla="*/ 5001145 w 8636594"/>
              <a:gd name="connsiteY71" fmla="*/ 5015124 h 6568233"/>
              <a:gd name="connsiteX72" fmla="*/ 5028745 w 8636594"/>
              <a:gd name="connsiteY72" fmla="*/ 4982535 h 6568233"/>
              <a:gd name="connsiteX73" fmla="*/ 5056117 w 8636594"/>
              <a:gd name="connsiteY73" fmla="*/ 4949755 h 6568233"/>
              <a:gd name="connsiteX74" fmla="*/ 5083269 w 8636594"/>
              <a:gd name="connsiteY74" fmla="*/ 4916787 h 6568233"/>
              <a:gd name="connsiteX75" fmla="*/ 5110207 w 8636594"/>
              <a:gd name="connsiteY75" fmla="*/ 4883636 h 6568233"/>
              <a:gd name="connsiteX76" fmla="*/ 5136937 w 8636594"/>
              <a:gd name="connsiteY76" fmla="*/ 4850305 h 6568233"/>
              <a:gd name="connsiteX77" fmla="*/ 5163464 w 8636594"/>
              <a:gd name="connsiteY77" fmla="*/ 4816797 h 6568233"/>
              <a:gd name="connsiteX78" fmla="*/ 5215940 w 8636594"/>
              <a:gd name="connsiteY78" fmla="*/ 4749265 h 6568233"/>
              <a:gd name="connsiteX79" fmla="*/ 5267684 w 8636594"/>
              <a:gd name="connsiteY79" fmla="*/ 4681068 h 6568233"/>
              <a:gd name="connsiteX80" fmla="*/ 5318748 w 8636594"/>
              <a:gd name="connsiteY80" fmla="*/ 4612234 h 6568233"/>
              <a:gd name="connsiteX81" fmla="*/ 5369182 w 8636594"/>
              <a:gd name="connsiteY81" fmla="*/ 4542793 h 6568233"/>
              <a:gd name="connsiteX82" fmla="*/ 5419038 w 8636594"/>
              <a:gd name="connsiteY82" fmla="*/ 4472771 h 6568233"/>
              <a:gd name="connsiteX83" fmla="*/ 5468365 w 8636594"/>
              <a:gd name="connsiteY83" fmla="*/ 4402196 h 6568233"/>
              <a:gd name="connsiteX84" fmla="*/ 5517215 w 8636594"/>
              <a:gd name="connsiteY84" fmla="*/ 4331098 h 6568233"/>
              <a:gd name="connsiteX85" fmla="*/ 5565637 w 8636594"/>
              <a:gd name="connsiteY85" fmla="*/ 4259503 h 6568233"/>
              <a:gd name="connsiteX86" fmla="*/ 5613684 w 8636594"/>
              <a:gd name="connsiteY86" fmla="*/ 4187441 h 6568233"/>
              <a:gd name="connsiteX87" fmla="*/ 5685160 w 8636594"/>
              <a:gd name="connsiteY87" fmla="*/ 4078531 h 6568233"/>
              <a:gd name="connsiteX88" fmla="*/ 5756074 w 8636594"/>
              <a:gd name="connsiteY88" fmla="*/ 3968727 h 6568233"/>
              <a:gd name="connsiteX89" fmla="*/ 5873483 w 8636594"/>
              <a:gd name="connsiteY89" fmla="*/ 3783989 h 6568233"/>
              <a:gd name="connsiteX90" fmla="*/ 6203209 w 8636594"/>
              <a:gd name="connsiteY90" fmla="*/ 3258640 h 6568233"/>
              <a:gd name="connsiteX91" fmla="*/ 6299430 w 8636594"/>
              <a:gd name="connsiteY91" fmla="*/ 3107321 h 6568233"/>
              <a:gd name="connsiteX92" fmla="*/ 6372650 w 8636594"/>
              <a:gd name="connsiteY92" fmla="*/ 2993735 h 6568233"/>
              <a:gd name="connsiteX93" fmla="*/ 6453197 w 8636594"/>
              <a:gd name="connsiteY93" fmla="*/ 2869788 h 6568233"/>
              <a:gd name="connsiteX94" fmla="*/ 6564167 w 8636594"/>
              <a:gd name="connsiteY94" fmla="*/ 2696807 h 6568233"/>
              <a:gd name="connsiteX95" fmla="*/ 6976233 w 8636594"/>
              <a:gd name="connsiteY95" fmla="*/ 2045274 h 6568233"/>
              <a:gd name="connsiteX96" fmla="*/ 7086755 w 8636594"/>
              <a:gd name="connsiteY96" fmla="*/ 1872743 h 6568233"/>
              <a:gd name="connsiteX97" fmla="*/ 7170279 w 8636594"/>
              <a:gd name="connsiteY97" fmla="*/ 1744202 h 6568233"/>
              <a:gd name="connsiteX98" fmla="*/ 7226351 w 8636594"/>
              <a:gd name="connsiteY98" fmla="*/ 1659017 h 6568233"/>
              <a:gd name="connsiteX99" fmla="*/ 7282789 w 8636594"/>
              <a:gd name="connsiteY99" fmla="*/ 1574303 h 6568233"/>
              <a:gd name="connsiteX100" fmla="*/ 7339643 w 8636594"/>
              <a:gd name="connsiteY100" fmla="*/ 1490113 h 6568233"/>
              <a:gd name="connsiteX101" fmla="*/ 7396957 w 8636594"/>
              <a:gd name="connsiteY101" fmla="*/ 1406503 h 6568233"/>
              <a:gd name="connsiteX102" fmla="*/ 7454781 w 8636594"/>
              <a:gd name="connsiteY102" fmla="*/ 1323526 h 6568233"/>
              <a:gd name="connsiteX103" fmla="*/ 7513161 w 8636594"/>
              <a:gd name="connsiteY103" fmla="*/ 1241237 h 6568233"/>
              <a:gd name="connsiteX104" fmla="*/ 7572144 w 8636594"/>
              <a:gd name="connsiteY104" fmla="*/ 1159689 h 6568233"/>
              <a:gd name="connsiteX105" fmla="*/ 7601877 w 8636594"/>
              <a:gd name="connsiteY105" fmla="*/ 1119210 h 6568233"/>
              <a:gd name="connsiteX106" fmla="*/ 7631779 w 8636594"/>
              <a:gd name="connsiteY106" fmla="*/ 1078937 h 6568233"/>
              <a:gd name="connsiteX107" fmla="*/ 7661855 w 8636594"/>
              <a:gd name="connsiteY107" fmla="*/ 1038876 h 6568233"/>
              <a:gd name="connsiteX108" fmla="*/ 7692111 w 8636594"/>
              <a:gd name="connsiteY108" fmla="*/ 999035 h 6568233"/>
              <a:gd name="connsiteX109" fmla="*/ 7722554 w 8636594"/>
              <a:gd name="connsiteY109" fmla="*/ 959419 h 6568233"/>
              <a:gd name="connsiteX110" fmla="*/ 7753190 w 8636594"/>
              <a:gd name="connsiteY110" fmla="*/ 920037 h 6568233"/>
              <a:gd name="connsiteX111" fmla="*/ 7784023 w 8636594"/>
              <a:gd name="connsiteY111" fmla="*/ 880894 h 6568233"/>
              <a:gd name="connsiteX112" fmla="*/ 7815061 w 8636594"/>
              <a:gd name="connsiteY112" fmla="*/ 841997 h 6568233"/>
              <a:gd name="connsiteX113" fmla="*/ 7846308 w 8636594"/>
              <a:gd name="connsiteY113" fmla="*/ 803354 h 6568233"/>
              <a:gd name="connsiteX114" fmla="*/ 7877772 w 8636594"/>
              <a:gd name="connsiteY114" fmla="*/ 764970 h 6568233"/>
              <a:gd name="connsiteX115" fmla="*/ 7909458 w 8636594"/>
              <a:gd name="connsiteY115" fmla="*/ 726853 h 6568233"/>
              <a:gd name="connsiteX116" fmla="*/ 7941371 w 8636594"/>
              <a:gd name="connsiteY116" fmla="*/ 689010 h 6568233"/>
              <a:gd name="connsiteX117" fmla="*/ 7973518 w 8636594"/>
              <a:gd name="connsiteY117" fmla="*/ 651447 h 6568233"/>
              <a:gd name="connsiteX118" fmla="*/ 8005905 w 8636594"/>
              <a:gd name="connsiteY118" fmla="*/ 614171 h 6568233"/>
              <a:gd name="connsiteX119" fmla="*/ 8038538 w 8636594"/>
              <a:gd name="connsiteY119" fmla="*/ 577189 h 6568233"/>
              <a:gd name="connsiteX120" fmla="*/ 8071421 w 8636594"/>
              <a:gd name="connsiteY120" fmla="*/ 540507 h 6568233"/>
              <a:gd name="connsiteX121" fmla="*/ 8104563 w 8636594"/>
              <a:gd name="connsiteY121" fmla="*/ 504132 h 6568233"/>
              <a:gd name="connsiteX122" fmla="*/ 8137967 w 8636594"/>
              <a:gd name="connsiteY122" fmla="*/ 468072 h 6568233"/>
              <a:gd name="connsiteX123" fmla="*/ 8171641 w 8636594"/>
              <a:gd name="connsiteY123" fmla="*/ 432332 h 6568233"/>
              <a:gd name="connsiteX124" fmla="*/ 8205590 w 8636594"/>
              <a:gd name="connsiteY124" fmla="*/ 396920 h 6568233"/>
              <a:gd name="connsiteX125" fmla="*/ 8239820 w 8636594"/>
              <a:gd name="connsiteY125" fmla="*/ 361843 h 6568233"/>
              <a:gd name="connsiteX126" fmla="*/ 8274337 w 8636594"/>
              <a:gd name="connsiteY126" fmla="*/ 327107 h 6568233"/>
              <a:gd name="connsiteX127" fmla="*/ 8309147 w 8636594"/>
              <a:gd name="connsiteY127" fmla="*/ 292718 h 6568233"/>
              <a:gd name="connsiteX128" fmla="*/ 8344256 w 8636594"/>
              <a:gd name="connsiteY128" fmla="*/ 258685 h 6568233"/>
              <a:gd name="connsiteX129" fmla="*/ 8379669 w 8636594"/>
              <a:gd name="connsiteY129" fmla="*/ 225013 h 6568233"/>
              <a:gd name="connsiteX130" fmla="*/ 8415394 w 8636594"/>
              <a:gd name="connsiteY130" fmla="*/ 191709 h 6568233"/>
              <a:gd name="connsiteX131" fmla="*/ 8451434 w 8636594"/>
              <a:gd name="connsiteY131" fmla="*/ 158780 h 6568233"/>
              <a:gd name="connsiteX132" fmla="*/ 8487798 w 8636594"/>
              <a:gd name="connsiteY132" fmla="*/ 126233 h 6568233"/>
              <a:gd name="connsiteX133" fmla="*/ 8524489 w 8636594"/>
              <a:gd name="connsiteY133" fmla="*/ 94075 h 6568233"/>
              <a:gd name="connsiteX134" fmla="*/ 8561515 w 8636594"/>
              <a:gd name="connsiteY134" fmla="*/ 62312 h 6568233"/>
              <a:gd name="connsiteX135" fmla="*/ 8598881 w 8636594"/>
              <a:gd name="connsiteY135" fmla="*/ 30951 h 6568233"/>
              <a:gd name="connsiteX136" fmla="*/ 8636594 w 8636594"/>
              <a:gd name="connsiteY136" fmla="*/ 0 h 6568233"/>
              <a:gd name="connsiteX0" fmla="*/ 8636594 w 8636594"/>
              <a:gd name="connsiteY0" fmla="*/ 0 h 6555999"/>
              <a:gd name="connsiteX1" fmla="*/ 5293 w 8636594"/>
              <a:gd name="connsiteY1" fmla="*/ 0 h 6555999"/>
              <a:gd name="connsiteX2" fmla="*/ 0 w 8636594"/>
              <a:gd name="connsiteY2" fmla="*/ 5587843 h 6555999"/>
              <a:gd name="connsiteX3" fmla="*/ 1594033 w 8636594"/>
              <a:gd name="connsiteY3" fmla="*/ 5600057 h 6555999"/>
              <a:gd name="connsiteX4" fmla="*/ 1686068 w 8636594"/>
              <a:gd name="connsiteY4" fmla="*/ 5599745 h 6555999"/>
              <a:gd name="connsiteX5" fmla="*/ 2416341 w 8636594"/>
              <a:gd name="connsiteY5" fmla="*/ 6555999 h 6555999"/>
              <a:gd name="connsiteX6" fmla="*/ 2472299 w 8636594"/>
              <a:gd name="connsiteY6" fmla="*/ 6543344 h 6555999"/>
              <a:gd name="connsiteX7" fmla="*/ 2527618 w 8636594"/>
              <a:gd name="connsiteY7" fmla="*/ 6530269 h 6555999"/>
              <a:gd name="connsiteX8" fmla="*/ 2582304 w 8636594"/>
              <a:gd name="connsiteY8" fmla="*/ 6516778 h 6555999"/>
              <a:gd name="connsiteX9" fmla="*/ 2636364 w 8636594"/>
              <a:gd name="connsiteY9" fmla="*/ 6502876 h 6555999"/>
              <a:gd name="connsiteX10" fmla="*/ 2689804 w 8636594"/>
              <a:gd name="connsiteY10" fmla="*/ 6488565 h 6555999"/>
              <a:gd name="connsiteX11" fmla="*/ 2742629 w 8636594"/>
              <a:gd name="connsiteY11" fmla="*/ 6473849 h 6555999"/>
              <a:gd name="connsiteX12" fmla="*/ 2794848 w 8636594"/>
              <a:gd name="connsiteY12" fmla="*/ 6458731 h 6555999"/>
              <a:gd name="connsiteX13" fmla="*/ 2846466 w 8636594"/>
              <a:gd name="connsiteY13" fmla="*/ 6443216 h 6555999"/>
              <a:gd name="connsiteX14" fmla="*/ 2897488 w 8636594"/>
              <a:gd name="connsiteY14" fmla="*/ 6427305 h 6555999"/>
              <a:gd name="connsiteX15" fmla="*/ 2947923 w 8636594"/>
              <a:gd name="connsiteY15" fmla="*/ 6411004 h 6555999"/>
              <a:gd name="connsiteX16" fmla="*/ 2997775 w 8636594"/>
              <a:gd name="connsiteY16" fmla="*/ 6394316 h 6555999"/>
              <a:gd name="connsiteX17" fmla="*/ 3047052 w 8636594"/>
              <a:gd name="connsiteY17" fmla="*/ 6377243 h 6555999"/>
              <a:gd name="connsiteX18" fmla="*/ 3095759 w 8636594"/>
              <a:gd name="connsiteY18" fmla="*/ 6359791 h 6555999"/>
              <a:gd name="connsiteX19" fmla="*/ 3143903 w 8636594"/>
              <a:gd name="connsiteY19" fmla="*/ 6341961 h 6555999"/>
              <a:gd name="connsiteX20" fmla="*/ 3191491 w 8636594"/>
              <a:gd name="connsiteY20" fmla="*/ 6323757 h 6555999"/>
              <a:gd name="connsiteX21" fmla="*/ 3238528 w 8636594"/>
              <a:gd name="connsiteY21" fmla="*/ 6305184 h 6555999"/>
              <a:gd name="connsiteX22" fmla="*/ 3285021 w 8636594"/>
              <a:gd name="connsiteY22" fmla="*/ 6286245 h 6555999"/>
              <a:gd name="connsiteX23" fmla="*/ 3330977 w 8636594"/>
              <a:gd name="connsiteY23" fmla="*/ 6266942 h 6555999"/>
              <a:gd name="connsiteX24" fmla="*/ 3376401 w 8636594"/>
              <a:gd name="connsiteY24" fmla="*/ 6247281 h 6555999"/>
              <a:gd name="connsiteX25" fmla="*/ 3421300 w 8636594"/>
              <a:gd name="connsiteY25" fmla="*/ 6227263 h 6555999"/>
              <a:gd name="connsiteX26" fmla="*/ 3465680 w 8636594"/>
              <a:gd name="connsiteY26" fmla="*/ 6206893 h 6555999"/>
              <a:gd name="connsiteX27" fmla="*/ 3509548 w 8636594"/>
              <a:gd name="connsiteY27" fmla="*/ 6186174 h 6555999"/>
              <a:gd name="connsiteX28" fmla="*/ 3552910 w 8636594"/>
              <a:gd name="connsiteY28" fmla="*/ 6165110 h 6555999"/>
              <a:gd name="connsiteX29" fmla="*/ 3595773 w 8636594"/>
              <a:gd name="connsiteY29" fmla="*/ 6143704 h 6555999"/>
              <a:gd name="connsiteX30" fmla="*/ 3638142 w 8636594"/>
              <a:gd name="connsiteY30" fmla="*/ 6121960 h 6555999"/>
              <a:gd name="connsiteX31" fmla="*/ 3680024 w 8636594"/>
              <a:gd name="connsiteY31" fmla="*/ 6099881 h 6555999"/>
              <a:gd name="connsiteX32" fmla="*/ 3721426 w 8636594"/>
              <a:gd name="connsiteY32" fmla="*/ 6077471 h 6555999"/>
              <a:gd name="connsiteX33" fmla="*/ 3762353 w 8636594"/>
              <a:gd name="connsiteY33" fmla="*/ 6054733 h 6555999"/>
              <a:gd name="connsiteX34" fmla="*/ 3802812 w 8636594"/>
              <a:gd name="connsiteY34" fmla="*/ 6031671 h 6555999"/>
              <a:gd name="connsiteX35" fmla="*/ 3842810 w 8636594"/>
              <a:gd name="connsiteY35" fmla="*/ 6008288 h 6555999"/>
              <a:gd name="connsiteX36" fmla="*/ 3882352 w 8636594"/>
              <a:gd name="connsiteY36" fmla="*/ 5984588 h 6555999"/>
              <a:gd name="connsiteX37" fmla="*/ 3921445 w 8636594"/>
              <a:gd name="connsiteY37" fmla="*/ 5960574 h 6555999"/>
              <a:gd name="connsiteX38" fmla="*/ 3960096 w 8636594"/>
              <a:gd name="connsiteY38" fmla="*/ 5936250 h 6555999"/>
              <a:gd name="connsiteX39" fmla="*/ 3998311 w 8636594"/>
              <a:gd name="connsiteY39" fmla="*/ 5911619 h 6555999"/>
              <a:gd name="connsiteX40" fmla="*/ 4036095 w 8636594"/>
              <a:gd name="connsiteY40" fmla="*/ 5886685 h 6555999"/>
              <a:gd name="connsiteX41" fmla="*/ 4073456 w 8636594"/>
              <a:gd name="connsiteY41" fmla="*/ 5861452 h 6555999"/>
              <a:gd name="connsiteX42" fmla="*/ 4110400 w 8636594"/>
              <a:gd name="connsiteY42" fmla="*/ 5835922 h 6555999"/>
              <a:gd name="connsiteX43" fmla="*/ 4146933 w 8636594"/>
              <a:gd name="connsiteY43" fmla="*/ 5810100 h 6555999"/>
              <a:gd name="connsiteX44" fmla="*/ 4183061 w 8636594"/>
              <a:gd name="connsiteY44" fmla="*/ 5783988 h 6555999"/>
              <a:gd name="connsiteX45" fmla="*/ 4218791 w 8636594"/>
              <a:gd name="connsiteY45" fmla="*/ 5757591 h 6555999"/>
              <a:gd name="connsiteX46" fmla="*/ 4254129 w 8636594"/>
              <a:gd name="connsiteY46" fmla="*/ 5730912 h 6555999"/>
              <a:gd name="connsiteX47" fmla="*/ 4289081 w 8636594"/>
              <a:gd name="connsiteY47" fmla="*/ 5703955 h 6555999"/>
              <a:gd name="connsiteX48" fmla="*/ 4323654 w 8636594"/>
              <a:gd name="connsiteY48" fmla="*/ 5676722 h 6555999"/>
              <a:gd name="connsiteX49" fmla="*/ 4357854 w 8636594"/>
              <a:gd name="connsiteY49" fmla="*/ 5649218 h 6555999"/>
              <a:gd name="connsiteX50" fmla="*/ 4391688 w 8636594"/>
              <a:gd name="connsiteY50" fmla="*/ 5621446 h 6555999"/>
              <a:gd name="connsiteX51" fmla="*/ 4425162 w 8636594"/>
              <a:gd name="connsiteY51" fmla="*/ 5593409 h 6555999"/>
              <a:gd name="connsiteX52" fmla="*/ 4458281 w 8636594"/>
              <a:gd name="connsiteY52" fmla="*/ 5565111 h 6555999"/>
              <a:gd name="connsiteX53" fmla="*/ 4491053 w 8636594"/>
              <a:gd name="connsiteY53" fmla="*/ 5536556 h 6555999"/>
              <a:gd name="connsiteX54" fmla="*/ 4523484 w 8636594"/>
              <a:gd name="connsiteY54" fmla="*/ 5507747 h 6555999"/>
              <a:gd name="connsiteX55" fmla="*/ 4555580 w 8636594"/>
              <a:gd name="connsiteY55" fmla="*/ 5478687 h 6555999"/>
              <a:gd name="connsiteX56" fmla="*/ 4587347 w 8636594"/>
              <a:gd name="connsiteY56" fmla="*/ 5449380 h 6555999"/>
              <a:gd name="connsiteX57" fmla="*/ 4618793 w 8636594"/>
              <a:gd name="connsiteY57" fmla="*/ 5419830 h 6555999"/>
              <a:gd name="connsiteX58" fmla="*/ 4649922 w 8636594"/>
              <a:gd name="connsiteY58" fmla="*/ 5390040 h 6555999"/>
              <a:gd name="connsiteX59" fmla="*/ 4680742 w 8636594"/>
              <a:gd name="connsiteY59" fmla="*/ 5360014 h 6555999"/>
              <a:gd name="connsiteX60" fmla="*/ 4711259 w 8636594"/>
              <a:gd name="connsiteY60" fmla="*/ 5329755 h 6555999"/>
              <a:gd name="connsiteX61" fmla="*/ 4741478 w 8636594"/>
              <a:gd name="connsiteY61" fmla="*/ 5299266 h 6555999"/>
              <a:gd name="connsiteX62" fmla="*/ 4771408 w 8636594"/>
              <a:gd name="connsiteY62" fmla="*/ 5268551 h 6555999"/>
              <a:gd name="connsiteX63" fmla="*/ 4801053 w 8636594"/>
              <a:gd name="connsiteY63" fmla="*/ 5237614 h 6555999"/>
              <a:gd name="connsiteX64" fmla="*/ 4830420 w 8636594"/>
              <a:gd name="connsiteY64" fmla="*/ 5206458 h 6555999"/>
              <a:gd name="connsiteX65" fmla="*/ 4859516 w 8636594"/>
              <a:gd name="connsiteY65" fmla="*/ 5175087 h 6555999"/>
              <a:gd name="connsiteX66" fmla="*/ 4888347 w 8636594"/>
              <a:gd name="connsiteY66" fmla="*/ 5143504 h 6555999"/>
              <a:gd name="connsiteX67" fmla="*/ 4916919 w 8636594"/>
              <a:gd name="connsiteY67" fmla="*/ 5111713 h 6555999"/>
              <a:gd name="connsiteX68" fmla="*/ 4945238 w 8636594"/>
              <a:gd name="connsiteY68" fmla="*/ 5079717 h 6555999"/>
              <a:gd name="connsiteX69" fmla="*/ 4973311 w 8636594"/>
              <a:gd name="connsiteY69" fmla="*/ 5047519 h 6555999"/>
              <a:gd name="connsiteX70" fmla="*/ 5001145 w 8636594"/>
              <a:gd name="connsiteY70" fmla="*/ 5015124 h 6555999"/>
              <a:gd name="connsiteX71" fmla="*/ 5028745 w 8636594"/>
              <a:gd name="connsiteY71" fmla="*/ 4982535 h 6555999"/>
              <a:gd name="connsiteX72" fmla="*/ 5056117 w 8636594"/>
              <a:gd name="connsiteY72" fmla="*/ 4949755 h 6555999"/>
              <a:gd name="connsiteX73" fmla="*/ 5083269 w 8636594"/>
              <a:gd name="connsiteY73" fmla="*/ 4916787 h 6555999"/>
              <a:gd name="connsiteX74" fmla="*/ 5110207 w 8636594"/>
              <a:gd name="connsiteY74" fmla="*/ 4883636 h 6555999"/>
              <a:gd name="connsiteX75" fmla="*/ 5136937 w 8636594"/>
              <a:gd name="connsiteY75" fmla="*/ 4850305 h 6555999"/>
              <a:gd name="connsiteX76" fmla="*/ 5163464 w 8636594"/>
              <a:gd name="connsiteY76" fmla="*/ 4816797 h 6555999"/>
              <a:gd name="connsiteX77" fmla="*/ 5215940 w 8636594"/>
              <a:gd name="connsiteY77" fmla="*/ 4749265 h 6555999"/>
              <a:gd name="connsiteX78" fmla="*/ 5267684 w 8636594"/>
              <a:gd name="connsiteY78" fmla="*/ 4681068 h 6555999"/>
              <a:gd name="connsiteX79" fmla="*/ 5318748 w 8636594"/>
              <a:gd name="connsiteY79" fmla="*/ 4612234 h 6555999"/>
              <a:gd name="connsiteX80" fmla="*/ 5369182 w 8636594"/>
              <a:gd name="connsiteY80" fmla="*/ 4542793 h 6555999"/>
              <a:gd name="connsiteX81" fmla="*/ 5419038 w 8636594"/>
              <a:gd name="connsiteY81" fmla="*/ 4472771 h 6555999"/>
              <a:gd name="connsiteX82" fmla="*/ 5468365 w 8636594"/>
              <a:gd name="connsiteY82" fmla="*/ 4402196 h 6555999"/>
              <a:gd name="connsiteX83" fmla="*/ 5517215 w 8636594"/>
              <a:gd name="connsiteY83" fmla="*/ 4331098 h 6555999"/>
              <a:gd name="connsiteX84" fmla="*/ 5565637 w 8636594"/>
              <a:gd name="connsiteY84" fmla="*/ 4259503 h 6555999"/>
              <a:gd name="connsiteX85" fmla="*/ 5613684 w 8636594"/>
              <a:gd name="connsiteY85" fmla="*/ 4187441 h 6555999"/>
              <a:gd name="connsiteX86" fmla="*/ 5685160 w 8636594"/>
              <a:gd name="connsiteY86" fmla="*/ 4078531 h 6555999"/>
              <a:gd name="connsiteX87" fmla="*/ 5756074 w 8636594"/>
              <a:gd name="connsiteY87" fmla="*/ 3968727 h 6555999"/>
              <a:gd name="connsiteX88" fmla="*/ 5873483 w 8636594"/>
              <a:gd name="connsiteY88" fmla="*/ 3783989 h 6555999"/>
              <a:gd name="connsiteX89" fmla="*/ 6203209 w 8636594"/>
              <a:gd name="connsiteY89" fmla="*/ 3258640 h 6555999"/>
              <a:gd name="connsiteX90" fmla="*/ 6299430 w 8636594"/>
              <a:gd name="connsiteY90" fmla="*/ 3107321 h 6555999"/>
              <a:gd name="connsiteX91" fmla="*/ 6372650 w 8636594"/>
              <a:gd name="connsiteY91" fmla="*/ 2993735 h 6555999"/>
              <a:gd name="connsiteX92" fmla="*/ 6453197 w 8636594"/>
              <a:gd name="connsiteY92" fmla="*/ 2869788 h 6555999"/>
              <a:gd name="connsiteX93" fmla="*/ 6564167 w 8636594"/>
              <a:gd name="connsiteY93" fmla="*/ 2696807 h 6555999"/>
              <a:gd name="connsiteX94" fmla="*/ 6976233 w 8636594"/>
              <a:gd name="connsiteY94" fmla="*/ 2045274 h 6555999"/>
              <a:gd name="connsiteX95" fmla="*/ 7086755 w 8636594"/>
              <a:gd name="connsiteY95" fmla="*/ 1872743 h 6555999"/>
              <a:gd name="connsiteX96" fmla="*/ 7170279 w 8636594"/>
              <a:gd name="connsiteY96" fmla="*/ 1744202 h 6555999"/>
              <a:gd name="connsiteX97" fmla="*/ 7226351 w 8636594"/>
              <a:gd name="connsiteY97" fmla="*/ 1659017 h 6555999"/>
              <a:gd name="connsiteX98" fmla="*/ 7282789 w 8636594"/>
              <a:gd name="connsiteY98" fmla="*/ 1574303 h 6555999"/>
              <a:gd name="connsiteX99" fmla="*/ 7339643 w 8636594"/>
              <a:gd name="connsiteY99" fmla="*/ 1490113 h 6555999"/>
              <a:gd name="connsiteX100" fmla="*/ 7396957 w 8636594"/>
              <a:gd name="connsiteY100" fmla="*/ 1406503 h 6555999"/>
              <a:gd name="connsiteX101" fmla="*/ 7454781 w 8636594"/>
              <a:gd name="connsiteY101" fmla="*/ 1323526 h 6555999"/>
              <a:gd name="connsiteX102" fmla="*/ 7513161 w 8636594"/>
              <a:gd name="connsiteY102" fmla="*/ 1241237 h 6555999"/>
              <a:gd name="connsiteX103" fmla="*/ 7572144 w 8636594"/>
              <a:gd name="connsiteY103" fmla="*/ 1159689 h 6555999"/>
              <a:gd name="connsiteX104" fmla="*/ 7601877 w 8636594"/>
              <a:gd name="connsiteY104" fmla="*/ 1119210 h 6555999"/>
              <a:gd name="connsiteX105" fmla="*/ 7631779 w 8636594"/>
              <a:gd name="connsiteY105" fmla="*/ 1078937 h 6555999"/>
              <a:gd name="connsiteX106" fmla="*/ 7661855 w 8636594"/>
              <a:gd name="connsiteY106" fmla="*/ 1038876 h 6555999"/>
              <a:gd name="connsiteX107" fmla="*/ 7692111 w 8636594"/>
              <a:gd name="connsiteY107" fmla="*/ 999035 h 6555999"/>
              <a:gd name="connsiteX108" fmla="*/ 7722554 w 8636594"/>
              <a:gd name="connsiteY108" fmla="*/ 959419 h 6555999"/>
              <a:gd name="connsiteX109" fmla="*/ 7753190 w 8636594"/>
              <a:gd name="connsiteY109" fmla="*/ 920037 h 6555999"/>
              <a:gd name="connsiteX110" fmla="*/ 7784023 w 8636594"/>
              <a:gd name="connsiteY110" fmla="*/ 880894 h 6555999"/>
              <a:gd name="connsiteX111" fmla="*/ 7815061 w 8636594"/>
              <a:gd name="connsiteY111" fmla="*/ 841997 h 6555999"/>
              <a:gd name="connsiteX112" fmla="*/ 7846308 w 8636594"/>
              <a:gd name="connsiteY112" fmla="*/ 803354 h 6555999"/>
              <a:gd name="connsiteX113" fmla="*/ 7877772 w 8636594"/>
              <a:gd name="connsiteY113" fmla="*/ 764970 h 6555999"/>
              <a:gd name="connsiteX114" fmla="*/ 7909458 w 8636594"/>
              <a:gd name="connsiteY114" fmla="*/ 726853 h 6555999"/>
              <a:gd name="connsiteX115" fmla="*/ 7941371 w 8636594"/>
              <a:gd name="connsiteY115" fmla="*/ 689010 h 6555999"/>
              <a:gd name="connsiteX116" fmla="*/ 7973518 w 8636594"/>
              <a:gd name="connsiteY116" fmla="*/ 651447 h 6555999"/>
              <a:gd name="connsiteX117" fmla="*/ 8005905 w 8636594"/>
              <a:gd name="connsiteY117" fmla="*/ 614171 h 6555999"/>
              <a:gd name="connsiteX118" fmla="*/ 8038538 w 8636594"/>
              <a:gd name="connsiteY118" fmla="*/ 577189 h 6555999"/>
              <a:gd name="connsiteX119" fmla="*/ 8071421 w 8636594"/>
              <a:gd name="connsiteY119" fmla="*/ 540507 h 6555999"/>
              <a:gd name="connsiteX120" fmla="*/ 8104563 w 8636594"/>
              <a:gd name="connsiteY120" fmla="*/ 504132 h 6555999"/>
              <a:gd name="connsiteX121" fmla="*/ 8137967 w 8636594"/>
              <a:gd name="connsiteY121" fmla="*/ 468072 h 6555999"/>
              <a:gd name="connsiteX122" fmla="*/ 8171641 w 8636594"/>
              <a:gd name="connsiteY122" fmla="*/ 432332 h 6555999"/>
              <a:gd name="connsiteX123" fmla="*/ 8205590 w 8636594"/>
              <a:gd name="connsiteY123" fmla="*/ 396920 h 6555999"/>
              <a:gd name="connsiteX124" fmla="*/ 8239820 w 8636594"/>
              <a:gd name="connsiteY124" fmla="*/ 361843 h 6555999"/>
              <a:gd name="connsiteX125" fmla="*/ 8274337 w 8636594"/>
              <a:gd name="connsiteY125" fmla="*/ 327107 h 6555999"/>
              <a:gd name="connsiteX126" fmla="*/ 8309147 w 8636594"/>
              <a:gd name="connsiteY126" fmla="*/ 292718 h 6555999"/>
              <a:gd name="connsiteX127" fmla="*/ 8344256 w 8636594"/>
              <a:gd name="connsiteY127" fmla="*/ 258685 h 6555999"/>
              <a:gd name="connsiteX128" fmla="*/ 8379669 w 8636594"/>
              <a:gd name="connsiteY128" fmla="*/ 225013 h 6555999"/>
              <a:gd name="connsiteX129" fmla="*/ 8415394 w 8636594"/>
              <a:gd name="connsiteY129" fmla="*/ 191709 h 6555999"/>
              <a:gd name="connsiteX130" fmla="*/ 8451434 w 8636594"/>
              <a:gd name="connsiteY130" fmla="*/ 158780 h 6555999"/>
              <a:gd name="connsiteX131" fmla="*/ 8487798 w 8636594"/>
              <a:gd name="connsiteY131" fmla="*/ 126233 h 6555999"/>
              <a:gd name="connsiteX132" fmla="*/ 8524489 w 8636594"/>
              <a:gd name="connsiteY132" fmla="*/ 94075 h 6555999"/>
              <a:gd name="connsiteX133" fmla="*/ 8561515 w 8636594"/>
              <a:gd name="connsiteY133" fmla="*/ 62312 h 6555999"/>
              <a:gd name="connsiteX134" fmla="*/ 8598881 w 8636594"/>
              <a:gd name="connsiteY134" fmla="*/ 30951 h 6555999"/>
              <a:gd name="connsiteX135" fmla="*/ 8636594 w 8636594"/>
              <a:gd name="connsiteY135" fmla="*/ 0 h 6555999"/>
              <a:gd name="connsiteX0" fmla="*/ 8636594 w 8636594"/>
              <a:gd name="connsiteY0" fmla="*/ 0 h 6543344"/>
              <a:gd name="connsiteX1" fmla="*/ 5293 w 8636594"/>
              <a:gd name="connsiteY1" fmla="*/ 0 h 6543344"/>
              <a:gd name="connsiteX2" fmla="*/ 0 w 8636594"/>
              <a:gd name="connsiteY2" fmla="*/ 5587843 h 6543344"/>
              <a:gd name="connsiteX3" fmla="*/ 1594033 w 8636594"/>
              <a:gd name="connsiteY3" fmla="*/ 5600057 h 6543344"/>
              <a:gd name="connsiteX4" fmla="*/ 1686068 w 8636594"/>
              <a:gd name="connsiteY4" fmla="*/ 5599745 h 6543344"/>
              <a:gd name="connsiteX5" fmla="*/ 2472299 w 8636594"/>
              <a:gd name="connsiteY5" fmla="*/ 6543344 h 6543344"/>
              <a:gd name="connsiteX6" fmla="*/ 2527618 w 8636594"/>
              <a:gd name="connsiteY6" fmla="*/ 6530269 h 6543344"/>
              <a:gd name="connsiteX7" fmla="*/ 2582304 w 8636594"/>
              <a:gd name="connsiteY7" fmla="*/ 6516778 h 6543344"/>
              <a:gd name="connsiteX8" fmla="*/ 2636364 w 8636594"/>
              <a:gd name="connsiteY8" fmla="*/ 6502876 h 6543344"/>
              <a:gd name="connsiteX9" fmla="*/ 2689804 w 8636594"/>
              <a:gd name="connsiteY9" fmla="*/ 6488565 h 6543344"/>
              <a:gd name="connsiteX10" fmla="*/ 2742629 w 8636594"/>
              <a:gd name="connsiteY10" fmla="*/ 6473849 h 6543344"/>
              <a:gd name="connsiteX11" fmla="*/ 2794848 w 8636594"/>
              <a:gd name="connsiteY11" fmla="*/ 6458731 h 6543344"/>
              <a:gd name="connsiteX12" fmla="*/ 2846466 w 8636594"/>
              <a:gd name="connsiteY12" fmla="*/ 6443216 h 6543344"/>
              <a:gd name="connsiteX13" fmla="*/ 2897488 w 8636594"/>
              <a:gd name="connsiteY13" fmla="*/ 6427305 h 6543344"/>
              <a:gd name="connsiteX14" fmla="*/ 2947923 w 8636594"/>
              <a:gd name="connsiteY14" fmla="*/ 6411004 h 6543344"/>
              <a:gd name="connsiteX15" fmla="*/ 2997775 w 8636594"/>
              <a:gd name="connsiteY15" fmla="*/ 6394316 h 6543344"/>
              <a:gd name="connsiteX16" fmla="*/ 3047052 w 8636594"/>
              <a:gd name="connsiteY16" fmla="*/ 6377243 h 6543344"/>
              <a:gd name="connsiteX17" fmla="*/ 3095759 w 8636594"/>
              <a:gd name="connsiteY17" fmla="*/ 6359791 h 6543344"/>
              <a:gd name="connsiteX18" fmla="*/ 3143903 w 8636594"/>
              <a:gd name="connsiteY18" fmla="*/ 6341961 h 6543344"/>
              <a:gd name="connsiteX19" fmla="*/ 3191491 w 8636594"/>
              <a:gd name="connsiteY19" fmla="*/ 6323757 h 6543344"/>
              <a:gd name="connsiteX20" fmla="*/ 3238528 w 8636594"/>
              <a:gd name="connsiteY20" fmla="*/ 6305184 h 6543344"/>
              <a:gd name="connsiteX21" fmla="*/ 3285021 w 8636594"/>
              <a:gd name="connsiteY21" fmla="*/ 6286245 h 6543344"/>
              <a:gd name="connsiteX22" fmla="*/ 3330977 w 8636594"/>
              <a:gd name="connsiteY22" fmla="*/ 6266942 h 6543344"/>
              <a:gd name="connsiteX23" fmla="*/ 3376401 w 8636594"/>
              <a:gd name="connsiteY23" fmla="*/ 6247281 h 6543344"/>
              <a:gd name="connsiteX24" fmla="*/ 3421300 w 8636594"/>
              <a:gd name="connsiteY24" fmla="*/ 6227263 h 6543344"/>
              <a:gd name="connsiteX25" fmla="*/ 3465680 w 8636594"/>
              <a:gd name="connsiteY25" fmla="*/ 6206893 h 6543344"/>
              <a:gd name="connsiteX26" fmla="*/ 3509548 w 8636594"/>
              <a:gd name="connsiteY26" fmla="*/ 6186174 h 6543344"/>
              <a:gd name="connsiteX27" fmla="*/ 3552910 w 8636594"/>
              <a:gd name="connsiteY27" fmla="*/ 6165110 h 6543344"/>
              <a:gd name="connsiteX28" fmla="*/ 3595773 w 8636594"/>
              <a:gd name="connsiteY28" fmla="*/ 6143704 h 6543344"/>
              <a:gd name="connsiteX29" fmla="*/ 3638142 w 8636594"/>
              <a:gd name="connsiteY29" fmla="*/ 6121960 h 6543344"/>
              <a:gd name="connsiteX30" fmla="*/ 3680024 w 8636594"/>
              <a:gd name="connsiteY30" fmla="*/ 6099881 h 6543344"/>
              <a:gd name="connsiteX31" fmla="*/ 3721426 w 8636594"/>
              <a:gd name="connsiteY31" fmla="*/ 6077471 h 6543344"/>
              <a:gd name="connsiteX32" fmla="*/ 3762353 w 8636594"/>
              <a:gd name="connsiteY32" fmla="*/ 6054733 h 6543344"/>
              <a:gd name="connsiteX33" fmla="*/ 3802812 w 8636594"/>
              <a:gd name="connsiteY33" fmla="*/ 6031671 h 6543344"/>
              <a:gd name="connsiteX34" fmla="*/ 3842810 w 8636594"/>
              <a:gd name="connsiteY34" fmla="*/ 6008288 h 6543344"/>
              <a:gd name="connsiteX35" fmla="*/ 3882352 w 8636594"/>
              <a:gd name="connsiteY35" fmla="*/ 5984588 h 6543344"/>
              <a:gd name="connsiteX36" fmla="*/ 3921445 w 8636594"/>
              <a:gd name="connsiteY36" fmla="*/ 5960574 h 6543344"/>
              <a:gd name="connsiteX37" fmla="*/ 3960096 w 8636594"/>
              <a:gd name="connsiteY37" fmla="*/ 5936250 h 6543344"/>
              <a:gd name="connsiteX38" fmla="*/ 3998311 w 8636594"/>
              <a:gd name="connsiteY38" fmla="*/ 5911619 h 6543344"/>
              <a:gd name="connsiteX39" fmla="*/ 4036095 w 8636594"/>
              <a:gd name="connsiteY39" fmla="*/ 5886685 h 6543344"/>
              <a:gd name="connsiteX40" fmla="*/ 4073456 w 8636594"/>
              <a:gd name="connsiteY40" fmla="*/ 5861452 h 6543344"/>
              <a:gd name="connsiteX41" fmla="*/ 4110400 w 8636594"/>
              <a:gd name="connsiteY41" fmla="*/ 5835922 h 6543344"/>
              <a:gd name="connsiteX42" fmla="*/ 4146933 w 8636594"/>
              <a:gd name="connsiteY42" fmla="*/ 5810100 h 6543344"/>
              <a:gd name="connsiteX43" fmla="*/ 4183061 w 8636594"/>
              <a:gd name="connsiteY43" fmla="*/ 5783988 h 6543344"/>
              <a:gd name="connsiteX44" fmla="*/ 4218791 w 8636594"/>
              <a:gd name="connsiteY44" fmla="*/ 5757591 h 6543344"/>
              <a:gd name="connsiteX45" fmla="*/ 4254129 w 8636594"/>
              <a:gd name="connsiteY45" fmla="*/ 5730912 h 6543344"/>
              <a:gd name="connsiteX46" fmla="*/ 4289081 w 8636594"/>
              <a:gd name="connsiteY46" fmla="*/ 5703955 h 6543344"/>
              <a:gd name="connsiteX47" fmla="*/ 4323654 w 8636594"/>
              <a:gd name="connsiteY47" fmla="*/ 5676722 h 6543344"/>
              <a:gd name="connsiteX48" fmla="*/ 4357854 w 8636594"/>
              <a:gd name="connsiteY48" fmla="*/ 5649218 h 6543344"/>
              <a:gd name="connsiteX49" fmla="*/ 4391688 w 8636594"/>
              <a:gd name="connsiteY49" fmla="*/ 5621446 h 6543344"/>
              <a:gd name="connsiteX50" fmla="*/ 4425162 w 8636594"/>
              <a:gd name="connsiteY50" fmla="*/ 5593409 h 6543344"/>
              <a:gd name="connsiteX51" fmla="*/ 4458281 w 8636594"/>
              <a:gd name="connsiteY51" fmla="*/ 5565111 h 6543344"/>
              <a:gd name="connsiteX52" fmla="*/ 4491053 w 8636594"/>
              <a:gd name="connsiteY52" fmla="*/ 5536556 h 6543344"/>
              <a:gd name="connsiteX53" fmla="*/ 4523484 w 8636594"/>
              <a:gd name="connsiteY53" fmla="*/ 5507747 h 6543344"/>
              <a:gd name="connsiteX54" fmla="*/ 4555580 w 8636594"/>
              <a:gd name="connsiteY54" fmla="*/ 5478687 h 6543344"/>
              <a:gd name="connsiteX55" fmla="*/ 4587347 w 8636594"/>
              <a:gd name="connsiteY55" fmla="*/ 5449380 h 6543344"/>
              <a:gd name="connsiteX56" fmla="*/ 4618793 w 8636594"/>
              <a:gd name="connsiteY56" fmla="*/ 5419830 h 6543344"/>
              <a:gd name="connsiteX57" fmla="*/ 4649922 w 8636594"/>
              <a:gd name="connsiteY57" fmla="*/ 5390040 h 6543344"/>
              <a:gd name="connsiteX58" fmla="*/ 4680742 w 8636594"/>
              <a:gd name="connsiteY58" fmla="*/ 5360014 h 6543344"/>
              <a:gd name="connsiteX59" fmla="*/ 4711259 w 8636594"/>
              <a:gd name="connsiteY59" fmla="*/ 5329755 h 6543344"/>
              <a:gd name="connsiteX60" fmla="*/ 4741478 w 8636594"/>
              <a:gd name="connsiteY60" fmla="*/ 5299266 h 6543344"/>
              <a:gd name="connsiteX61" fmla="*/ 4771408 w 8636594"/>
              <a:gd name="connsiteY61" fmla="*/ 5268551 h 6543344"/>
              <a:gd name="connsiteX62" fmla="*/ 4801053 w 8636594"/>
              <a:gd name="connsiteY62" fmla="*/ 5237614 h 6543344"/>
              <a:gd name="connsiteX63" fmla="*/ 4830420 w 8636594"/>
              <a:gd name="connsiteY63" fmla="*/ 5206458 h 6543344"/>
              <a:gd name="connsiteX64" fmla="*/ 4859516 w 8636594"/>
              <a:gd name="connsiteY64" fmla="*/ 5175087 h 6543344"/>
              <a:gd name="connsiteX65" fmla="*/ 4888347 w 8636594"/>
              <a:gd name="connsiteY65" fmla="*/ 5143504 h 6543344"/>
              <a:gd name="connsiteX66" fmla="*/ 4916919 w 8636594"/>
              <a:gd name="connsiteY66" fmla="*/ 5111713 h 6543344"/>
              <a:gd name="connsiteX67" fmla="*/ 4945238 w 8636594"/>
              <a:gd name="connsiteY67" fmla="*/ 5079717 h 6543344"/>
              <a:gd name="connsiteX68" fmla="*/ 4973311 w 8636594"/>
              <a:gd name="connsiteY68" fmla="*/ 5047519 h 6543344"/>
              <a:gd name="connsiteX69" fmla="*/ 5001145 w 8636594"/>
              <a:gd name="connsiteY69" fmla="*/ 5015124 h 6543344"/>
              <a:gd name="connsiteX70" fmla="*/ 5028745 w 8636594"/>
              <a:gd name="connsiteY70" fmla="*/ 4982535 h 6543344"/>
              <a:gd name="connsiteX71" fmla="*/ 5056117 w 8636594"/>
              <a:gd name="connsiteY71" fmla="*/ 4949755 h 6543344"/>
              <a:gd name="connsiteX72" fmla="*/ 5083269 w 8636594"/>
              <a:gd name="connsiteY72" fmla="*/ 4916787 h 6543344"/>
              <a:gd name="connsiteX73" fmla="*/ 5110207 w 8636594"/>
              <a:gd name="connsiteY73" fmla="*/ 4883636 h 6543344"/>
              <a:gd name="connsiteX74" fmla="*/ 5136937 w 8636594"/>
              <a:gd name="connsiteY74" fmla="*/ 4850305 h 6543344"/>
              <a:gd name="connsiteX75" fmla="*/ 5163464 w 8636594"/>
              <a:gd name="connsiteY75" fmla="*/ 4816797 h 6543344"/>
              <a:gd name="connsiteX76" fmla="*/ 5215940 w 8636594"/>
              <a:gd name="connsiteY76" fmla="*/ 4749265 h 6543344"/>
              <a:gd name="connsiteX77" fmla="*/ 5267684 w 8636594"/>
              <a:gd name="connsiteY77" fmla="*/ 4681068 h 6543344"/>
              <a:gd name="connsiteX78" fmla="*/ 5318748 w 8636594"/>
              <a:gd name="connsiteY78" fmla="*/ 4612234 h 6543344"/>
              <a:gd name="connsiteX79" fmla="*/ 5369182 w 8636594"/>
              <a:gd name="connsiteY79" fmla="*/ 4542793 h 6543344"/>
              <a:gd name="connsiteX80" fmla="*/ 5419038 w 8636594"/>
              <a:gd name="connsiteY80" fmla="*/ 4472771 h 6543344"/>
              <a:gd name="connsiteX81" fmla="*/ 5468365 w 8636594"/>
              <a:gd name="connsiteY81" fmla="*/ 4402196 h 6543344"/>
              <a:gd name="connsiteX82" fmla="*/ 5517215 w 8636594"/>
              <a:gd name="connsiteY82" fmla="*/ 4331098 h 6543344"/>
              <a:gd name="connsiteX83" fmla="*/ 5565637 w 8636594"/>
              <a:gd name="connsiteY83" fmla="*/ 4259503 h 6543344"/>
              <a:gd name="connsiteX84" fmla="*/ 5613684 w 8636594"/>
              <a:gd name="connsiteY84" fmla="*/ 4187441 h 6543344"/>
              <a:gd name="connsiteX85" fmla="*/ 5685160 w 8636594"/>
              <a:gd name="connsiteY85" fmla="*/ 4078531 h 6543344"/>
              <a:gd name="connsiteX86" fmla="*/ 5756074 w 8636594"/>
              <a:gd name="connsiteY86" fmla="*/ 3968727 h 6543344"/>
              <a:gd name="connsiteX87" fmla="*/ 5873483 w 8636594"/>
              <a:gd name="connsiteY87" fmla="*/ 3783989 h 6543344"/>
              <a:gd name="connsiteX88" fmla="*/ 6203209 w 8636594"/>
              <a:gd name="connsiteY88" fmla="*/ 3258640 h 6543344"/>
              <a:gd name="connsiteX89" fmla="*/ 6299430 w 8636594"/>
              <a:gd name="connsiteY89" fmla="*/ 3107321 h 6543344"/>
              <a:gd name="connsiteX90" fmla="*/ 6372650 w 8636594"/>
              <a:gd name="connsiteY90" fmla="*/ 2993735 h 6543344"/>
              <a:gd name="connsiteX91" fmla="*/ 6453197 w 8636594"/>
              <a:gd name="connsiteY91" fmla="*/ 2869788 h 6543344"/>
              <a:gd name="connsiteX92" fmla="*/ 6564167 w 8636594"/>
              <a:gd name="connsiteY92" fmla="*/ 2696807 h 6543344"/>
              <a:gd name="connsiteX93" fmla="*/ 6976233 w 8636594"/>
              <a:gd name="connsiteY93" fmla="*/ 2045274 h 6543344"/>
              <a:gd name="connsiteX94" fmla="*/ 7086755 w 8636594"/>
              <a:gd name="connsiteY94" fmla="*/ 1872743 h 6543344"/>
              <a:gd name="connsiteX95" fmla="*/ 7170279 w 8636594"/>
              <a:gd name="connsiteY95" fmla="*/ 1744202 h 6543344"/>
              <a:gd name="connsiteX96" fmla="*/ 7226351 w 8636594"/>
              <a:gd name="connsiteY96" fmla="*/ 1659017 h 6543344"/>
              <a:gd name="connsiteX97" fmla="*/ 7282789 w 8636594"/>
              <a:gd name="connsiteY97" fmla="*/ 1574303 h 6543344"/>
              <a:gd name="connsiteX98" fmla="*/ 7339643 w 8636594"/>
              <a:gd name="connsiteY98" fmla="*/ 1490113 h 6543344"/>
              <a:gd name="connsiteX99" fmla="*/ 7396957 w 8636594"/>
              <a:gd name="connsiteY99" fmla="*/ 1406503 h 6543344"/>
              <a:gd name="connsiteX100" fmla="*/ 7454781 w 8636594"/>
              <a:gd name="connsiteY100" fmla="*/ 1323526 h 6543344"/>
              <a:gd name="connsiteX101" fmla="*/ 7513161 w 8636594"/>
              <a:gd name="connsiteY101" fmla="*/ 1241237 h 6543344"/>
              <a:gd name="connsiteX102" fmla="*/ 7572144 w 8636594"/>
              <a:gd name="connsiteY102" fmla="*/ 1159689 h 6543344"/>
              <a:gd name="connsiteX103" fmla="*/ 7601877 w 8636594"/>
              <a:gd name="connsiteY103" fmla="*/ 1119210 h 6543344"/>
              <a:gd name="connsiteX104" fmla="*/ 7631779 w 8636594"/>
              <a:gd name="connsiteY104" fmla="*/ 1078937 h 6543344"/>
              <a:gd name="connsiteX105" fmla="*/ 7661855 w 8636594"/>
              <a:gd name="connsiteY105" fmla="*/ 1038876 h 6543344"/>
              <a:gd name="connsiteX106" fmla="*/ 7692111 w 8636594"/>
              <a:gd name="connsiteY106" fmla="*/ 999035 h 6543344"/>
              <a:gd name="connsiteX107" fmla="*/ 7722554 w 8636594"/>
              <a:gd name="connsiteY107" fmla="*/ 959419 h 6543344"/>
              <a:gd name="connsiteX108" fmla="*/ 7753190 w 8636594"/>
              <a:gd name="connsiteY108" fmla="*/ 920037 h 6543344"/>
              <a:gd name="connsiteX109" fmla="*/ 7784023 w 8636594"/>
              <a:gd name="connsiteY109" fmla="*/ 880894 h 6543344"/>
              <a:gd name="connsiteX110" fmla="*/ 7815061 w 8636594"/>
              <a:gd name="connsiteY110" fmla="*/ 841997 h 6543344"/>
              <a:gd name="connsiteX111" fmla="*/ 7846308 w 8636594"/>
              <a:gd name="connsiteY111" fmla="*/ 803354 h 6543344"/>
              <a:gd name="connsiteX112" fmla="*/ 7877772 w 8636594"/>
              <a:gd name="connsiteY112" fmla="*/ 764970 h 6543344"/>
              <a:gd name="connsiteX113" fmla="*/ 7909458 w 8636594"/>
              <a:gd name="connsiteY113" fmla="*/ 726853 h 6543344"/>
              <a:gd name="connsiteX114" fmla="*/ 7941371 w 8636594"/>
              <a:gd name="connsiteY114" fmla="*/ 689010 h 6543344"/>
              <a:gd name="connsiteX115" fmla="*/ 7973518 w 8636594"/>
              <a:gd name="connsiteY115" fmla="*/ 651447 h 6543344"/>
              <a:gd name="connsiteX116" fmla="*/ 8005905 w 8636594"/>
              <a:gd name="connsiteY116" fmla="*/ 614171 h 6543344"/>
              <a:gd name="connsiteX117" fmla="*/ 8038538 w 8636594"/>
              <a:gd name="connsiteY117" fmla="*/ 577189 h 6543344"/>
              <a:gd name="connsiteX118" fmla="*/ 8071421 w 8636594"/>
              <a:gd name="connsiteY118" fmla="*/ 540507 h 6543344"/>
              <a:gd name="connsiteX119" fmla="*/ 8104563 w 8636594"/>
              <a:gd name="connsiteY119" fmla="*/ 504132 h 6543344"/>
              <a:gd name="connsiteX120" fmla="*/ 8137967 w 8636594"/>
              <a:gd name="connsiteY120" fmla="*/ 468072 h 6543344"/>
              <a:gd name="connsiteX121" fmla="*/ 8171641 w 8636594"/>
              <a:gd name="connsiteY121" fmla="*/ 432332 h 6543344"/>
              <a:gd name="connsiteX122" fmla="*/ 8205590 w 8636594"/>
              <a:gd name="connsiteY122" fmla="*/ 396920 h 6543344"/>
              <a:gd name="connsiteX123" fmla="*/ 8239820 w 8636594"/>
              <a:gd name="connsiteY123" fmla="*/ 361843 h 6543344"/>
              <a:gd name="connsiteX124" fmla="*/ 8274337 w 8636594"/>
              <a:gd name="connsiteY124" fmla="*/ 327107 h 6543344"/>
              <a:gd name="connsiteX125" fmla="*/ 8309147 w 8636594"/>
              <a:gd name="connsiteY125" fmla="*/ 292718 h 6543344"/>
              <a:gd name="connsiteX126" fmla="*/ 8344256 w 8636594"/>
              <a:gd name="connsiteY126" fmla="*/ 258685 h 6543344"/>
              <a:gd name="connsiteX127" fmla="*/ 8379669 w 8636594"/>
              <a:gd name="connsiteY127" fmla="*/ 225013 h 6543344"/>
              <a:gd name="connsiteX128" fmla="*/ 8415394 w 8636594"/>
              <a:gd name="connsiteY128" fmla="*/ 191709 h 6543344"/>
              <a:gd name="connsiteX129" fmla="*/ 8451434 w 8636594"/>
              <a:gd name="connsiteY129" fmla="*/ 158780 h 6543344"/>
              <a:gd name="connsiteX130" fmla="*/ 8487798 w 8636594"/>
              <a:gd name="connsiteY130" fmla="*/ 126233 h 6543344"/>
              <a:gd name="connsiteX131" fmla="*/ 8524489 w 8636594"/>
              <a:gd name="connsiteY131" fmla="*/ 94075 h 6543344"/>
              <a:gd name="connsiteX132" fmla="*/ 8561515 w 8636594"/>
              <a:gd name="connsiteY132" fmla="*/ 62312 h 6543344"/>
              <a:gd name="connsiteX133" fmla="*/ 8598881 w 8636594"/>
              <a:gd name="connsiteY133" fmla="*/ 30951 h 6543344"/>
              <a:gd name="connsiteX134" fmla="*/ 8636594 w 8636594"/>
              <a:gd name="connsiteY134" fmla="*/ 0 h 6543344"/>
              <a:gd name="connsiteX0" fmla="*/ 8636594 w 8636594"/>
              <a:gd name="connsiteY0" fmla="*/ 0 h 6530269"/>
              <a:gd name="connsiteX1" fmla="*/ 5293 w 8636594"/>
              <a:gd name="connsiteY1" fmla="*/ 0 h 6530269"/>
              <a:gd name="connsiteX2" fmla="*/ 0 w 8636594"/>
              <a:gd name="connsiteY2" fmla="*/ 5587843 h 6530269"/>
              <a:gd name="connsiteX3" fmla="*/ 1594033 w 8636594"/>
              <a:gd name="connsiteY3" fmla="*/ 5600057 h 6530269"/>
              <a:gd name="connsiteX4" fmla="*/ 1686068 w 8636594"/>
              <a:gd name="connsiteY4" fmla="*/ 5599745 h 6530269"/>
              <a:gd name="connsiteX5" fmla="*/ 2527618 w 8636594"/>
              <a:gd name="connsiteY5" fmla="*/ 6530269 h 6530269"/>
              <a:gd name="connsiteX6" fmla="*/ 2582304 w 8636594"/>
              <a:gd name="connsiteY6" fmla="*/ 6516778 h 6530269"/>
              <a:gd name="connsiteX7" fmla="*/ 2636364 w 8636594"/>
              <a:gd name="connsiteY7" fmla="*/ 6502876 h 6530269"/>
              <a:gd name="connsiteX8" fmla="*/ 2689804 w 8636594"/>
              <a:gd name="connsiteY8" fmla="*/ 6488565 h 6530269"/>
              <a:gd name="connsiteX9" fmla="*/ 2742629 w 8636594"/>
              <a:gd name="connsiteY9" fmla="*/ 6473849 h 6530269"/>
              <a:gd name="connsiteX10" fmla="*/ 2794848 w 8636594"/>
              <a:gd name="connsiteY10" fmla="*/ 6458731 h 6530269"/>
              <a:gd name="connsiteX11" fmla="*/ 2846466 w 8636594"/>
              <a:gd name="connsiteY11" fmla="*/ 6443216 h 6530269"/>
              <a:gd name="connsiteX12" fmla="*/ 2897488 w 8636594"/>
              <a:gd name="connsiteY12" fmla="*/ 6427305 h 6530269"/>
              <a:gd name="connsiteX13" fmla="*/ 2947923 w 8636594"/>
              <a:gd name="connsiteY13" fmla="*/ 6411004 h 6530269"/>
              <a:gd name="connsiteX14" fmla="*/ 2997775 w 8636594"/>
              <a:gd name="connsiteY14" fmla="*/ 6394316 h 6530269"/>
              <a:gd name="connsiteX15" fmla="*/ 3047052 w 8636594"/>
              <a:gd name="connsiteY15" fmla="*/ 6377243 h 6530269"/>
              <a:gd name="connsiteX16" fmla="*/ 3095759 w 8636594"/>
              <a:gd name="connsiteY16" fmla="*/ 6359791 h 6530269"/>
              <a:gd name="connsiteX17" fmla="*/ 3143903 w 8636594"/>
              <a:gd name="connsiteY17" fmla="*/ 6341961 h 6530269"/>
              <a:gd name="connsiteX18" fmla="*/ 3191491 w 8636594"/>
              <a:gd name="connsiteY18" fmla="*/ 6323757 h 6530269"/>
              <a:gd name="connsiteX19" fmla="*/ 3238528 w 8636594"/>
              <a:gd name="connsiteY19" fmla="*/ 6305184 h 6530269"/>
              <a:gd name="connsiteX20" fmla="*/ 3285021 w 8636594"/>
              <a:gd name="connsiteY20" fmla="*/ 6286245 h 6530269"/>
              <a:gd name="connsiteX21" fmla="*/ 3330977 w 8636594"/>
              <a:gd name="connsiteY21" fmla="*/ 6266942 h 6530269"/>
              <a:gd name="connsiteX22" fmla="*/ 3376401 w 8636594"/>
              <a:gd name="connsiteY22" fmla="*/ 6247281 h 6530269"/>
              <a:gd name="connsiteX23" fmla="*/ 3421300 w 8636594"/>
              <a:gd name="connsiteY23" fmla="*/ 6227263 h 6530269"/>
              <a:gd name="connsiteX24" fmla="*/ 3465680 w 8636594"/>
              <a:gd name="connsiteY24" fmla="*/ 6206893 h 6530269"/>
              <a:gd name="connsiteX25" fmla="*/ 3509548 w 8636594"/>
              <a:gd name="connsiteY25" fmla="*/ 6186174 h 6530269"/>
              <a:gd name="connsiteX26" fmla="*/ 3552910 w 8636594"/>
              <a:gd name="connsiteY26" fmla="*/ 6165110 h 6530269"/>
              <a:gd name="connsiteX27" fmla="*/ 3595773 w 8636594"/>
              <a:gd name="connsiteY27" fmla="*/ 6143704 h 6530269"/>
              <a:gd name="connsiteX28" fmla="*/ 3638142 w 8636594"/>
              <a:gd name="connsiteY28" fmla="*/ 6121960 h 6530269"/>
              <a:gd name="connsiteX29" fmla="*/ 3680024 w 8636594"/>
              <a:gd name="connsiteY29" fmla="*/ 6099881 h 6530269"/>
              <a:gd name="connsiteX30" fmla="*/ 3721426 w 8636594"/>
              <a:gd name="connsiteY30" fmla="*/ 6077471 h 6530269"/>
              <a:gd name="connsiteX31" fmla="*/ 3762353 w 8636594"/>
              <a:gd name="connsiteY31" fmla="*/ 6054733 h 6530269"/>
              <a:gd name="connsiteX32" fmla="*/ 3802812 w 8636594"/>
              <a:gd name="connsiteY32" fmla="*/ 6031671 h 6530269"/>
              <a:gd name="connsiteX33" fmla="*/ 3842810 w 8636594"/>
              <a:gd name="connsiteY33" fmla="*/ 6008288 h 6530269"/>
              <a:gd name="connsiteX34" fmla="*/ 3882352 w 8636594"/>
              <a:gd name="connsiteY34" fmla="*/ 5984588 h 6530269"/>
              <a:gd name="connsiteX35" fmla="*/ 3921445 w 8636594"/>
              <a:gd name="connsiteY35" fmla="*/ 5960574 h 6530269"/>
              <a:gd name="connsiteX36" fmla="*/ 3960096 w 8636594"/>
              <a:gd name="connsiteY36" fmla="*/ 5936250 h 6530269"/>
              <a:gd name="connsiteX37" fmla="*/ 3998311 w 8636594"/>
              <a:gd name="connsiteY37" fmla="*/ 5911619 h 6530269"/>
              <a:gd name="connsiteX38" fmla="*/ 4036095 w 8636594"/>
              <a:gd name="connsiteY38" fmla="*/ 5886685 h 6530269"/>
              <a:gd name="connsiteX39" fmla="*/ 4073456 w 8636594"/>
              <a:gd name="connsiteY39" fmla="*/ 5861452 h 6530269"/>
              <a:gd name="connsiteX40" fmla="*/ 4110400 w 8636594"/>
              <a:gd name="connsiteY40" fmla="*/ 5835922 h 6530269"/>
              <a:gd name="connsiteX41" fmla="*/ 4146933 w 8636594"/>
              <a:gd name="connsiteY41" fmla="*/ 5810100 h 6530269"/>
              <a:gd name="connsiteX42" fmla="*/ 4183061 w 8636594"/>
              <a:gd name="connsiteY42" fmla="*/ 5783988 h 6530269"/>
              <a:gd name="connsiteX43" fmla="*/ 4218791 w 8636594"/>
              <a:gd name="connsiteY43" fmla="*/ 5757591 h 6530269"/>
              <a:gd name="connsiteX44" fmla="*/ 4254129 w 8636594"/>
              <a:gd name="connsiteY44" fmla="*/ 5730912 h 6530269"/>
              <a:gd name="connsiteX45" fmla="*/ 4289081 w 8636594"/>
              <a:gd name="connsiteY45" fmla="*/ 5703955 h 6530269"/>
              <a:gd name="connsiteX46" fmla="*/ 4323654 w 8636594"/>
              <a:gd name="connsiteY46" fmla="*/ 5676722 h 6530269"/>
              <a:gd name="connsiteX47" fmla="*/ 4357854 w 8636594"/>
              <a:gd name="connsiteY47" fmla="*/ 5649218 h 6530269"/>
              <a:gd name="connsiteX48" fmla="*/ 4391688 w 8636594"/>
              <a:gd name="connsiteY48" fmla="*/ 5621446 h 6530269"/>
              <a:gd name="connsiteX49" fmla="*/ 4425162 w 8636594"/>
              <a:gd name="connsiteY49" fmla="*/ 5593409 h 6530269"/>
              <a:gd name="connsiteX50" fmla="*/ 4458281 w 8636594"/>
              <a:gd name="connsiteY50" fmla="*/ 5565111 h 6530269"/>
              <a:gd name="connsiteX51" fmla="*/ 4491053 w 8636594"/>
              <a:gd name="connsiteY51" fmla="*/ 5536556 h 6530269"/>
              <a:gd name="connsiteX52" fmla="*/ 4523484 w 8636594"/>
              <a:gd name="connsiteY52" fmla="*/ 5507747 h 6530269"/>
              <a:gd name="connsiteX53" fmla="*/ 4555580 w 8636594"/>
              <a:gd name="connsiteY53" fmla="*/ 5478687 h 6530269"/>
              <a:gd name="connsiteX54" fmla="*/ 4587347 w 8636594"/>
              <a:gd name="connsiteY54" fmla="*/ 5449380 h 6530269"/>
              <a:gd name="connsiteX55" fmla="*/ 4618793 w 8636594"/>
              <a:gd name="connsiteY55" fmla="*/ 5419830 h 6530269"/>
              <a:gd name="connsiteX56" fmla="*/ 4649922 w 8636594"/>
              <a:gd name="connsiteY56" fmla="*/ 5390040 h 6530269"/>
              <a:gd name="connsiteX57" fmla="*/ 4680742 w 8636594"/>
              <a:gd name="connsiteY57" fmla="*/ 5360014 h 6530269"/>
              <a:gd name="connsiteX58" fmla="*/ 4711259 w 8636594"/>
              <a:gd name="connsiteY58" fmla="*/ 5329755 h 6530269"/>
              <a:gd name="connsiteX59" fmla="*/ 4741478 w 8636594"/>
              <a:gd name="connsiteY59" fmla="*/ 5299266 h 6530269"/>
              <a:gd name="connsiteX60" fmla="*/ 4771408 w 8636594"/>
              <a:gd name="connsiteY60" fmla="*/ 5268551 h 6530269"/>
              <a:gd name="connsiteX61" fmla="*/ 4801053 w 8636594"/>
              <a:gd name="connsiteY61" fmla="*/ 5237614 h 6530269"/>
              <a:gd name="connsiteX62" fmla="*/ 4830420 w 8636594"/>
              <a:gd name="connsiteY62" fmla="*/ 5206458 h 6530269"/>
              <a:gd name="connsiteX63" fmla="*/ 4859516 w 8636594"/>
              <a:gd name="connsiteY63" fmla="*/ 5175087 h 6530269"/>
              <a:gd name="connsiteX64" fmla="*/ 4888347 w 8636594"/>
              <a:gd name="connsiteY64" fmla="*/ 5143504 h 6530269"/>
              <a:gd name="connsiteX65" fmla="*/ 4916919 w 8636594"/>
              <a:gd name="connsiteY65" fmla="*/ 5111713 h 6530269"/>
              <a:gd name="connsiteX66" fmla="*/ 4945238 w 8636594"/>
              <a:gd name="connsiteY66" fmla="*/ 5079717 h 6530269"/>
              <a:gd name="connsiteX67" fmla="*/ 4973311 w 8636594"/>
              <a:gd name="connsiteY67" fmla="*/ 5047519 h 6530269"/>
              <a:gd name="connsiteX68" fmla="*/ 5001145 w 8636594"/>
              <a:gd name="connsiteY68" fmla="*/ 5015124 h 6530269"/>
              <a:gd name="connsiteX69" fmla="*/ 5028745 w 8636594"/>
              <a:gd name="connsiteY69" fmla="*/ 4982535 h 6530269"/>
              <a:gd name="connsiteX70" fmla="*/ 5056117 w 8636594"/>
              <a:gd name="connsiteY70" fmla="*/ 4949755 h 6530269"/>
              <a:gd name="connsiteX71" fmla="*/ 5083269 w 8636594"/>
              <a:gd name="connsiteY71" fmla="*/ 4916787 h 6530269"/>
              <a:gd name="connsiteX72" fmla="*/ 5110207 w 8636594"/>
              <a:gd name="connsiteY72" fmla="*/ 4883636 h 6530269"/>
              <a:gd name="connsiteX73" fmla="*/ 5136937 w 8636594"/>
              <a:gd name="connsiteY73" fmla="*/ 4850305 h 6530269"/>
              <a:gd name="connsiteX74" fmla="*/ 5163464 w 8636594"/>
              <a:gd name="connsiteY74" fmla="*/ 4816797 h 6530269"/>
              <a:gd name="connsiteX75" fmla="*/ 5215940 w 8636594"/>
              <a:gd name="connsiteY75" fmla="*/ 4749265 h 6530269"/>
              <a:gd name="connsiteX76" fmla="*/ 5267684 w 8636594"/>
              <a:gd name="connsiteY76" fmla="*/ 4681068 h 6530269"/>
              <a:gd name="connsiteX77" fmla="*/ 5318748 w 8636594"/>
              <a:gd name="connsiteY77" fmla="*/ 4612234 h 6530269"/>
              <a:gd name="connsiteX78" fmla="*/ 5369182 w 8636594"/>
              <a:gd name="connsiteY78" fmla="*/ 4542793 h 6530269"/>
              <a:gd name="connsiteX79" fmla="*/ 5419038 w 8636594"/>
              <a:gd name="connsiteY79" fmla="*/ 4472771 h 6530269"/>
              <a:gd name="connsiteX80" fmla="*/ 5468365 w 8636594"/>
              <a:gd name="connsiteY80" fmla="*/ 4402196 h 6530269"/>
              <a:gd name="connsiteX81" fmla="*/ 5517215 w 8636594"/>
              <a:gd name="connsiteY81" fmla="*/ 4331098 h 6530269"/>
              <a:gd name="connsiteX82" fmla="*/ 5565637 w 8636594"/>
              <a:gd name="connsiteY82" fmla="*/ 4259503 h 6530269"/>
              <a:gd name="connsiteX83" fmla="*/ 5613684 w 8636594"/>
              <a:gd name="connsiteY83" fmla="*/ 4187441 h 6530269"/>
              <a:gd name="connsiteX84" fmla="*/ 5685160 w 8636594"/>
              <a:gd name="connsiteY84" fmla="*/ 4078531 h 6530269"/>
              <a:gd name="connsiteX85" fmla="*/ 5756074 w 8636594"/>
              <a:gd name="connsiteY85" fmla="*/ 3968727 h 6530269"/>
              <a:gd name="connsiteX86" fmla="*/ 5873483 w 8636594"/>
              <a:gd name="connsiteY86" fmla="*/ 3783989 h 6530269"/>
              <a:gd name="connsiteX87" fmla="*/ 6203209 w 8636594"/>
              <a:gd name="connsiteY87" fmla="*/ 3258640 h 6530269"/>
              <a:gd name="connsiteX88" fmla="*/ 6299430 w 8636594"/>
              <a:gd name="connsiteY88" fmla="*/ 3107321 h 6530269"/>
              <a:gd name="connsiteX89" fmla="*/ 6372650 w 8636594"/>
              <a:gd name="connsiteY89" fmla="*/ 2993735 h 6530269"/>
              <a:gd name="connsiteX90" fmla="*/ 6453197 w 8636594"/>
              <a:gd name="connsiteY90" fmla="*/ 2869788 h 6530269"/>
              <a:gd name="connsiteX91" fmla="*/ 6564167 w 8636594"/>
              <a:gd name="connsiteY91" fmla="*/ 2696807 h 6530269"/>
              <a:gd name="connsiteX92" fmla="*/ 6976233 w 8636594"/>
              <a:gd name="connsiteY92" fmla="*/ 2045274 h 6530269"/>
              <a:gd name="connsiteX93" fmla="*/ 7086755 w 8636594"/>
              <a:gd name="connsiteY93" fmla="*/ 1872743 h 6530269"/>
              <a:gd name="connsiteX94" fmla="*/ 7170279 w 8636594"/>
              <a:gd name="connsiteY94" fmla="*/ 1744202 h 6530269"/>
              <a:gd name="connsiteX95" fmla="*/ 7226351 w 8636594"/>
              <a:gd name="connsiteY95" fmla="*/ 1659017 h 6530269"/>
              <a:gd name="connsiteX96" fmla="*/ 7282789 w 8636594"/>
              <a:gd name="connsiteY96" fmla="*/ 1574303 h 6530269"/>
              <a:gd name="connsiteX97" fmla="*/ 7339643 w 8636594"/>
              <a:gd name="connsiteY97" fmla="*/ 1490113 h 6530269"/>
              <a:gd name="connsiteX98" fmla="*/ 7396957 w 8636594"/>
              <a:gd name="connsiteY98" fmla="*/ 1406503 h 6530269"/>
              <a:gd name="connsiteX99" fmla="*/ 7454781 w 8636594"/>
              <a:gd name="connsiteY99" fmla="*/ 1323526 h 6530269"/>
              <a:gd name="connsiteX100" fmla="*/ 7513161 w 8636594"/>
              <a:gd name="connsiteY100" fmla="*/ 1241237 h 6530269"/>
              <a:gd name="connsiteX101" fmla="*/ 7572144 w 8636594"/>
              <a:gd name="connsiteY101" fmla="*/ 1159689 h 6530269"/>
              <a:gd name="connsiteX102" fmla="*/ 7601877 w 8636594"/>
              <a:gd name="connsiteY102" fmla="*/ 1119210 h 6530269"/>
              <a:gd name="connsiteX103" fmla="*/ 7631779 w 8636594"/>
              <a:gd name="connsiteY103" fmla="*/ 1078937 h 6530269"/>
              <a:gd name="connsiteX104" fmla="*/ 7661855 w 8636594"/>
              <a:gd name="connsiteY104" fmla="*/ 1038876 h 6530269"/>
              <a:gd name="connsiteX105" fmla="*/ 7692111 w 8636594"/>
              <a:gd name="connsiteY105" fmla="*/ 999035 h 6530269"/>
              <a:gd name="connsiteX106" fmla="*/ 7722554 w 8636594"/>
              <a:gd name="connsiteY106" fmla="*/ 959419 h 6530269"/>
              <a:gd name="connsiteX107" fmla="*/ 7753190 w 8636594"/>
              <a:gd name="connsiteY107" fmla="*/ 920037 h 6530269"/>
              <a:gd name="connsiteX108" fmla="*/ 7784023 w 8636594"/>
              <a:gd name="connsiteY108" fmla="*/ 880894 h 6530269"/>
              <a:gd name="connsiteX109" fmla="*/ 7815061 w 8636594"/>
              <a:gd name="connsiteY109" fmla="*/ 841997 h 6530269"/>
              <a:gd name="connsiteX110" fmla="*/ 7846308 w 8636594"/>
              <a:gd name="connsiteY110" fmla="*/ 803354 h 6530269"/>
              <a:gd name="connsiteX111" fmla="*/ 7877772 w 8636594"/>
              <a:gd name="connsiteY111" fmla="*/ 764970 h 6530269"/>
              <a:gd name="connsiteX112" fmla="*/ 7909458 w 8636594"/>
              <a:gd name="connsiteY112" fmla="*/ 726853 h 6530269"/>
              <a:gd name="connsiteX113" fmla="*/ 7941371 w 8636594"/>
              <a:gd name="connsiteY113" fmla="*/ 689010 h 6530269"/>
              <a:gd name="connsiteX114" fmla="*/ 7973518 w 8636594"/>
              <a:gd name="connsiteY114" fmla="*/ 651447 h 6530269"/>
              <a:gd name="connsiteX115" fmla="*/ 8005905 w 8636594"/>
              <a:gd name="connsiteY115" fmla="*/ 614171 h 6530269"/>
              <a:gd name="connsiteX116" fmla="*/ 8038538 w 8636594"/>
              <a:gd name="connsiteY116" fmla="*/ 577189 h 6530269"/>
              <a:gd name="connsiteX117" fmla="*/ 8071421 w 8636594"/>
              <a:gd name="connsiteY117" fmla="*/ 540507 h 6530269"/>
              <a:gd name="connsiteX118" fmla="*/ 8104563 w 8636594"/>
              <a:gd name="connsiteY118" fmla="*/ 504132 h 6530269"/>
              <a:gd name="connsiteX119" fmla="*/ 8137967 w 8636594"/>
              <a:gd name="connsiteY119" fmla="*/ 468072 h 6530269"/>
              <a:gd name="connsiteX120" fmla="*/ 8171641 w 8636594"/>
              <a:gd name="connsiteY120" fmla="*/ 432332 h 6530269"/>
              <a:gd name="connsiteX121" fmla="*/ 8205590 w 8636594"/>
              <a:gd name="connsiteY121" fmla="*/ 396920 h 6530269"/>
              <a:gd name="connsiteX122" fmla="*/ 8239820 w 8636594"/>
              <a:gd name="connsiteY122" fmla="*/ 361843 h 6530269"/>
              <a:gd name="connsiteX123" fmla="*/ 8274337 w 8636594"/>
              <a:gd name="connsiteY123" fmla="*/ 327107 h 6530269"/>
              <a:gd name="connsiteX124" fmla="*/ 8309147 w 8636594"/>
              <a:gd name="connsiteY124" fmla="*/ 292718 h 6530269"/>
              <a:gd name="connsiteX125" fmla="*/ 8344256 w 8636594"/>
              <a:gd name="connsiteY125" fmla="*/ 258685 h 6530269"/>
              <a:gd name="connsiteX126" fmla="*/ 8379669 w 8636594"/>
              <a:gd name="connsiteY126" fmla="*/ 225013 h 6530269"/>
              <a:gd name="connsiteX127" fmla="*/ 8415394 w 8636594"/>
              <a:gd name="connsiteY127" fmla="*/ 191709 h 6530269"/>
              <a:gd name="connsiteX128" fmla="*/ 8451434 w 8636594"/>
              <a:gd name="connsiteY128" fmla="*/ 158780 h 6530269"/>
              <a:gd name="connsiteX129" fmla="*/ 8487798 w 8636594"/>
              <a:gd name="connsiteY129" fmla="*/ 126233 h 6530269"/>
              <a:gd name="connsiteX130" fmla="*/ 8524489 w 8636594"/>
              <a:gd name="connsiteY130" fmla="*/ 94075 h 6530269"/>
              <a:gd name="connsiteX131" fmla="*/ 8561515 w 8636594"/>
              <a:gd name="connsiteY131" fmla="*/ 62312 h 6530269"/>
              <a:gd name="connsiteX132" fmla="*/ 8598881 w 8636594"/>
              <a:gd name="connsiteY132" fmla="*/ 30951 h 6530269"/>
              <a:gd name="connsiteX133" fmla="*/ 8636594 w 8636594"/>
              <a:gd name="connsiteY133" fmla="*/ 0 h 6530269"/>
              <a:gd name="connsiteX0" fmla="*/ 8636594 w 8636594"/>
              <a:gd name="connsiteY0" fmla="*/ 0 h 6516778"/>
              <a:gd name="connsiteX1" fmla="*/ 5293 w 8636594"/>
              <a:gd name="connsiteY1" fmla="*/ 0 h 6516778"/>
              <a:gd name="connsiteX2" fmla="*/ 0 w 8636594"/>
              <a:gd name="connsiteY2" fmla="*/ 5587843 h 6516778"/>
              <a:gd name="connsiteX3" fmla="*/ 1594033 w 8636594"/>
              <a:gd name="connsiteY3" fmla="*/ 5600057 h 6516778"/>
              <a:gd name="connsiteX4" fmla="*/ 1686068 w 8636594"/>
              <a:gd name="connsiteY4" fmla="*/ 5599745 h 6516778"/>
              <a:gd name="connsiteX5" fmla="*/ 2582304 w 8636594"/>
              <a:gd name="connsiteY5" fmla="*/ 6516778 h 6516778"/>
              <a:gd name="connsiteX6" fmla="*/ 2636364 w 8636594"/>
              <a:gd name="connsiteY6" fmla="*/ 6502876 h 6516778"/>
              <a:gd name="connsiteX7" fmla="*/ 2689804 w 8636594"/>
              <a:gd name="connsiteY7" fmla="*/ 6488565 h 6516778"/>
              <a:gd name="connsiteX8" fmla="*/ 2742629 w 8636594"/>
              <a:gd name="connsiteY8" fmla="*/ 6473849 h 6516778"/>
              <a:gd name="connsiteX9" fmla="*/ 2794848 w 8636594"/>
              <a:gd name="connsiteY9" fmla="*/ 6458731 h 6516778"/>
              <a:gd name="connsiteX10" fmla="*/ 2846466 w 8636594"/>
              <a:gd name="connsiteY10" fmla="*/ 6443216 h 6516778"/>
              <a:gd name="connsiteX11" fmla="*/ 2897488 w 8636594"/>
              <a:gd name="connsiteY11" fmla="*/ 6427305 h 6516778"/>
              <a:gd name="connsiteX12" fmla="*/ 2947923 w 8636594"/>
              <a:gd name="connsiteY12" fmla="*/ 6411004 h 6516778"/>
              <a:gd name="connsiteX13" fmla="*/ 2997775 w 8636594"/>
              <a:gd name="connsiteY13" fmla="*/ 6394316 h 6516778"/>
              <a:gd name="connsiteX14" fmla="*/ 3047052 w 8636594"/>
              <a:gd name="connsiteY14" fmla="*/ 6377243 h 6516778"/>
              <a:gd name="connsiteX15" fmla="*/ 3095759 w 8636594"/>
              <a:gd name="connsiteY15" fmla="*/ 6359791 h 6516778"/>
              <a:gd name="connsiteX16" fmla="*/ 3143903 w 8636594"/>
              <a:gd name="connsiteY16" fmla="*/ 6341961 h 6516778"/>
              <a:gd name="connsiteX17" fmla="*/ 3191491 w 8636594"/>
              <a:gd name="connsiteY17" fmla="*/ 6323757 h 6516778"/>
              <a:gd name="connsiteX18" fmla="*/ 3238528 w 8636594"/>
              <a:gd name="connsiteY18" fmla="*/ 6305184 h 6516778"/>
              <a:gd name="connsiteX19" fmla="*/ 3285021 w 8636594"/>
              <a:gd name="connsiteY19" fmla="*/ 6286245 h 6516778"/>
              <a:gd name="connsiteX20" fmla="*/ 3330977 w 8636594"/>
              <a:gd name="connsiteY20" fmla="*/ 6266942 h 6516778"/>
              <a:gd name="connsiteX21" fmla="*/ 3376401 w 8636594"/>
              <a:gd name="connsiteY21" fmla="*/ 6247281 h 6516778"/>
              <a:gd name="connsiteX22" fmla="*/ 3421300 w 8636594"/>
              <a:gd name="connsiteY22" fmla="*/ 6227263 h 6516778"/>
              <a:gd name="connsiteX23" fmla="*/ 3465680 w 8636594"/>
              <a:gd name="connsiteY23" fmla="*/ 6206893 h 6516778"/>
              <a:gd name="connsiteX24" fmla="*/ 3509548 w 8636594"/>
              <a:gd name="connsiteY24" fmla="*/ 6186174 h 6516778"/>
              <a:gd name="connsiteX25" fmla="*/ 3552910 w 8636594"/>
              <a:gd name="connsiteY25" fmla="*/ 6165110 h 6516778"/>
              <a:gd name="connsiteX26" fmla="*/ 3595773 w 8636594"/>
              <a:gd name="connsiteY26" fmla="*/ 6143704 h 6516778"/>
              <a:gd name="connsiteX27" fmla="*/ 3638142 w 8636594"/>
              <a:gd name="connsiteY27" fmla="*/ 6121960 h 6516778"/>
              <a:gd name="connsiteX28" fmla="*/ 3680024 w 8636594"/>
              <a:gd name="connsiteY28" fmla="*/ 6099881 h 6516778"/>
              <a:gd name="connsiteX29" fmla="*/ 3721426 w 8636594"/>
              <a:gd name="connsiteY29" fmla="*/ 6077471 h 6516778"/>
              <a:gd name="connsiteX30" fmla="*/ 3762353 w 8636594"/>
              <a:gd name="connsiteY30" fmla="*/ 6054733 h 6516778"/>
              <a:gd name="connsiteX31" fmla="*/ 3802812 w 8636594"/>
              <a:gd name="connsiteY31" fmla="*/ 6031671 h 6516778"/>
              <a:gd name="connsiteX32" fmla="*/ 3842810 w 8636594"/>
              <a:gd name="connsiteY32" fmla="*/ 6008288 h 6516778"/>
              <a:gd name="connsiteX33" fmla="*/ 3882352 w 8636594"/>
              <a:gd name="connsiteY33" fmla="*/ 5984588 h 6516778"/>
              <a:gd name="connsiteX34" fmla="*/ 3921445 w 8636594"/>
              <a:gd name="connsiteY34" fmla="*/ 5960574 h 6516778"/>
              <a:gd name="connsiteX35" fmla="*/ 3960096 w 8636594"/>
              <a:gd name="connsiteY35" fmla="*/ 5936250 h 6516778"/>
              <a:gd name="connsiteX36" fmla="*/ 3998311 w 8636594"/>
              <a:gd name="connsiteY36" fmla="*/ 5911619 h 6516778"/>
              <a:gd name="connsiteX37" fmla="*/ 4036095 w 8636594"/>
              <a:gd name="connsiteY37" fmla="*/ 5886685 h 6516778"/>
              <a:gd name="connsiteX38" fmla="*/ 4073456 w 8636594"/>
              <a:gd name="connsiteY38" fmla="*/ 5861452 h 6516778"/>
              <a:gd name="connsiteX39" fmla="*/ 4110400 w 8636594"/>
              <a:gd name="connsiteY39" fmla="*/ 5835922 h 6516778"/>
              <a:gd name="connsiteX40" fmla="*/ 4146933 w 8636594"/>
              <a:gd name="connsiteY40" fmla="*/ 5810100 h 6516778"/>
              <a:gd name="connsiteX41" fmla="*/ 4183061 w 8636594"/>
              <a:gd name="connsiteY41" fmla="*/ 5783988 h 6516778"/>
              <a:gd name="connsiteX42" fmla="*/ 4218791 w 8636594"/>
              <a:gd name="connsiteY42" fmla="*/ 5757591 h 6516778"/>
              <a:gd name="connsiteX43" fmla="*/ 4254129 w 8636594"/>
              <a:gd name="connsiteY43" fmla="*/ 5730912 h 6516778"/>
              <a:gd name="connsiteX44" fmla="*/ 4289081 w 8636594"/>
              <a:gd name="connsiteY44" fmla="*/ 5703955 h 6516778"/>
              <a:gd name="connsiteX45" fmla="*/ 4323654 w 8636594"/>
              <a:gd name="connsiteY45" fmla="*/ 5676722 h 6516778"/>
              <a:gd name="connsiteX46" fmla="*/ 4357854 w 8636594"/>
              <a:gd name="connsiteY46" fmla="*/ 5649218 h 6516778"/>
              <a:gd name="connsiteX47" fmla="*/ 4391688 w 8636594"/>
              <a:gd name="connsiteY47" fmla="*/ 5621446 h 6516778"/>
              <a:gd name="connsiteX48" fmla="*/ 4425162 w 8636594"/>
              <a:gd name="connsiteY48" fmla="*/ 5593409 h 6516778"/>
              <a:gd name="connsiteX49" fmla="*/ 4458281 w 8636594"/>
              <a:gd name="connsiteY49" fmla="*/ 5565111 h 6516778"/>
              <a:gd name="connsiteX50" fmla="*/ 4491053 w 8636594"/>
              <a:gd name="connsiteY50" fmla="*/ 5536556 h 6516778"/>
              <a:gd name="connsiteX51" fmla="*/ 4523484 w 8636594"/>
              <a:gd name="connsiteY51" fmla="*/ 5507747 h 6516778"/>
              <a:gd name="connsiteX52" fmla="*/ 4555580 w 8636594"/>
              <a:gd name="connsiteY52" fmla="*/ 5478687 h 6516778"/>
              <a:gd name="connsiteX53" fmla="*/ 4587347 w 8636594"/>
              <a:gd name="connsiteY53" fmla="*/ 5449380 h 6516778"/>
              <a:gd name="connsiteX54" fmla="*/ 4618793 w 8636594"/>
              <a:gd name="connsiteY54" fmla="*/ 5419830 h 6516778"/>
              <a:gd name="connsiteX55" fmla="*/ 4649922 w 8636594"/>
              <a:gd name="connsiteY55" fmla="*/ 5390040 h 6516778"/>
              <a:gd name="connsiteX56" fmla="*/ 4680742 w 8636594"/>
              <a:gd name="connsiteY56" fmla="*/ 5360014 h 6516778"/>
              <a:gd name="connsiteX57" fmla="*/ 4711259 w 8636594"/>
              <a:gd name="connsiteY57" fmla="*/ 5329755 h 6516778"/>
              <a:gd name="connsiteX58" fmla="*/ 4741478 w 8636594"/>
              <a:gd name="connsiteY58" fmla="*/ 5299266 h 6516778"/>
              <a:gd name="connsiteX59" fmla="*/ 4771408 w 8636594"/>
              <a:gd name="connsiteY59" fmla="*/ 5268551 h 6516778"/>
              <a:gd name="connsiteX60" fmla="*/ 4801053 w 8636594"/>
              <a:gd name="connsiteY60" fmla="*/ 5237614 h 6516778"/>
              <a:gd name="connsiteX61" fmla="*/ 4830420 w 8636594"/>
              <a:gd name="connsiteY61" fmla="*/ 5206458 h 6516778"/>
              <a:gd name="connsiteX62" fmla="*/ 4859516 w 8636594"/>
              <a:gd name="connsiteY62" fmla="*/ 5175087 h 6516778"/>
              <a:gd name="connsiteX63" fmla="*/ 4888347 w 8636594"/>
              <a:gd name="connsiteY63" fmla="*/ 5143504 h 6516778"/>
              <a:gd name="connsiteX64" fmla="*/ 4916919 w 8636594"/>
              <a:gd name="connsiteY64" fmla="*/ 5111713 h 6516778"/>
              <a:gd name="connsiteX65" fmla="*/ 4945238 w 8636594"/>
              <a:gd name="connsiteY65" fmla="*/ 5079717 h 6516778"/>
              <a:gd name="connsiteX66" fmla="*/ 4973311 w 8636594"/>
              <a:gd name="connsiteY66" fmla="*/ 5047519 h 6516778"/>
              <a:gd name="connsiteX67" fmla="*/ 5001145 w 8636594"/>
              <a:gd name="connsiteY67" fmla="*/ 5015124 h 6516778"/>
              <a:gd name="connsiteX68" fmla="*/ 5028745 w 8636594"/>
              <a:gd name="connsiteY68" fmla="*/ 4982535 h 6516778"/>
              <a:gd name="connsiteX69" fmla="*/ 5056117 w 8636594"/>
              <a:gd name="connsiteY69" fmla="*/ 4949755 h 6516778"/>
              <a:gd name="connsiteX70" fmla="*/ 5083269 w 8636594"/>
              <a:gd name="connsiteY70" fmla="*/ 4916787 h 6516778"/>
              <a:gd name="connsiteX71" fmla="*/ 5110207 w 8636594"/>
              <a:gd name="connsiteY71" fmla="*/ 4883636 h 6516778"/>
              <a:gd name="connsiteX72" fmla="*/ 5136937 w 8636594"/>
              <a:gd name="connsiteY72" fmla="*/ 4850305 h 6516778"/>
              <a:gd name="connsiteX73" fmla="*/ 5163464 w 8636594"/>
              <a:gd name="connsiteY73" fmla="*/ 4816797 h 6516778"/>
              <a:gd name="connsiteX74" fmla="*/ 5215940 w 8636594"/>
              <a:gd name="connsiteY74" fmla="*/ 4749265 h 6516778"/>
              <a:gd name="connsiteX75" fmla="*/ 5267684 w 8636594"/>
              <a:gd name="connsiteY75" fmla="*/ 4681068 h 6516778"/>
              <a:gd name="connsiteX76" fmla="*/ 5318748 w 8636594"/>
              <a:gd name="connsiteY76" fmla="*/ 4612234 h 6516778"/>
              <a:gd name="connsiteX77" fmla="*/ 5369182 w 8636594"/>
              <a:gd name="connsiteY77" fmla="*/ 4542793 h 6516778"/>
              <a:gd name="connsiteX78" fmla="*/ 5419038 w 8636594"/>
              <a:gd name="connsiteY78" fmla="*/ 4472771 h 6516778"/>
              <a:gd name="connsiteX79" fmla="*/ 5468365 w 8636594"/>
              <a:gd name="connsiteY79" fmla="*/ 4402196 h 6516778"/>
              <a:gd name="connsiteX80" fmla="*/ 5517215 w 8636594"/>
              <a:gd name="connsiteY80" fmla="*/ 4331098 h 6516778"/>
              <a:gd name="connsiteX81" fmla="*/ 5565637 w 8636594"/>
              <a:gd name="connsiteY81" fmla="*/ 4259503 h 6516778"/>
              <a:gd name="connsiteX82" fmla="*/ 5613684 w 8636594"/>
              <a:gd name="connsiteY82" fmla="*/ 4187441 h 6516778"/>
              <a:gd name="connsiteX83" fmla="*/ 5685160 w 8636594"/>
              <a:gd name="connsiteY83" fmla="*/ 4078531 h 6516778"/>
              <a:gd name="connsiteX84" fmla="*/ 5756074 w 8636594"/>
              <a:gd name="connsiteY84" fmla="*/ 3968727 h 6516778"/>
              <a:gd name="connsiteX85" fmla="*/ 5873483 w 8636594"/>
              <a:gd name="connsiteY85" fmla="*/ 3783989 h 6516778"/>
              <a:gd name="connsiteX86" fmla="*/ 6203209 w 8636594"/>
              <a:gd name="connsiteY86" fmla="*/ 3258640 h 6516778"/>
              <a:gd name="connsiteX87" fmla="*/ 6299430 w 8636594"/>
              <a:gd name="connsiteY87" fmla="*/ 3107321 h 6516778"/>
              <a:gd name="connsiteX88" fmla="*/ 6372650 w 8636594"/>
              <a:gd name="connsiteY88" fmla="*/ 2993735 h 6516778"/>
              <a:gd name="connsiteX89" fmla="*/ 6453197 w 8636594"/>
              <a:gd name="connsiteY89" fmla="*/ 2869788 h 6516778"/>
              <a:gd name="connsiteX90" fmla="*/ 6564167 w 8636594"/>
              <a:gd name="connsiteY90" fmla="*/ 2696807 h 6516778"/>
              <a:gd name="connsiteX91" fmla="*/ 6976233 w 8636594"/>
              <a:gd name="connsiteY91" fmla="*/ 2045274 h 6516778"/>
              <a:gd name="connsiteX92" fmla="*/ 7086755 w 8636594"/>
              <a:gd name="connsiteY92" fmla="*/ 1872743 h 6516778"/>
              <a:gd name="connsiteX93" fmla="*/ 7170279 w 8636594"/>
              <a:gd name="connsiteY93" fmla="*/ 1744202 h 6516778"/>
              <a:gd name="connsiteX94" fmla="*/ 7226351 w 8636594"/>
              <a:gd name="connsiteY94" fmla="*/ 1659017 h 6516778"/>
              <a:gd name="connsiteX95" fmla="*/ 7282789 w 8636594"/>
              <a:gd name="connsiteY95" fmla="*/ 1574303 h 6516778"/>
              <a:gd name="connsiteX96" fmla="*/ 7339643 w 8636594"/>
              <a:gd name="connsiteY96" fmla="*/ 1490113 h 6516778"/>
              <a:gd name="connsiteX97" fmla="*/ 7396957 w 8636594"/>
              <a:gd name="connsiteY97" fmla="*/ 1406503 h 6516778"/>
              <a:gd name="connsiteX98" fmla="*/ 7454781 w 8636594"/>
              <a:gd name="connsiteY98" fmla="*/ 1323526 h 6516778"/>
              <a:gd name="connsiteX99" fmla="*/ 7513161 w 8636594"/>
              <a:gd name="connsiteY99" fmla="*/ 1241237 h 6516778"/>
              <a:gd name="connsiteX100" fmla="*/ 7572144 w 8636594"/>
              <a:gd name="connsiteY100" fmla="*/ 1159689 h 6516778"/>
              <a:gd name="connsiteX101" fmla="*/ 7601877 w 8636594"/>
              <a:gd name="connsiteY101" fmla="*/ 1119210 h 6516778"/>
              <a:gd name="connsiteX102" fmla="*/ 7631779 w 8636594"/>
              <a:gd name="connsiteY102" fmla="*/ 1078937 h 6516778"/>
              <a:gd name="connsiteX103" fmla="*/ 7661855 w 8636594"/>
              <a:gd name="connsiteY103" fmla="*/ 1038876 h 6516778"/>
              <a:gd name="connsiteX104" fmla="*/ 7692111 w 8636594"/>
              <a:gd name="connsiteY104" fmla="*/ 999035 h 6516778"/>
              <a:gd name="connsiteX105" fmla="*/ 7722554 w 8636594"/>
              <a:gd name="connsiteY105" fmla="*/ 959419 h 6516778"/>
              <a:gd name="connsiteX106" fmla="*/ 7753190 w 8636594"/>
              <a:gd name="connsiteY106" fmla="*/ 920037 h 6516778"/>
              <a:gd name="connsiteX107" fmla="*/ 7784023 w 8636594"/>
              <a:gd name="connsiteY107" fmla="*/ 880894 h 6516778"/>
              <a:gd name="connsiteX108" fmla="*/ 7815061 w 8636594"/>
              <a:gd name="connsiteY108" fmla="*/ 841997 h 6516778"/>
              <a:gd name="connsiteX109" fmla="*/ 7846308 w 8636594"/>
              <a:gd name="connsiteY109" fmla="*/ 803354 h 6516778"/>
              <a:gd name="connsiteX110" fmla="*/ 7877772 w 8636594"/>
              <a:gd name="connsiteY110" fmla="*/ 764970 h 6516778"/>
              <a:gd name="connsiteX111" fmla="*/ 7909458 w 8636594"/>
              <a:gd name="connsiteY111" fmla="*/ 726853 h 6516778"/>
              <a:gd name="connsiteX112" fmla="*/ 7941371 w 8636594"/>
              <a:gd name="connsiteY112" fmla="*/ 689010 h 6516778"/>
              <a:gd name="connsiteX113" fmla="*/ 7973518 w 8636594"/>
              <a:gd name="connsiteY113" fmla="*/ 651447 h 6516778"/>
              <a:gd name="connsiteX114" fmla="*/ 8005905 w 8636594"/>
              <a:gd name="connsiteY114" fmla="*/ 614171 h 6516778"/>
              <a:gd name="connsiteX115" fmla="*/ 8038538 w 8636594"/>
              <a:gd name="connsiteY115" fmla="*/ 577189 h 6516778"/>
              <a:gd name="connsiteX116" fmla="*/ 8071421 w 8636594"/>
              <a:gd name="connsiteY116" fmla="*/ 540507 h 6516778"/>
              <a:gd name="connsiteX117" fmla="*/ 8104563 w 8636594"/>
              <a:gd name="connsiteY117" fmla="*/ 504132 h 6516778"/>
              <a:gd name="connsiteX118" fmla="*/ 8137967 w 8636594"/>
              <a:gd name="connsiteY118" fmla="*/ 468072 h 6516778"/>
              <a:gd name="connsiteX119" fmla="*/ 8171641 w 8636594"/>
              <a:gd name="connsiteY119" fmla="*/ 432332 h 6516778"/>
              <a:gd name="connsiteX120" fmla="*/ 8205590 w 8636594"/>
              <a:gd name="connsiteY120" fmla="*/ 396920 h 6516778"/>
              <a:gd name="connsiteX121" fmla="*/ 8239820 w 8636594"/>
              <a:gd name="connsiteY121" fmla="*/ 361843 h 6516778"/>
              <a:gd name="connsiteX122" fmla="*/ 8274337 w 8636594"/>
              <a:gd name="connsiteY122" fmla="*/ 327107 h 6516778"/>
              <a:gd name="connsiteX123" fmla="*/ 8309147 w 8636594"/>
              <a:gd name="connsiteY123" fmla="*/ 292718 h 6516778"/>
              <a:gd name="connsiteX124" fmla="*/ 8344256 w 8636594"/>
              <a:gd name="connsiteY124" fmla="*/ 258685 h 6516778"/>
              <a:gd name="connsiteX125" fmla="*/ 8379669 w 8636594"/>
              <a:gd name="connsiteY125" fmla="*/ 225013 h 6516778"/>
              <a:gd name="connsiteX126" fmla="*/ 8415394 w 8636594"/>
              <a:gd name="connsiteY126" fmla="*/ 191709 h 6516778"/>
              <a:gd name="connsiteX127" fmla="*/ 8451434 w 8636594"/>
              <a:gd name="connsiteY127" fmla="*/ 158780 h 6516778"/>
              <a:gd name="connsiteX128" fmla="*/ 8487798 w 8636594"/>
              <a:gd name="connsiteY128" fmla="*/ 126233 h 6516778"/>
              <a:gd name="connsiteX129" fmla="*/ 8524489 w 8636594"/>
              <a:gd name="connsiteY129" fmla="*/ 94075 h 6516778"/>
              <a:gd name="connsiteX130" fmla="*/ 8561515 w 8636594"/>
              <a:gd name="connsiteY130" fmla="*/ 62312 h 6516778"/>
              <a:gd name="connsiteX131" fmla="*/ 8598881 w 8636594"/>
              <a:gd name="connsiteY131" fmla="*/ 30951 h 6516778"/>
              <a:gd name="connsiteX132" fmla="*/ 8636594 w 8636594"/>
              <a:gd name="connsiteY132" fmla="*/ 0 h 6516778"/>
              <a:gd name="connsiteX0" fmla="*/ 8636594 w 8636594"/>
              <a:gd name="connsiteY0" fmla="*/ 0 h 6502876"/>
              <a:gd name="connsiteX1" fmla="*/ 5293 w 8636594"/>
              <a:gd name="connsiteY1" fmla="*/ 0 h 6502876"/>
              <a:gd name="connsiteX2" fmla="*/ 0 w 8636594"/>
              <a:gd name="connsiteY2" fmla="*/ 5587843 h 6502876"/>
              <a:gd name="connsiteX3" fmla="*/ 1594033 w 8636594"/>
              <a:gd name="connsiteY3" fmla="*/ 5600057 h 6502876"/>
              <a:gd name="connsiteX4" fmla="*/ 1686068 w 8636594"/>
              <a:gd name="connsiteY4" fmla="*/ 5599745 h 6502876"/>
              <a:gd name="connsiteX5" fmla="*/ 2636364 w 8636594"/>
              <a:gd name="connsiteY5" fmla="*/ 6502876 h 6502876"/>
              <a:gd name="connsiteX6" fmla="*/ 2689804 w 8636594"/>
              <a:gd name="connsiteY6" fmla="*/ 6488565 h 6502876"/>
              <a:gd name="connsiteX7" fmla="*/ 2742629 w 8636594"/>
              <a:gd name="connsiteY7" fmla="*/ 6473849 h 6502876"/>
              <a:gd name="connsiteX8" fmla="*/ 2794848 w 8636594"/>
              <a:gd name="connsiteY8" fmla="*/ 6458731 h 6502876"/>
              <a:gd name="connsiteX9" fmla="*/ 2846466 w 8636594"/>
              <a:gd name="connsiteY9" fmla="*/ 6443216 h 6502876"/>
              <a:gd name="connsiteX10" fmla="*/ 2897488 w 8636594"/>
              <a:gd name="connsiteY10" fmla="*/ 6427305 h 6502876"/>
              <a:gd name="connsiteX11" fmla="*/ 2947923 w 8636594"/>
              <a:gd name="connsiteY11" fmla="*/ 6411004 h 6502876"/>
              <a:gd name="connsiteX12" fmla="*/ 2997775 w 8636594"/>
              <a:gd name="connsiteY12" fmla="*/ 6394316 h 6502876"/>
              <a:gd name="connsiteX13" fmla="*/ 3047052 w 8636594"/>
              <a:gd name="connsiteY13" fmla="*/ 6377243 h 6502876"/>
              <a:gd name="connsiteX14" fmla="*/ 3095759 w 8636594"/>
              <a:gd name="connsiteY14" fmla="*/ 6359791 h 6502876"/>
              <a:gd name="connsiteX15" fmla="*/ 3143903 w 8636594"/>
              <a:gd name="connsiteY15" fmla="*/ 6341961 h 6502876"/>
              <a:gd name="connsiteX16" fmla="*/ 3191491 w 8636594"/>
              <a:gd name="connsiteY16" fmla="*/ 6323757 h 6502876"/>
              <a:gd name="connsiteX17" fmla="*/ 3238528 w 8636594"/>
              <a:gd name="connsiteY17" fmla="*/ 6305184 h 6502876"/>
              <a:gd name="connsiteX18" fmla="*/ 3285021 w 8636594"/>
              <a:gd name="connsiteY18" fmla="*/ 6286245 h 6502876"/>
              <a:gd name="connsiteX19" fmla="*/ 3330977 w 8636594"/>
              <a:gd name="connsiteY19" fmla="*/ 6266942 h 6502876"/>
              <a:gd name="connsiteX20" fmla="*/ 3376401 w 8636594"/>
              <a:gd name="connsiteY20" fmla="*/ 6247281 h 6502876"/>
              <a:gd name="connsiteX21" fmla="*/ 3421300 w 8636594"/>
              <a:gd name="connsiteY21" fmla="*/ 6227263 h 6502876"/>
              <a:gd name="connsiteX22" fmla="*/ 3465680 w 8636594"/>
              <a:gd name="connsiteY22" fmla="*/ 6206893 h 6502876"/>
              <a:gd name="connsiteX23" fmla="*/ 3509548 w 8636594"/>
              <a:gd name="connsiteY23" fmla="*/ 6186174 h 6502876"/>
              <a:gd name="connsiteX24" fmla="*/ 3552910 w 8636594"/>
              <a:gd name="connsiteY24" fmla="*/ 6165110 h 6502876"/>
              <a:gd name="connsiteX25" fmla="*/ 3595773 w 8636594"/>
              <a:gd name="connsiteY25" fmla="*/ 6143704 h 6502876"/>
              <a:gd name="connsiteX26" fmla="*/ 3638142 w 8636594"/>
              <a:gd name="connsiteY26" fmla="*/ 6121960 h 6502876"/>
              <a:gd name="connsiteX27" fmla="*/ 3680024 w 8636594"/>
              <a:gd name="connsiteY27" fmla="*/ 6099881 h 6502876"/>
              <a:gd name="connsiteX28" fmla="*/ 3721426 w 8636594"/>
              <a:gd name="connsiteY28" fmla="*/ 6077471 h 6502876"/>
              <a:gd name="connsiteX29" fmla="*/ 3762353 w 8636594"/>
              <a:gd name="connsiteY29" fmla="*/ 6054733 h 6502876"/>
              <a:gd name="connsiteX30" fmla="*/ 3802812 w 8636594"/>
              <a:gd name="connsiteY30" fmla="*/ 6031671 h 6502876"/>
              <a:gd name="connsiteX31" fmla="*/ 3842810 w 8636594"/>
              <a:gd name="connsiteY31" fmla="*/ 6008288 h 6502876"/>
              <a:gd name="connsiteX32" fmla="*/ 3882352 w 8636594"/>
              <a:gd name="connsiteY32" fmla="*/ 5984588 h 6502876"/>
              <a:gd name="connsiteX33" fmla="*/ 3921445 w 8636594"/>
              <a:gd name="connsiteY33" fmla="*/ 5960574 h 6502876"/>
              <a:gd name="connsiteX34" fmla="*/ 3960096 w 8636594"/>
              <a:gd name="connsiteY34" fmla="*/ 5936250 h 6502876"/>
              <a:gd name="connsiteX35" fmla="*/ 3998311 w 8636594"/>
              <a:gd name="connsiteY35" fmla="*/ 5911619 h 6502876"/>
              <a:gd name="connsiteX36" fmla="*/ 4036095 w 8636594"/>
              <a:gd name="connsiteY36" fmla="*/ 5886685 h 6502876"/>
              <a:gd name="connsiteX37" fmla="*/ 4073456 w 8636594"/>
              <a:gd name="connsiteY37" fmla="*/ 5861452 h 6502876"/>
              <a:gd name="connsiteX38" fmla="*/ 4110400 w 8636594"/>
              <a:gd name="connsiteY38" fmla="*/ 5835922 h 6502876"/>
              <a:gd name="connsiteX39" fmla="*/ 4146933 w 8636594"/>
              <a:gd name="connsiteY39" fmla="*/ 5810100 h 6502876"/>
              <a:gd name="connsiteX40" fmla="*/ 4183061 w 8636594"/>
              <a:gd name="connsiteY40" fmla="*/ 5783988 h 6502876"/>
              <a:gd name="connsiteX41" fmla="*/ 4218791 w 8636594"/>
              <a:gd name="connsiteY41" fmla="*/ 5757591 h 6502876"/>
              <a:gd name="connsiteX42" fmla="*/ 4254129 w 8636594"/>
              <a:gd name="connsiteY42" fmla="*/ 5730912 h 6502876"/>
              <a:gd name="connsiteX43" fmla="*/ 4289081 w 8636594"/>
              <a:gd name="connsiteY43" fmla="*/ 5703955 h 6502876"/>
              <a:gd name="connsiteX44" fmla="*/ 4323654 w 8636594"/>
              <a:gd name="connsiteY44" fmla="*/ 5676722 h 6502876"/>
              <a:gd name="connsiteX45" fmla="*/ 4357854 w 8636594"/>
              <a:gd name="connsiteY45" fmla="*/ 5649218 h 6502876"/>
              <a:gd name="connsiteX46" fmla="*/ 4391688 w 8636594"/>
              <a:gd name="connsiteY46" fmla="*/ 5621446 h 6502876"/>
              <a:gd name="connsiteX47" fmla="*/ 4425162 w 8636594"/>
              <a:gd name="connsiteY47" fmla="*/ 5593409 h 6502876"/>
              <a:gd name="connsiteX48" fmla="*/ 4458281 w 8636594"/>
              <a:gd name="connsiteY48" fmla="*/ 5565111 h 6502876"/>
              <a:gd name="connsiteX49" fmla="*/ 4491053 w 8636594"/>
              <a:gd name="connsiteY49" fmla="*/ 5536556 h 6502876"/>
              <a:gd name="connsiteX50" fmla="*/ 4523484 w 8636594"/>
              <a:gd name="connsiteY50" fmla="*/ 5507747 h 6502876"/>
              <a:gd name="connsiteX51" fmla="*/ 4555580 w 8636594"/>
              <a:gd name="connsiteY51" fmla="*/ 5478687 h 6502876"/>
              <a:gd name="connsiteX52" fmla="*/ 4587347 w 8636594"/>
              <a:gd name="connsiteY52" fmla="*/ 5449380 h 6502876"/>
              <a:gd name="connsiteX53" fmla="*/ 4618793 w 8636594"/>
              <a:gd name="connsiteY53" fmla="*/ 5419830 h 6502876"/>
              <a:gd name="connsiteX54" fmla="*/ 4649922 w 8636594"/>
              <a:gd name="connsiteY54" fmla="*/ 5390040 h 6502876"/>
              <a:gd name="connsiteX55" fmla="*/ 4680742 w 8636594"/>
              <a:gd name="connsiteY55" fmla="*/ 5360014 h 6502876"/>
              <a:gd name="connsiteX56" fmla="*/ 4711259 w 8636594"/>
              <a:gd name="connsiteY56" fmla="*/ 5329755 h 6502876"/>
              <a:gd name="connsiteX57" fmla="*/ 4741478 w 8636594"/>
              <a:gd name="connsiteY57" fmla="*/ 5299266 h 6502876"/>
              <a:gd name="connsiteX58" fmla="*/ 4771408 w 8636594"/>
              <a:gd name="connsiteY58" fmla="*/ 5268551 h 6502876"/>
              <a:gd name="connsiteX59" fmla="*/ 4801053 w 8636594"/>
              <a:gd name="connsiteY59" fmla="*/ 5237614 h 6502876"/>
              <a:gd name="connsiteX60" fmla="*/ 4830420 w 8636594"/>
              <a:gd name="connsiteY60" fmla="*/ 5206458 h 6502876"/>
              <a:gd name="connsiteX61" fmla="*/ 4859516 w 8636594"/>
              <a:gd name="connsiteY61" fmla="*/ 5175087 h 6502876"/>
              <a:gd name="connsiteX62" fmla="*/ 4888347 w 8636594"/>
              <a:gd name="connsiteY62" fmla="*/ 5143504 h 6502876"/>
              <a:gd name="connsiteX63" fmla="*/ 4916919 w 8636594"/>
              <a:gd name="connsiteY63" fmla="*/ 5111713 h 6502876"/>
              <a:gd name="connsiteX64" fmla="*/ 4945238 w 8636594"/>
              <a:gd name="connsiteY64" fmla="*/ 5079717 h 6502876"/>
              <a:gd name="connsiteX65" fmla="*/ 4973311 w 8636594"/>
              <a:gd name="connsiteY65" fmla="*/ 5047519 h 6502876"/>
              <a:gd name="connsiteX66" fmla="*/ 5001145 w 8636594"/>
              <a:gd name="connsiteY66" fmla="*/ 5015124 h 6502876"/>
              <a:gd name="connsiteX67" fmla="*/ 5028745 w 8636594"/>
              <a:gd name="connsiteY67" fmla="*/ 4982535 h 6502876"/>
              <a:gd name="connsiteX68" fmla="*/ 5056117 w 8636594"/>
              <a:gd name="connsiteY68" fmla="*/ 4949755 h 6502876"/>
              <a:gd name="connsiteX69" fmla="*/ 5083269 w 8636594"/>
              <a:gd name="connsiteY69" fmla="*/ 4916787 h 6502876"/>
              <a:gd name="connsiteX70" fmla="*/ 5110207 w 8636594"/>
              <a:gd name="connsiteY70" fmla="*/ 4883636 h 6502876"/>
              <a:gd name="connsiteX71" fmla="*/ 5136937 w 8636594"/>
              <a:gd name="connsiteY71" fmla="*/ 4850305 h 6502876"/>
              <a:gd name="connsiteX72" fmla="*/ 5163464 w 8636594"/>
              <a:gd name="connsiteY72" fmla="*/ 4816797 h 6502876"/>
              <a:gd name="connsiteX73" fmla="*/ 5215940 w 8636594"/>
              <a:gd name="connsiteY73" fmla="*/ 4749265 h 6502876"/>
              <a:gd name="connsiteX74" fmla="*/ 5267684 w 8636594"/>
              <a:gd name="connsiteY74" fmla="*/ 4681068 h 6502876"/>
              <a:gd name="connsiteX75" fmla="*/ 5318748 w 8636594"/>
              <a:gd name="connsiteY75" fmla="*/ 4612234 h 6502876"/>
              <a:gd name="connsiteX76" fmla="*/ 5369182 w 8636594"/>
              <a:gd name="connsiteY76" fmla="*/ 4542793 h 6502876"/>
              <a:gd name="connsiteX77" fmla="*/ 5419038 w 8636594"/>
              <a:gd name="connsiteY77" fmla="*/ 4472771 h 6502876"/>
              <a:gd name="connsiteX78" fmla="*/ 5468365 w 8636594"/>
              <a:gd name="connsiteY78" fmla="*/ 4402196 h 6502876"/>
              <a:gd name="connsiteX79" fmla="*/ 5517215 w 8636594"/>
              <a:gd name="connsiteY79" fmla="*/ 4331098 h 6502876"/>
              <a:gd name="connsiteX80" fmla="*/ 5565637 w 8636594"/>
              <a:gd name="connsiteY80" fmla="*/ 4259503 h 6502876"/>
              <a:gd name="connsiteX81" fmla="*/ 5613684 w 8636594"/>
              <a:gd name="connsiteY81" fmla="*/ 4187441 h 6502876"/>
              <a:gd name="connsiteX82" fmla="*/ 5685160 w 8636594"/>
              <a:gd name="connsiteY82" fmla="*/ 4078531 h 6502876"/>
              <a:gd name="connsiteX83" fmla="*/ 5756074 w 8636594"/>
              <a:gd name="connsiteY83" fmla="*/ 3968727 h 6502876"/>
              <a:gd name="connsiteX84" fmla="*/ 5873483 w 8636594"/>
              <a:gd name="connsiteY84" fmla="*/ 3783989 h 6502876"/>
              <a:gd name="connsiteX85" fmla="*/ 6203209 w 8636594"/>
              <a:gd name="connsiteY85" fmla="*/ 3258640 h 6502876"/>
              <a:gd name="connsiteX86" fmla="*/ 6299430 w 8636594"/>
              <a:gd name="connsiteY86" fmla="*/ 3107321 h 6502876"/>
              <a:gd name="connsiteX87" fmla="*/ 6372650 w 8636594"/>
              <a:gd name="connsiteY87" fmla="*/ 2993735 h 6502876"/>
              <a:gd name="connsiteX88" fmla="*/ 6453197 w 8636594"/>
              <a:gd name="connsiteY88" fmla="*/ 2869788 h 6502876"/>
              <a:gd name="connsiteX89" fmla="*/ 6564167 w 8636594"/>
              <a:gd name="connsiteY89" fmla="*/ 2696807 h 6502876"/>
              <a:gd name="connsiteX90" fmla="*/ 6976233 w 8636594"/>
              <a:gd name="connsiteY90" fmla="*/ 2045274 h 6502876"/>
              <a:gd name="connsiteX91" fmla="*/ 7086755 w 8636594"/>
              <a:gd name="connsiteY91" fmla="*/ 1872743 h 6502876"/>
              <a:gd name="connsiteX92" fmla="*/ 7170279 w 8636594"/>
              <a:gd name="connsiteY92" fmla="*/ 1744202 h 6502876"/>
              <a:gd name="connsiteX93" fmla="*/ 7226351 w 8636594"/>
              <a:gd name="connsiteY93" fmla="*/ 1659017 h 6502876"/>
              <a:gd name="connsiteX94" fmla="*/ 7282789 w 8636594"/>
              <a:gd name="connsiteY94" fmla="*/ 1574303 h 6502876"/>
              <a:gd name="connsiteX95" fmla="*/ 7339643 w 8636594"/>
              <a:gd name="connsiteY95" fmla="*/ 1490113 h 6502876"/>
              <a:gd name="connsiteX96" fmla="*/ 7396957 w 8636594"/>
              <a:gd name="connsiteY96" fmla="*/ 1406503 h 6502876"/>
              <a:gd name="connsiteX97" fmla="*/ 7454781 w 8636594"/>
              <a:gd name="connsiteY97" fmla="*/ 1323526 h 6502876"/>
              <a:gd name="connsiteX98" fmla="*/ 7513161 w 8636594"/>
              <a:gd name="connsiteY98" fmla="*/ 1241237 h 6502876"/>
              <a:gd name="connsiteX99" fmla="*/ 7572144 w 8636594"/>
              <a:gd name="connsiteY99" fmla="*/ 1159689 h 6502876"/>
              <a:gd name="connsiteX100" fmla="*/ 7601877 w 8636594"/>
              <a:gd name="connsiteY100" fmla="*/ 1119210 h 6502876"/>
              <a:gd name="connsiteX101" fmla="*/ 7631779 w 8636594"/>
              <a:gd name="connsiteY101" fmla="*/ 1078937 h 6502876"/>
              <a:gd name="connsiteX102" fmla="*/ 7661855 w 8636594"/>
              <a:gd name="connsiteY102" fmla="*/ 1038876 h 6502876"/>
              <a:gd name="connsiteX103" fmla="*/ 7692111 w 8636594"/>
              <a:gd name="connsiteY103" fmla="*/ 999035 h 6502876"/>
              <a:gd name="connsiteX104" fmla="*/ 7722554 w 8636594"/>
              <a:gd name="connsiteY104" fmla="*/ 959419 h 6502876"/>
              <a:gd name="connsiteX105" fmla="*/ 7753190 w 8636594"/>
              <a:gd name="connsiteY105" fmla="*/ 920037 h 6502876"/>
              <a:gd name="connsiteX106" fmla="*/ 7784023 w 8636594"/>
              <a:gd name="connsiteY106" fmla="*/ 880894 h 6502876"/>
              <a:gd name="connsiteX107" fmla="*/ 7815061 w 8636594"/>
              <a:gd name="connsiteY107" fmla="*/ 841997 h 6502876"/>
              <a:gd name="connsiteX108" fmla="*/ 7846308 w 8636594"/>
              <a:gd name="connsiteY108" fmla="*/ 803354 h 6502876"/>
              <a:gd name="connsiteX109" fmla="*/ 7877772 w 8636594"/>
              <a:gd name="connsiteY109" fmla="*/ 764970 h 6502876"/>
              <a:gd name="connsiteX110" fmla="*/ 7909458 w 8636594"/>
              <a:gd name="connsiteY110" fmla="*/ 726853 h 6502876"/>
              <a:gd name="connsiteX111" fmla="*/ 7941371 w 8636594"/>
              <a:gd name="connsiteY111" fmla="*/ 689010 h 6502876"/>
              <a:gd name="connsiteX112" fmla="*/ 7973518 w 8636594"/>
              <a:gd name="connsiteY112" fmla="*/ 651447 h 6502876"/>
              <a:gd name="connsiteX113" fmla="*/ 8005905 w 8636594"/>
              <a:gd name="connsiteY113" fmla="*/ 614171 h 6502876"/>
              <a:gd name="connsiteX114" fmla="*/ 8038538 w 8636594"/>
              <a:gd name="connsiteY114" fmla="*/ 577189 h 6502876"/>
              <a:gd name="connsiteX115" fmla="*/ 8071421 w 8636594"/>
              <a:gd name="connsiteY115" fmla="*/ 540507 h 6502876"/>
              <a:gd name="connsiteX116" fmla="*/ 8104563 w 8636594"/>
              <a:gd name="connsiteY116" fmla="*/ 504132 h 6502876"/>
              <a:gd name="connsiteX117" fmla="*/ 8137967 w 8636594"/>
              <a:gd name="connsiteY117" fmla="*/ 468072 h 6502876"/>
              <a:gd name="connsiteX118" fmla="*/ 8171641 w 8636594"/>
              <a:gd name="connsiteY118" fmla="*/ 432332 h 6502876"/>
              <a:gd name="connsiteX119" fmla="*/ 8205590 w 8636594"/>
              <a:gd name="connsiteY119" fmla="*/ 396920 h 6502876"/>
              <a:gd name="connsiteX120" fmla="*/ 8239820 w 8636594"/>
              <a:gd name="connsiteY120" fmla="*/ 361843 h 6502876"/>
              <a:gd name="connsiteX121" fmla="*/ 8274337 w 8636594"/>
              <a:gd name="connsiteY121" fmla="*/ 327107 h 6502876"/>
              <a:gd name="connsiteX122" fmla="*/ 8309147 w 8636594"/>
              <a:gd name="connsiteY122" fmla="*/ 292718 h 6502876"/>
              <a:gd name="connsiteX123" fmla="*/ 8344256 w 8636594"/>
              <a:gd name="connsiteY123" fmla="*/ 258685 h 6502876"/>
              <a:gd name="connsiteX124" fmla="*/ 8379669 w 8636594"/>
              <a:gd name="connsiteY124" fmla="*/ 225013 h 6502876"/>
              <a:gd name="connsiteX125" fmla="*/ 8415394 w 8636594"/>
              <a:gd name="connsiteY125" fmla="*/ 191709 h 6502876"/>
              <a:gd name="connsiteX126" fmla="*/ 8451434 w 8636594"/>
              <a:gd name="connsiteY126" fmla="*/ 158780 h 6502876"/>
              <a:gd name="connsiteX127" fmla="*/ 8487798 w 8636594"/>
              <a:gd name="connsiteY127" fmla="*/ 126233 h 6502876"/>
              <a:gd name="connsiteX128" fmla="*/ 8524489 w 8636594"/>
              <a:gd name="connsiteY128" fmla="*/ 94075 h 6502876"/>
              <a:gd name="connsiteX129" fmla="*/ 8561515 w 8636594"/>
              <a:gd name="connsiteY129" fmla="*/ 62312 h 6502876"/>
              <a:gd name="connsiteX130" fmla="*/ 8598881 w 8636594"/>
              <a:gd name="connsiteY130" fmla="*/ 30951 h 6502876"/>
              <a:gd name="connsiteX131" fmla="*/ 8636594 w 8636594"/>
              <a:gd name="connsiteY131" fmla="*/ 0 h 6502876"/>
              <a:gd name="connsiteX0" fmla="*/ 8636594 w 8636594"/>
              <a:gd name="connsiteY0" fmla="*/ 0 h 6488565"/>
              <a:gd name="connsiteX1" fmla="*/ 5293 w 8636594"/>
              <a:gd name="connsiteY1" fmla="*/ 0 h 6488565"/>
              <a:gd name="connsiteX2" fmla="*/ 0 w 8636594"/>
              <a:gd name="connsiteY2" fmla="*/ 5587843 h 6488565"/>
              <a:gd name="connsiteX3" fmla="*/ 1594033 w 8636594"/>
              <a:gd name="connsiteY3" fmla="*/ 5600057 h 6488565"/>
              <a:gd name="connsiteX4" fmla="*/ 1686068 w 8636594"/>
              <a:gd name="connsiteY4" fmla="*/ 5599745 h 6488565"/>
              <a:gd name="connsiteX5" fmla="*/ 2689804 w 8636594"/>
              <a:gd name="connsiteY5" fmla="*/ 6488565 h 6488565"/>
              <a:gd name="connsiteX6" fmla="*/ 2742629 w 8636594"/>
              <a:gd name="connsiteY6" fmla="*/ 6473849 h 6488565"/>
              <a:gd name="connsiteX7" fmla="*/ 2794848 w 8636594"/>
              <a:gd name="connsiteY7" fmla="*/ 6458731 h 6488565"/>
              <a:gd name="connsiteX8" fmla="*/ 2846466 w 8636594"/>
              <a:gd name="connsiteY8" fmla="*/ 6443216 h 6488565"/>
              <a:gd name="connsiteX9" fmla="*/ 2897488 w 8636594"/>
              <a:gd name="connsiteY9" fmla="*/ 6427305 h 6488565"/>
              <a:gd name="connsiteX10" fmla="*/ 2947923 w 8636594"/>
              <a:gd name="connsiteY10" fmla="*/ 6411004 h 6488565"/>
              <a:gd name="connsiteX11" fmla="*/ 2997775 w 8636594"/>
              <a:gd name="connsiteY11" fmla="*/ 6394316 h 6488565"/>
              <a:gd name="connsiteX12" fmla="*/ 3047052 w 8636594"/>
              <a:gd name="connsiteY12" fmla="*/ 6377243 h 6488565"/>
              <a:gd name="connsiteX13" fmla="*/ 3095759 w 8636594"/>
              <a:gd name="connsiteY13" fmla="*/ 6359791 h 6488565"/>
              <a:gd name="connsiteX14" fmla="*/ 3143903 w 8636594"/>
              <a:gd name="connsiteY14" fmla="*/ 6341961 h 6488565"/>
              <a:gd name="connsiteX15" fmla="*/ 3191491 w 8636594"/>
              <a:gd name="connsiteY15" fmla="*/ 6323757 h 6488565"/>
              <a:gd name="connsiteX16" fmla="*/ 3238528 w 8636594"/>
              <a:gd name="connsiteY16" fmla="*/ 6305184 h 6488565"/>
              <a:gd name="connsiteX17" fmla="*/ 3285021 w 8636594"/>
              <a:gd name="connsiteY17" fmla="*/ 6286245 h 6488565"/>
              <a:gd name="connsiteX18" fmla="*/ 3330977 w 8636594"/>
              <a:gd name="connsiteY18" fmla="*/ 6266942 h 6488565"/>
              <a:gd name="connsiteX19" fmla="*/ 3376401 w 8636594"/>
              <a:gd name="connsiteY19" fmla="*/ 6247281 h 6488565"/>
              <a:gd name="connsiteX20" fmla="*/ 3421300 w 8636594"/>
              <a:gd name="connsiteY20" fmla="*/ 6227263 h 6488565"/>
              <a:gd name="connsiteX21" fmla="*/ 3465680 w 8636594"/>
              <a:gd name="connsiteY21" fmla="*/ 6206893 h 6488565"/>
              <a:gd name="connsiteX22" fmla="*/ 3509548 w 8636594"/>
              <a:gd name="connsiteY22" fmla="*/ 6186174 h 6488565"/>
              <a:gd name="connsiteX23" fmla="*/ 3552910 w 8636594"/>
              <a:gd name="connsiteY23" fmla="*/ 6165110 h 6488565"/>
              <a:gd name="connsiteX24" fmla="*/ 3595773 w 8636594"/>
              <a:gd name="connsiteY24" fmla="*/ 6143704 h 6488565"/>
              <a:gd name="connsiteX25" fmla="*/ 3638142 w 8636594"/>
              <a:gd name="connsiteY25" fmla="*/ 6121960 h 6488565"/>
              <a:gd name="connsiteX26" fmla="*/ 3680024 w 8636594"/>
              <a:gd name="connsiteY26" fmla="*/ 6099881 h 6488565"/>
              <a:gd name="connsiteX27" fmla="*/ 3721426 w 8636594"/>
              <a:gd name="connsiteY27" fmla="*/ 6077471 h 6488565"/>
              <a:gd name="connsiteX28" fmla="*/ 3762353 w 8636594"/>
              <a:gd name="connsiteY28" fmla="*/ 6054733 h 6488565"/>
              <a:gd name="connsiteX29" fmla="*/ 3802812 w 8636594"/>
              <a:gd name="connsiteY29" fmla="*/ 6031671 h 6488565"/>
              <a:gd name="connsiteX30" fmla="*/ 3842810 w 8636594"/>
              <a:gd name="connsiteY30" fmla="*/ 6008288 h 6488565"/>
              <a:gd name="connsiteX31" fmla="*/ 3882352 w 8636594"/>
              <a:gd name="connsiteY31" fmla="*/ 5984588 h 6488565"/>
              <a:gd name="connsiteX32" fmla="*/ 3921445 w 8636594"/>
              <a:gd name="connsiteY32" fmla="*/ 5960574 h 6488565"/>
              <a:gd name="connsiteX33" fmla="*/ 3960096 w 8636594"/>
              <a:gd name="connsiteY33" fmla="*/ 5936250 h 6488565"/>
              <a:gd name="connsiteX34" fmla="*/ 3998311 w 8636594"/>
              <a:gd name="connsiteY34" fmla="*/ 5911619 h 6488565"/>
              <a:gd name="connsiteX35" fmla="*/ 4036095 w 8636594"/>
              <a:gd name="connsiteY35" fmla="*/ 5886685 h 6488565"/>
              <a:gd name="connsiteX36" fmla="*/ 4073456 w 8636594"/>
              <a:gd name="connsiteY36" fmla="*/ 5861452 h 6488565"/>
              <a:gd name="connsiteX37" fmla="*/ 4110400 w 8636594"/>
              <a:gd name="connsiteY37" fmla="*/ 5835922 h 6488565"/>
              <a:gd name="connsiteX38" fmla="*/ 4146933 w 8636594"/>
              <a:gd name="connsiteY38" fmla="*/ 5810100 h 6488565"/>
              <a:gd name="connsiteX39" fmla="*/ 4183061 w 8636594"/>
              <a:gd name="connsiteY39" fmla="*/ 5783988 h 6488565"/>
              <a:gd name="connsiteX40" fmla="*/ 4218791 w 8636594"/>
              <a:gd name="connsiteY40" fmla="*/ 5757591 h 6488565"/>
              <a:gd name="connsiteX41" fmla="*/ 4254129 w 8636594"/>
              <a:gd name="connsiteY41" fmla="*/ 5730912 h 6488565"/>
              <a:gd name="connsiteX42" fmla="*/ 4289081 w 8636594"/>
              <a:gd name="connsiteY42" fmla="*/ 5703955 h 6488565"/>
              <a:gd name="connsiteX43" fmla="*/ 4323654 w 8636594"/>
              <a:gd name="connsiteY43" fmla="*/ 5676722 h 6488565"/>
              <a:gd name="connsiteX44" fmla="*/ 4357854 w 8636594"/>
              <a:gd name="connsiteY44" fmla="*/ 5649218 h 6488565"/>
              <a:gd name="connsiteX45" fmla="*/ 4391688 w 8636594"/>
              <a:gd name="connsiteY45" fmla="*/ 5621446 h 6488565"/>
              <a:gd name="connsiteX46" fmla="*/ 4425162 w 8636594"/>
              <a:gd name="connsiteY46" fmla="*/ 5593409 h 6488565"/>
              <a:gd name="connsiteX47" fmla="*/ 4458281 w 8636594"/>
              <a:gd name="connsiteY47" fmla="*/ 5565111 h 6488565"/>
              <a:gd name="connsiteX48" fmla="*/ 4491053 w 8636594"/>
              <a:gd name="connsiteY48" fmla="*/ 5536556 h 6488565"/>
              <a:gd name="connsiteX49" fmla="*/ 4523484 w 8636594"/>
              <a:gd name="connsiteY49" fmla="*/ 5507747 h 6488565"/>
              <a:gd name="connsiteX50" fmla="*/ 4555580 w 8636594"/>
              <a:gd name="connsiteY50" fmla="*/ 5478687 h 6488565"/>
              <a:gd name="connsiteX51" fmla="*/ 4587347 w 8636594"/>
              <a:gd name="connsiteY51" fmla="*/ 5449380 h 6488565"/>
              <a:gd name="connsiteX52" fmla="*/ 4618793 w 8636594"/>
              <a:gd name="connsiteY52" fmla="*/ 5419830 h 6488565"/>
              <a:gd name="connsiteX53" fmla="*/ 4649922 w 8636594"/>
              <a:gd name="connsiteY53" fmla="*/ 5390040 h 6488565"/>
              <a:gd name="connsiteX54" fmla="*/ 4680742 w 8636594"/>
              <a:gd name="connsiteY54" fmla="*/ 5360014 h 6488565"/>
              <a:gd name="connsiteX55" fmla="*/ 4711259 w 8636594"/>
              <a:gd name="connsiteY55" fmla="*/ 5329755 h 6488565"/>
              <a:gd name="connsiteX56" fmla="*/ 4741478 w 8636594"/>
              <a:gd name="connsiteY56" fmla="*/ 5299266 h 6488565"/>
              <a:gd name="connsiteX57" fmla="*/ 4771408 w 8636594"/>
              <a:gd name="connsiteY57" fmla="*/ 5268551 h 6488565"/>
              <a:gd name="connsiteX58" fmla="*/ 4801053 w 8636594"/>
              <a:gd name="connsiteY58" fmla="*/ 5237614 h 6488565"/>
              <a:gd name="connsiteX59" fmla="*/ 4830420 w 8636594"/>
              <a:gd name="connsiteY59" fmla="*/ 5206458 h 6488565"/>
              <a:gd name="connsiteX60" fmla="*/ 4859516 w 8636594"/>
              <a:gd name="connsiteY60" fmla="*/ 5175087 h 6488565"/>
              <a:gd name="connsiteX61" fmla="*/ 4888347 w 8636594"/>
              <a:gd name="connsiteY61" fmla="*/ 5143504 h 6488565"/>
              <a:gd name="connsiteX62" fmla="*/ 4916919 w 8636594"/>
              <a:gd name="connsiteY62" fmla="*/ 5111713 h 6488565"/>
              <a:gd name="connsiteX63" fmla="*/ 4945238 w 8636594"/>
              <a:gd name="connsiteY63" fmla="*/ 5079717 h 6488565"/>
              <a:gd name="connsiteX64" fmla="*/ 4973311 w 8636594"/>
              <a:gd name="connsiteY64" fmla="*/ 5047519 h 6488565"/>
              <a:gd name="connsiteX65" fmla="*/ 5001145 w 8636594"/>
              <a:gd name="connsiteY65" fmla="*/ 5015124 h 6488565"/>
              <a:gd name="connsiteX66" fmla="*/ 5028745 w 8636594"/>
              <a:gd name="connsiteY66" fmla="*/ 4982535 h 6488565"/>
              <a:gd name="connsiteX67" fmla="*/ 5056117 w 8636594"/>
              <a:gd name="connsiteY67" fmla="*/ 4949755 h 6488565"/>
              <a:gd name="connsiteX68" fmla="*/ 5083269 w 8636594"/>
              <a:gd name="connsiteY68" fmla="*/ 4916787 h 6488565"/>
              <a:gd name="connsiteX69" fmla="*/ 5110207 w 8636594"/>
              <a:gd name="connsiteY69" fmla="*/ 4883636 h 6488565"/>
              <a:gd name="connsiteX70" fmla="*/ 5136937 w 8636594"/>
              <a:gd name="connsiteY70" fmla="*/ 4850305 h 6488565"/>
              <a:gd name="connsiteX71" fmla="*/ 5163464 w 8636594"/>
              <a:gd name="connsiteY71" fmla="*/ 4816797 h 6488565"/>
              <a:gd name="connsiteX72" fmla="*/ 5215940 w 8636594"/>
              <a:gd name="connsiteY72" fmla="*/ 4749265 h 6488565"/>
              <a:gd name="connsiteX73" fmla="*/ 5267684 w 8636594"/>
              <a:gd name="connsiteY73" fmla="*/ 4681068 h 6488565"/>
              <a:gd name="connsiteX74" fmla="*/ 5318748 w 8636594"/>
              <a:gd name="connsiteY74" fmla="*/ 4612234 h 6488565"/>
              <a:gd name="connsiteX75" fmla="*/ 5369182 w 8636594"/>
              <a:gd name="connsiteY75" fmla="*/ 4542793 h 6488565"/>
              <a:gd name="connsiteX76" fmla="*/ 5419038 w 8636594"/>
              <a:gd name="connsiteY76" fmla="*/ 4472771 h 6488565"/>
              <a:gd name="connsiteX77" fmla="*/ 5468365 w 8636594"/>
              <a:gd name="connsiteY77" fmla="*/ 4402196 h 6488565"/>
              <a:gd name="connsiteX78" fmla="*/ 5517215 w 8636594"/>
              <a:gd name="connsiteY78" fmla="*/ 4331098 h 6488565"/>
              <a:gd name="connsiteX79" fmla="*/ 5565637 w 8636594"/>
              <a:gd name="connsiteY79" fmla="*/ 4259503 h 6488565"/>
              <a:gd name="connsiteX80" fmla="*/ 5613684 w 8636594"/>
              <a:gd name="connsiteY80" fmla="*/ 4187441 h 6488565"/>
              <a:gd name="connsiteX81" fmla="*/ 5685160 w 8636594"/>
              <a:gd name="connsiteY81" fmla="*/ 4078531 h 6488565"/>
              <a:gd name="connsiteX82" fmla="*/ 5756074 w 8636594"/>
              <a:gd name="connsiteY82" fmla="*/ 3968727 h 6488565"/>
              <a:gd name="connsiteX83" fmla="*/ 5873483 w 8636594"/>
              <a:gd name="connsiteY83" fmla="*/ 3783989 h 6488565"/>
              <a:gd name="connsiteX84" fmla="*/ 6203209 w 8636594"/>
              <a:gd name="connsiteY84" fmla="*/ 3258640 h 6488565"/>
              <a:gd name="connsiteX85" fmla="*/ 6299430 w 8636594"/>
              <a:gd name="connsiteY85" fmla="*/ 3107321 h 6488565"/>
              <a:gd name="connsiteX86" fmla="*/ 6372650 w 8636594"/>
              <a:gd name="connsiteY86" fmla="*/ 2993735 h 6488565"/>
              <a:gd name="connsiteX87" fmla="*/ 6453197 w 8636594"/>
              <a:gd name="connsiteY87" fmla="*/ 2869788 h 6488565"/>
              <a:gd name="connsiteX88" fmla="*/ 6564167 w 8636594"/>
              <a:gd name="connsiteY88" fmla="*/ 2696807 h 6488565"/>
              <a:gd name="connsiteX89" fmla="*/ 6976233 w 8636594"/>
              <a:gd name="connsiteY89" fmla="*/ 2045274 h 6488565"/>
              <a:gd name="connsiteX90" fmla="*/ 7086755 w 8636594"/>
              <a:gd name="connsiteY90" fmla="*/ 1872743 h 6488565"/>
              <a:gd name="connsiteX91" fmla="*/ 7170279 w 8636594"/>
              <a:gd name="connsiteY91" fmla="*/ 1744202 h 6488565"/>
              <a:gd name="connsiteX92" fmla="*/ 7226351 w 8636594"/>
              <a:gd name="connsiteY92" fmla="*/ 1659017 h 6488565"/>
              <a:gd name="connsiteX93" fmla="*/ 7282789 w 8636594"/>
              <a:gd name="connsiteY93" fmla="*/ 1574303 h 6488565"/>
              <a:gd name="connsiteX94" fmla="*/ 7339643 w 8636594"/>
              <a:gd name="connsiteY94" fmla="*/ 1490113 h 6488565"/>
              <a:gd name="connsiteX95" fmla="*/ 7396957 w 8636594"/>
              <a:gd name="connsiteY95" fmla="*/ 1406503 h 6488565"/>
              <a:gd name="connsiteX96" fmla="*/ 7454781 w 8636594"/>
              <a:gd name="connsiteY96" fmla="*/ 1323526 h 6488565"/>
              <a:gd name="connsiteX97" fmla="*/ 7513161 w 8636594"/>
              <a:gd name="connsiteY97" fmla="*/ 1241237 h 6488565"/>
              <a:gd name="connsiteX98" fmla="*/ 7572144 w 8636594"/>
              <a:gd name="connsiteY98" fmla="*/ 1159689 h 6488565"/>
              <a:gd name="connsiteX99" fmla="*/ 7601877 w 8636594"/>
              <a:gd name="connsiteY99" fmla="*/ 1119210 h 6488565"/>
              <a:gd name="connsiteX100" fmla="*/ 7631779 w 8636594"/>
              <a:gd name="connsiteY100" fmla="*/ 1078937 h 6488565"/>
              <a:gd name="connsiteX101" fmla="*/ 7661855 w 8636594"/>
              <a:gd name="connsiteY101" fmla="*/ 1038876 h 6488565"/>
              <a:gd name="connsiteX102" fmla="*/ 7692111 w 8636594"/>
              <a:gd name="connsiteY102" fmla="*/ 999035 h 6488565"/>
              <a:gd name="connsiteX103" fmla="*/ 7722554 w 8636594"/>
              <a:gd name="connsiteY103" fmla="*/ 959419 h 6488565"/>
              <a:gd name="connsiteX104" fmla="*/ 7753190 w 8636594"/>
              <a:gd name="connsiteY104" fmla="*/ 920037 h 6488565"/>
              <a:gd name="connsiteX105" fmla="*/ 7784023 w 8636594"/>
              <a:gd name="connsiteY105" fmla="*/ 880894 h 6488565"/>
              <a:gd name="connsiteX106" fmla="*/ 7815061 w 8636594"/>
              <a:gd name="connsiteY106" fmla="*/ 841997 h 6488565"/>
              <a:gd name="connsiteX107" fmla="*/ 7846308 w 8636594"/>
              <a:gd name="connsiteY107" fmla="*/ 803354 h 6488565"/>
              <a:gd name="connsiteX108" fmla="*/ 7877772 w 8636594"/>
              <a:gd name="connsiteY108" fmla="*/ 764970 h 6488565"/>
              <a:gd name="connsiteX109" fmla="*/ 7909458 w 8636594"/>
              <a:gd name="connsiteY109" fmla="*/ 726853 h 6488565"/>
              <a:gd name="connsiteX110" fmla="*/ 7941371 w 8636594"/>
              <a:gd name="connsiteY110" fmla="*/ 689010 h 6488565"/>
              <a:gd name="connsiteX111" fmla="*/ 7973518 w 8636594"/>
              <a:gd name="connsiteY111" fmla="*/ 651447 h 6488565"/>
              <a:gd name="connsiteX112" fmla="*/ 8005905 w 8636594"/>
              <a:gd name="connsiteY112" fmla="*/ 614171 h 6488565"/>
              <a:gd name="connsiteX113" fmla="*/ 8038538 w 8636594"/>
              <a:gd name="connsiteY113" fmla="*/ 577189 h 6488565"/>
              <a:gd name="connsiteX114" fmla="*/ 8071421 w 8636594"/>
              <a:gd name="connsiteY114" fmla="*/ 540507 h 6488565"/>
              <a:gd name="connsiteX115" fmla="*/ 8104563 w 8636594"/>
              <a:gd name="connsiteY115" fmla="*/ 504132 h 6488565"/>
              <a:gd name="connsiteX116" fmla="*/ 8137967 w 8636594"/>
              <a:gd name="connsiteY116" fmla="*/ 468072 h 6488565"/>
              <a:gd name="connsiteX117" fmla="*/ 8171641 w 8636594"/>
              <a:gd name="connsiteY117" fmla="*/ 432332 h 6488565"/>
              <a:gd name="connsiteX118" fmla="*/ 8205590 w 8636594"/>
              <a:gd name="connsiteY118" fmla="*/ 396920 h 6488565"/>
              <a:gd name="connsiteX119" fmla="*/ 8239820 w 8636594"/>
              <a:gd name="connsiteY119" fmla="*/ 361843 h 6488565"/>
              <a:gd name="connsiteX120" fmla="*/ 8274337 w 8636594"/>
              <a:gd name="connsiteY120" fmla="*/ 327107 h 6488565"/>
              <a:gd name="connsiteX121" fmla="*/ 8309147 w 8636594"/>
              <a:gd name="connsiteY121" fmla="*/ 292718 h 6488565"/>
              <a:gd name="connsiteX122" fmla="*/ 8344256 w 8636594"/>
              <a:gd name="connsiteY122" fmla="*/ 258685 h 6488565"/>
              <a:gd name="connsiteX123" fmla="*/ 8379669 w 8636594"/>
              <a:gd name="connsiteY123" fmla="*/ 225013 h 6488565"/>
              <a:gd name="connsiteX124" fmla="*/ 8415394 w 8636594"/>
              <a:gd name="connsiteY124" fmla="*/ 191709 h 6488565"/>
              <a:gd name="connsiteX125" fmla="*/ 8451434 w 8636594"/>
              <a:gd name="connsiteY125" fmla="*/ 158780 h 6488565"/>
              <a:gd name="connsiteX126" fmla="*/ 8487798 w 8636594"/>
              <a:gd name="connsiteY126" fmla="*/ 126233 h 6488565"/>
              <a:gd name="connsiteX127" fmla="*/ 8524489 w 8636594"/>
              <a:gd name="connsiteY127" fmla="*/ 94075 h 6488565"/>
              <a:gd name="connsiteX128" fmla="*/ 8561515 w 8636594"/>
              <a:gd name="connsiteY128" fmla="*/ 62312 h 6488565"/>
              <a:gd name="connsiteX129" fmla="*/ 8598881 w 8636594"/>
              <a:gd name="connsiteY129" fmla="*/ 30951 h 6488565"/>
              <a:gd name="connsiteX130" fmla="*/ 8636594 w 8636594"/>
              <a:gd name="connsiteY130" fmla="*/ 0 h 6488565"/>
              <a:gd name="connsiteX0" fmla="*/ 8636594 w 8636594"/>
              <a:gd name="connsiteY0" fmla="*/ 0 h 6473849"/>
              <a:gd name="connsiteX1" fmla="*/ 5293 w 8636594"/>
              <a:gd name="connsiteY1" fmla="*/ 0 h 6473849"/>
              <a:gd name="connsiteX2" fmla="*/ 0 w 8636594"/>
              <a:gd name="connsiteY2" fmla="*/ 5587843 h 6473849"/>
              <a:gd name="connsiteX3" fmla="*/ 1594033 w 8636594"/>
              <a:gd name="connsiteY3" fmla="*/ 5600057 h 6473849"/>
              <a:gd name="connsiteX4" fmla="*/ 1686068 w 8636594"/>
              <a:gd name="connsiteY4" fmla="*/ 5599745 h 6473849"/>
              <a:gd name="connsiteX5" fmla="*/ 2742629 w 8636594"/>
              <a:gd name="connsiteY5" fmla="*/ 6473849 h 6473849"/>
              <a:gd name="connsiteX6" fmla="*/ 2794848 w 8636594"/>
              <a:gd name="connsiteY6" fmla="*/ 6458731 h 6473849"/>
              <a:gd name="connsiteX7" fmla="*/ 2846466 w 8636594"/>
              <a:gd name="connsiteY7" fmla="*/ 6443216 h 6473849"/>
              <a:gd name="connsiteX8" fmla="*/ 2897488 w 8636594"/>
              <a:gd name="connsiteY8" fmla="*/ 6427305 h 6473849"/>
              <a:gd name="connsiteX9" fmla="*/ 2947923 w 8636594"/>
              <a:gd name="connsiteY9" fmla="*/ 6411004 h 6473849"/>
              <a:gd name="connsiteX10" fmla="*/ 2997775 w 8636594"/>
              <a:gd name="connsiteY10" fmla="*/ 6394316 h 6473849"/>
              <a:gd name="connsiteX11" fmla="*/ 3047052 w 8636594"/>
              <a:gd name="connsiteY11" fmla="*/ 6377243 h 6473849"/>
              <a:gd name="connsiteX12" fmla="*/ 3095759 w 8636594"/>
              <a:gd name="connsiteY12" fmla="*/ 6359791 h 6473849"/>
              <a:gd name="connsiteX13" fmla="*/ 3143903 w 8636594"/>
              <a:gd name="connsiteY13" fmla="*/ 6341961 h 6473849"/>
              <a:gd name="connsiteX14" fmla="*/ 3191491 w 8636594"/>
              <a:gd name="connsiteY14" fmla="*/ 6323757 h 6473849"/>
              <a:gd name="connsiteX15" fmla="*/ 3238528 w 8636594"/>
              <a:gd name="connsiteY15" fmla="*/ 6305184 h 6473849"/>
              <a:gd name="connsiteX16" fmla="*/ 3285021 w 8636594"/>
              <a:gd name="connsiteY16" fmla="*/ 6286245 h 6473849"/>
              <a:gd name="connsiteX17" fmla="*/ 3330977 w 8636594"/>
              <a:gd name="connsiteY17" fmla="*/ 6266942 h 6473849"/>
              <a:gd name="connsiteX18" fmla="*/ 3376401 w 8636594"/>
              <a:gd name="connsiteY18" fmla="*/ 6247281 h 6473849"/>
              <a:gd name="connsiteX19" fmla="*/ 3421300 w 8636594"/>
              <a:gd name="connsiteY19" fmla="*/ 6227263 h 6473849"/>
              <a:gd name="connsiteX20" fmla="*/ 3465680 w 8636594"/>
              <a:gd name="connsiteY20" fmla="*/ 6206893 h 6473849"/>
              <a:gd name="connsiteX21" fmla="*/ 3509548 w 8636594"/>
              <a:gd name="connsiteY21" fmla="*/ 6186174 h 6473849"/>
              <a:gd name="connsiteX22" fmla="*/ 3552910 w 8636594"/>
              <a:gd name="connsiteY22" fmla="*/ 6165110 h 6473849"/>
              <a:gd name="connsiteX23" fmla="*/ 3595773 w 8636594"/>
              <a:gd name="connsiteY23" fmla="*/ 6143704 h 6473849"/>
              <a:gd name="connsiteX24" fmla="*/ 3638142 w 8636594"/>
              <a:gd name="connsiteY24" fmla="*/ 6121960 h 6473849"/>
              <a:gd name="connsiteX25" fmla="*/ 3680024 w 8636594"/>
              <a:gd name="connsiteY25" fmla="*/ 6099881 h 6473849"/>
              <a:gd name="connsiteX26" fmla="*/ 3721426 w 8636594"/>
              <a:gd name="connsiteY26" fmla="*/ 6077471 h 6473849"/>
              <a:gd name="connsiteX27" fmla="*/ 3762353 w 8636594"/>
              <a:gd name="connsiteY27" fmla="*/ 6054733 h 6473849"/>
              <a:gd name="connsiteX28" fmla="*/ 3802812 w 8636594"/>
              <a:gd name="connsiteY28" fmla="*/ 6031671 h 6473849"/>
              <a:gd name="connsiteX29" fmla="*/ 3842810 w 8636594"/>
              <a:gd name="connsiteY29" fmla="*/ 6008288 h 6473849"/>
              <a:gd name="connsiteX30" fmla="*/ 3882352 w 8636594"/>
              <a:gd name="connsiteY30" fmla="*/ 5984588 h 6473849"/>
              <a:gd name="connsiteX31" fmla="*/ 3921445 w 8636594"/>
              <a:gd name="connsiteY31" fmla="*/ 5960574 h 6473849"/>
              <a:gd name="connsiteX32" fmla="*/ 3960096 w 8636594"/>
              <a:gd name="connsiteY32" fmla="*/ 5936250 h 6473849"/>
              <a:gd name="connsiteX33" fmla="*/ 3998311 w 8636594"/>
              <a:gd name="connsiteY33" fmla="*/ 5911619 h 6473849"/>
              <a:gd name="connsiteX34" fmla="*/ 4036095 w 8636594"/>
              <a:gd name="connsiteY34" fmla="*/ 5886685 h 6473849"/>
              <a:gd name="connsiteX35" fmla="*/ 4073456 w 8636594"/>
              <a:gd name="connsiteY35" fmla="*/ 5861452 h 6473849"/>
              <a:gd name="connsiteX36" fmla="*/ 4110400 w 8636594"/>
              <a:gd name="connsiteY36" fmla="*/ 5835922 h 6473849"/>
              <a:gd name="connsiteX37" fmla="*/ 4146933 w 8636594"/>
              <a:gd name="connsiteY37" fmla="*/ 5810100 h 6473849"/>
              <a:gd name="connsiteX38" fmla="*/ 4183061 w 8636594"/>
              <a:gd name="connsiteY38" fmla="*/ 5783988 h 6473849"/>
              <a:gd name="connsiteX39" fmla="*/ 4218791 w 8636594"/>
              <a:gd name="connsiteY39" fmla="*/ 5757591 h 6473849"/>
              <a:gd name="connsiteX40" fmla="*/ 4254129 w 8636594"/>
              <a:gd name="connsiteY40" fmla="*/ 5730912 h 6473849"/>
              <a:gd name="connsiteX41" fmla="*/ 4289081 w 8636594"/>
              <a:gd name="connsiteY41" fmla="*/ 5703955 h 6473849"/>
              <a:gd name="connsiteX42" fmla="*/ 4323654 w 8636594"/>
              <a:gd name="connsiteY42" fmla="*/ 5676722 h 6473849"/>
              <a:gd name="connsiteX43" fmla="*/ 4357854 w 8636594"/>
              <a:gd name="connsiteY43" fmla="*/ 5649218 h 6473849"/>
              <a:gd name="connsiteX44" fmla="*/ 4391688 w 8636594"/>
              <a:gd name="connsiteY44" fmla="*/ 5621446 h 6473849"/>
              <a:gd name="connsiteX45" fmla="*/ 4425162 w 8636594"/>
              <a:gd name="connsiteY45" fmla="*/ 5593409 h 6473849"/>
              <a:gd name="connsiteX46" fmla="*/ 4458281 w 8636594"/>
              <a:gd name="connsiteY46" fmla="*/ 5565111 h 6473849"/>
              <a:gd name="connsiteX47" fmla="*/ 4491053 w 8636594"/>
              <a:gd name="connsiteY47" fmla="*/ 5536556 h 6473849"/>
              <a:gd name="connsiteX48" fmla="*/ 4523484 w 8636594"/>
              <a:gd name="connsiteY48" fmla="*/ 5507747 h 6473849"/>
              <a:gd name="connsiteX49" fmla="*/ 4555580 w 8636594"/>
              <a:gd name="connsiteY49" fmla="*/ 5478687 h 6473849"/>
              <a:gd name="connsiteX50" fmla="*/ 4587347 w 8636594"/>
              <a:gd name="connsiteY50" fmla="*/ 5449380 h 6473849"/>
              <a:gd name="connsiteX51" fmla="*/ 4618793 w 8636594"/>
              <a:gd name="connsiteY51" fmla="*/ 5419830 h 6473849"/>
              <a:gd name="connsiteX52" fmla="*/ 4649922 w 8636594"/>
              <a:gd name="connsiteY52" fmla="*/ 5390040 h 6473849"/>
              <a:gd name="connsiteX53" fmla="*/ 4680742 w 8636594"/>
              <a:gd name="connsiteY53" fmla="*/ 5360014 h 6473849"/>
              <a:gd name="connsiteX54" fmla="*/ 4711259 w 8636594"/>
              <a:gd name="connsiteY54" fmla="*/ 5329755 h 6473849"/>
              <a:gd name="connsiteX55" fmla="*/ 4741478 w 8636594"/>
              <a:gd name="connsiteY55" fmla="*/ 5299266 h 6473849"/>
              <a:gd name="connsiteX56" fmla="*/ 4771408 w 8636594"/>
              <a:gd name="connsiteY56" fmla="*/ 5268551 h 6473849"/>
              <a:gd name="connsiteX57" fmla="*/ 4801053 w 8636594"/>
              <a:gd name="connsiteY57" fmla="*/ 5237614 h 6473849"/>
              <a:gd name="connsiteX58" fmla="*/ 4830420 w 8636594"/>
              <a:gd name="connsiteY58" fmla="*/ 5206458 h 6473849"/>
              <a:gd name="connsiteX59" fmla="*/ 4859516 w 8636594"/>
              <a:gd name="connsiteY59" fmla="*/ 5175087 h 6473849"/>
              <a:gd name="connsiteX60" fmla="*/ 4888347 w 8636594"/>
              <a:gd name="connsiteY60" fmla="*/ 5143504 h 6473849"/>
              <a:gd name="connsiteX61" fmla="*/ 4916919 w 8636594"/>
              <a:gd name="connsiteY61" fmla="*/ 5111713 h 6473849"/>
              <a:gd name="connsiteX62" fmla="*/ 4945238 w 8636594"/>
              <a:gd name="connsiteY62" fmla="*/ 5079717 h 6473849"/>
              <a:gd name="connsiteX63" fmla="*/ 4973311 w 8636594"/>
              <a:gd name="connsiteY63" fmla="*/ 5047519 h 6473849"/>
              <a:gd name="connsiteX64" fmla="*/ 5001145 w 8636594"/>
              <a:gd name="connsiteY64" fmla="*/ 5015124 h 6473849"/>
              <a:gd name="connsiteX65" fmla="*/ 5028745 w 8636594"/>
              <a:gd name="connsiteY65" fmla="*/ 4982535 h 6473849"/>
              <a:gd name="connsiteX66" fmla="*/ 5056117 w 8636594"/>
              <a:gd name="connsiteY66" fmla="*/ 4949755 h 6473849"/>
              <a:gd name="connsiteX67" fmla="*/ 5083269 w 8636594"/>
              <a:gd name="connsiteY67" fmla="*/ 4916787 h 6473849"/>
              <a:gd name="connsiteX68" fmla="*/ 5110207 w 8636594"/>
              <a:gd name="connsiteY68" fmla="*/ 4883636 h 6473849"/>
              <a:gd name="connsiteX69" fmla="*/ 5136937 w 8636594"/>
              <a:gd name="connsiteY69" fmla="*/ 4850305 h 6473849"/>
              <a:gd name="connsiteX70" fmla="*/ 5163464 w 8636594"/>
              <a:gd name="connsiteY70" fmla="*/ 4816797 h 6473849"/>
              <a:gd name="connsiteX71" fmla="*/ 5215940 w 8636594"/>
              <a:gd name="connsiteY71" fmla="*/ 4749265 h 6473849"/>
              <a:gd name="connsiteX72" fmla="*/ 5267684 w 8636594"/>
              <a:gd name="connsiteY72" fmla="*/ 4681068 h 6473849"/>
              <a:gd name="connsiteX73" fmla="*/ 5318748 w 8636594"/>
              <a:gd name="connsiteY73" fmla="*/ 4612234 h 6473849"/>
              <a:gd name="connsiteX74" fmla="*/ 5369182 w 8636594"/>
              <a:gd name="connsiteY74" fmla="*/ 4542793 h 6473849"/>
              <a:gd name="connsiteX75" fmla="*/ 5419038 w 8636594"/>
              <a:gd name="connsiteY75" fmla="*/ 4472771 h 6473849"/>
              <a:gd name="connsiteX76" fmla="*/ 5468365 w 8636594"/>
              <a:gd name="connsiteY76" fmla="*/ 4402196 h 6473849"/>
              <a:gd name="connsiteX77" fmla="*/ 5517215 w 8636594"/>
              <a:gd name="connsiteY77" fmla="*/ 4331098 h 6473849"/>
              <a:gd name="connsiteX78" fmla="*/ 5565637 w 8636594"/>
              <a:gd name="connsiteY78" fmla="*/ 4259503 h 6473849"/>
              <a:gd name="connsiteX79" fmla="*/ 5613684 w 8636594"/>
              <a:gd name="connsiteY79" fmla="*/ 4187441 h 6473849"/>
              <a:gd name="connsiteX80" fmla="*/ 5685160 w 8636594"/>
              <a:gd name="connsiteY80" fmla="*/ 4078531 h 6473849"/>
              <a:gd name="connsiteX81" fmla="*/ 5756074 w 8636594"/>
              <a:gd name="connsiteY81" fmla="*/ 3968727 h 6473849"/>
              <a:gd name="connsiteX82" fmla="*/ 5873483 w 8636594"/>
              <a:gd name="connsiteY82" fmla="*/ 3783989 h 6473849"/>
              <a:gd name="connsiteX83" fmla="*/ 6203209 w 8636594"/>
              <a:gd name="connsiteY83" fmla="*/ 3258640 h 6473849"/>
              <a:gd name="connsiteX84" fmla="*/ 6299430 w 8636594"/>
              <a:gd name="connsiteY84" fmla="*/ 3107321 h 6473849"/>
              <a:gd name="connsiteX85" fmla="*/ 6372650 w 8636594"/>
              <a:gd name="connsiteY85" fmla="*/ 2993735 h 6473849"/>
              <a:gd name="connsiteX86" fmla="*/ 6453197 w 8636594"/>
              <a:gd name="connsiteY86" fmla="*/ 2869788 h 6473849"/>
              <a:gd name="connsiteX87" fmla="*/ 6564167 w 8636594"/>
              <a:gd name="connsiteY87" fmla="*/ 2696807 h 6473849"/>
              <a:gd name="connsiteX88" fmla="*/ 6976233 w 8636594"/>
              <a:gd name="connsiteY88" fmla="*/ 2045274 h 6473849"/>
              <a:gd name="connsiteX89" fmla="*/ 7086755 w 8636594"/>
              <a:gd name="connsiteY89" fmla="*/ 1872743 h 6473849"/>
              <a:gd name="connsiteX90" fmla="*/ 7170279 w 8636594"/>
              <a:gd name="connsiteY90" fmla="*/ 1744202 h 6473849"/>
              <a:gd name="connsiteX91" fmla="*/ 7226351 w 8636594"/>
              <a:gd name="connsiteY91" fmla="*/ 1659017 h 6473849"/>
              <a:gd name="connsiteX92" fmla="*/ 7282789 w 8636594"/>
              <a:gd name="connsiteY92" fmla="*/ 1574303 h 6473849"/>
              <a:gd name="connsiteX93" fmla="*/ 7339643 w 8636594"/>
              <a:gd name="connsiteY93" fmla="*/ 1490113 h 6473849"/>
              <a:gd name="connsiteX94" fmla="*/ 7396957 w 8636594"/>
              <a:gd name="connsiteY94" fmla="*/ 1406503 h 6473849"/>
              <a:gd name="connsiteX95" fmla="*/ 7454781 w 8636594"/>
              <a:gd name="connsiteY95" fmla="*/ 1323526 h 6473849"/>
              <a:gd name="connsiteX96" fmla="*/ 7513161 w 8636594"/>
              <a:gd name="connsiteY96" fmla="*/ 1241237 h 6473849"/>
              <a:gd name="connsiteX97" fmla="*/ 7572144 w 8636594"/>
              <a:gd name="connsiteY97" fmla="*/ 1159689 h 6473849"/>
              <a:gd name="connsiteX98" fmla="*/ 7601877 w 8636594"/>
              <a:gd name="connsiteY98" fmla="*/ 1119210 h 6473849"/>
              <a:gd name="connsiteX99" fmla="*/ 7631779 w 8636594"/>
              <a:gd name="connsiteY99" fmla="*/ 1078937 h 6473849"/>
              <a:gd name="connsiteX100" fmla="*/ 7661855 w 8636594"/>
              <a:gd name="connsiteY100" fmla="*/ 1038876 h 6473849"/>
              <a:gd name="connsiteX101" fmla="*/ 7692111 w 8636594"/>
              <a:gd name="connsiteY101" fmla="*/ 999035 h 6473849"/>
              <a:gd name="connsiteX102" fmla="*/ 7722554 w 8636594"/>
              <a:gd name="connsiteY102" fmla="*/ 959419 h 6473849"/>
              <a:gd name="connsiteX103" fmla="*/ 7753190 w 8636594"/>
              <a:gd name="connsiteY103" fmla="*/ 920037 h 6473849"/>
              <a:gd name="connsiteX104" fmla="*/ 7784023 w 8636594"/>
              <a:gd name="connsiteY104" fmla="*/ 880894 h 6473849"/>
              <a:gd name="connsiteX105" fmla="*/ 7815061 w 8636594"/>
              <a:gd name="connsiteY105" fmla="*/ 841997 h 6473849"/>
              <a:gd name="connsiteX106" fmla="*/ 7846308 w 8636594"/>
              <a:gd name="connsiteY106" fmla="*/ 803354 h 6473849"/>
              <a:gd name="connsiteX107" fmla="*/ 7877772 w 8636594"/>
              <a:gd name="connsiteY107" fmla="*/ 764970 h 6473849"/>
              <a:gd name="connsiteX108" fmla="*/ 7909458 w 8636594"/>
              <a:gd name="connsiteY108" fmla="*/ 726853 h 6473849"/>
              <a:gd name="connsiteX109" fmla="*/ 7941371 w 8636594"/>
              <a:gd name="connsiteY109" fmla="*/ 689010 h 6473849"/>
              <a:gd name="connsiteX110" fmla="*/ 7973518 w 8636594"/>
              <a:gd name="connsiteY110" fmla="*/ 651447 h 6473849"/>
              <a:gd name="connsiteX111" fmla="*/ 8005905 w 8636594"/>
              <a:gd name="connsiteY111" fmla="*/ 614171 h 6473849"/>
              <a:gd name="connsiteX112" fmla="*/ 8038538 w 8636594"/>
              <a:gd name="connsiteY112" fmla="*/ 577189 h 6473849"/>
              <a:gd name="connsiteX113" fmla="*/ 8071421 w 8636594"/>
              <a:gd name="connsiteY113" fmla="*/ 540507 h 6473849"/>
              <a:gd name="connsiteX114" fmla="*/ 8104563 w 8636594"/>
              <a:gd name="connsiteY114" fmla="*/ 504132 h 6473849"/>
              <a:gd name="connsiteX115" fmla="*/ 8137967 w 8636594"/>
              <a:gd name="connsiteY115" fmla="*/ 468072 h 6473849"/>
              <a:gd name="connsiteX116" fmla="*/ 8171641 w 8636594"/>
              <a:gd name="connsiteY116" fmla="*/ 432332 h 6473849"/>
              <a:gd name="connsiteX117" fmla="*/ 8205590 w 8636594"/>
              <a:gd name="connsiteY117" fmla="*/ 396920 h 6473849"/>
              <a:gd name="connsiteX118" fmla="*/ 8239820 w 8636594"/>
              <a:gd name="connsiteY118" fmla="*/ 361843 h 6473849"/>
              <a:gd name="connsiteX119" fmla="*/ 8274337 w 8636594"/>
              <a:gd name="connsiteY119" fmla="*/ 327107 h 6473849"/>
              <a:gd name="connsiteX120" fmla="*/ 8309147 w 8636594"/>
              <a:gd name="connsiteY120" fmla="*/ 292718 h 6473849"/>
              <a:gd name="connsiteX121" fmla="*/ 8344256 w 8636594"/>
              <a:gd name="connsiteY121" fmla="*/ 258685 h 6473849"/>
              <a:gd name="connsiteX122" fmla="*/ 8379669 w 8636594"/>
              <a:gd name="connsiteY122" fmla="*/ 225013 h 6473849"/>
              <a:gd name="connsiteX123" fmla="*/ 8415394 w 8636594"/>
              <a:gd name="connsiteY123" fmla="*/ 191709 h 6473849"/>
              <a:gd name="connsiteX124" fmla="*/ 8451434 w 8636594"/>
              <a:gd name="connsiteY124" fmla="*/ 158780 h 6473849"/>
              <a:gd name="connsiteX125" fmla="*/ 8487798 w 8636594"/>
              <a:gd name="connsiteY125" fmla="*/ 126233 h 6473849"/>
              <a:gd name="connsiteX126" fmla="*/ 8524489 w 8636594"/>
              <a:gd name="connsiteY126" fmla="*/ 94075 h 6473849"/>
              <a:gd name="connsiteX127" fmla="*/ 8561515 w 8636594"/>
              <a:gd name="connsiteY127" fmla="*/ 62312 h 6473849"/>
              <a:gd name="connsiteX128" fmla="*/ 8598881 w 8636594"/>
              <a:gd name="connsiteY128" fmla="*/ 30951 h 6473849"/>
              <a:gd name="connsiteX129" fmla="*/ 8636594 w 8636594"/>
              <a:gd name="connsiteY129" fmla="*/ 0 h 6473849"/>
              <a:gd name="connsiteX0" fmla="*/ 8636594 w 8636594"/>
              <a:gd name="connsiteY0" fmla="*/ 0 h 6458731"/>
              <a:gd name="connsiteX1" fmla="*/ 5293 w 8636594"/>
              <a:gd name="connsiteY1" fmla="*/ 0 h 6458731"/>
              <a:gd name="connsiteX2" fmla="*/ 0 w 8636594"/>
              <a:gd name="connsiteY2" fmla="*/ 5587843 h 6458731"/>
              <a:gd name="connsiteX3" fmla="*/ 1594033 w 8636594"/>
              <a:gd name="connsiteY3" fmla="*/ 5600057 h 6458731"/>
              <a:gd name="connsiteX4" fmla="*/ 1686068 w 8636594"/>
              <a:gd name="connsiteY4" fmla="*/ 5599745 h 6458731"/>
              <a:gd name="connsiteX5" fmla="*/ 2794848 w 8636594"/>
              <a:gd name="connsiteY5" fmla="*/ 6458731 h 6458731"/>
              <a:gd name="connsiteX6" fmla="*/ 2846466 w 8636594"/>
              <a:gd name="connsiteY6" fmla="*/ 6443216 h 6458731"/>
              <a:gd name="connsiteX7" fmla="*/ 2897488 w 8636594"/>
              <a:gd name="connsiteY7" fmla="*/ 6427305 h 6458731"/>
              <a:gd name="connsiteX8" fmla="*/ 2947923 w 8636594"/>
              <a:gd name="connsiteY8" fmla="*/ 6411004 h 6458731"/>
              <a:gd name="connsiteX9" fmla="*/ 2997775 w 8636594"/>
              <a:gd name="connsiteY9" fmla="*/ 6394316 h 6458731"/>
              <a:gd name="connsiteX10" fmla="*/ 3047052 w 8636594"/>
              <a:gd name="connsiteY10" fmla="*/ 6377243 h 6458731"/>
              <a:gd name="connsiteX11" fmla="*/ 3095759 w 8636594"/>
              <a:gd name="connsiteY11" fmla="*/ 6359791 h 6458731"/>
              <a:gd name="connsiteX12" fmla="*/ 3143903 w 8636594"/>
              <a:gd name="connsiteY12" fmla="*/ 6341961 h 6458731"/>
              <a:gd name="connsiteX13" fmla="*/ 3191491 w 8636594"/>
              <a:gd name="connsiteY13" fmla="*/ 6323757 h 6458731"/>
              <a:gd name="connsiteX14" fmla="*/ 3238528 w 8636594"/>
              <a:gd name="connsiteY14" fmla="*/ 6305184 h 6458731"/>
              <a:gd name="connsiteX15" fmla="*/ 3285021 w 8636594"/>
              <a:gd name="connsiteY15" fmla="*/ 6286245 h 6458731"/>
              <a:gd name="connsiteX16" fmla="*/ 3330977 w 8636594"/>
              <a:gd name="connsiteY16" fmla="*/ 6266942 h 6458731"/>
              <a:gd name="connsiteX17" fmla="*/ 3376401 w 8636594"/>
              <a:gd name="connsiteY17" fmla="*/ 6247281 h 6458731"/>
              <a:gd name="connsiteX18" fmla="*/ 3421300 w 8636594"/>
              <a:gd name="connsiteY18" fmla="*/ 6227263 h 6458731"/>
              <a:gd name="connsiteX19" fmla="*/ 3465680 w 8636594"/>
              <a:gd name="connsiteY19" fmla="*/ 6206893 h 6458731"/>
              <a:gd name="connsiteX20" fmla="*/ 3509548 w 8636594"/>
              <a:gd name="connsiteY20" fmla="*/ 6186174 h 6458731"/>
              <a:gd name="connsiteX21" fmla="*/ 3552910 w 8636594"/>
              <a:gd name="connsiteY21" fmla="*/ 6165110 h 6458731"/>
              <a:gd name="connsiteX22" fmla="*/ 3595773 w 8636594"/>
              <a:gd name="connsiteY22" fmla="*/ 6143704 h 6458731"/>
              <a:gd name="connsiteX23" fmla="*/ 3638142 w 8636594"/>
              <a:gd name="connsiteY23" fmla="*/ 6121960 h 6458731"/>
              <a:gd name="connsiteX24" fmla="*/ 3680024 w 8636594"/>
              <a:gd name="connsiteY24" fmla="*/ 6099881 h 6458731"/>
              <a:gd name="connsiteX25" fmla="*/ 3721426 w 8636594"/>
              <a:gd name="connsiteY25" fmla="*/ 6077471 h 6458731"/>
              <a:gd name="connsiteX26" fmla="*/ 3762353 w 8636594"/>
              <a:gd name="connsiteY26" fmla="*/ 6054733 h 6458731"/>
              <a:gd name="connsiteX27" fmla="*/ 3802812 w 8636594"/>
              <a:gd name="connsiteY27" fmla="*/ 6031671 h 6458731"/>
              <a:gd name="connsiteX28" fmla="*/ 3842810 w 8636594"/>
              <a:gd name="connsiteY28" fmla="*/ 6008288 h 6458731"/>
              <a:gd name="connsiteX29" fmla="*/ 3882352 w 8636594"/>
              <a:gd name="connsiteY29" fmla="*/ 5984588 h 6458731"/>
              <a:gd name="connsiteX30" fmla="*/ 3921445 w 8636594"/>
              <a:gd name="connsiteY30" fmla="*/ 5960574 h 6458731"/>
              <a:gd name="connsiteX31" fmla="*/ 3960096 w 8636594"/>
              <a:gd name="connsiteY31" fmla="*/ 5936250 h 6458731"/>
              <a:gd name="connsiteX32" fmla="*/ 3998311 w 8636594"/>
              <a:gd name="connsiteY32" fmla="*/ 5911619 h 6458731"/>
              <a:gd name="connsiteX33" fmla="*/ 4036095 w 8636594"/>
              <a:gd name="connsiteY33" fmla="*/ 5886685 h 6458731"/>
              <a:gd name="connsiteX34" fmla="*/ 4073456 w 8636594"/>
              <a:gd name="connsiteY34" fmla="*/ 5861452 h 6458731"/>
              <a:gd name="connsiteX35" fmla="*/ 4110400 w 8636594"/>
              <a:gd name="connsiteY35" fmla="*/ 5835922 h 6458731"/>
              <a:gd name="connsiteX36" fmla="*/ 4146933 w 8636594"/>
              <a:gd name="connsiteY36" fmla="*/ 5810100 h 6458731"/>
              <a:gd name="connsiteX37" fmla="*/ 4183061 w 8636594"/>
              <a:gd name="connsiteY37" fmla="*/ 5783988 h 6458731"/>
              <a:gd name="connsiteX38" fmla="*/ 4218791 w 8636594"/>
              <a:gd name="connsiteY38" fmla="*/ 5757591 h 6458731"/>
              <a:gd name="connsiteX39" fmla="*/ 4254129 w 8636594"/>
              <a:gd name="connsiteY39" fmla="*/ 5730912 h 6458731"/>
              <a:gd name="connsiteX40" fmla="*/ 4289081 w 8636594"/>
              <a:gd name="connsiteY40" fmla="*/ 5703955 h 6458731"/>
              <a:gd name="connsiteX41" fmla="*/ 4323654 w 8636594"/>
              <a:gd name="connsiteY41" fmla="*/ 5676722 h 6458731"/>
              <a:gd name="connsiteX42" fmla="*/ 4357854 w 8636594"/>
              <a:gd name="connsiteY42" fmla="*/ 5649218 h 6458731"/>
              <a:gd name="connsiteX43" fmla="*/ 4391688 w 8636594"/>
              <a:gd name="connsiteY43" fmla="*/ 5621446 h 6458731"/>
              <a:gd name="connsiteX44" fmla="*/ 4425162 w 8636594"/>
              <a:gd name="connsiteY44" fmla="*/ 5593409 h 6458731"/>
              <a:gd name="connsiteX45" fmla="*/ 4458281 w 8636594"/>
              <a:gd name="connsiteY45" fmla="*/ 5565111 h 6458731"/>
              <a:gd name="connsiteX46" fmla="*/ 4491053 w 8636594"/>
              <a:gd name="connsiteY46" fmla="*/ 5536556 h 6458731"/>
              <a:gd name="connsiteX47" fmla="*/ 4523484 w 8636594"/>
              <a:gd name="connsiteY47" fmla="*/ 5507747 h 6458731"/>
              <a:gd name="connsiteX48" fmla="*/ 4555580 w 8636594"/>
              <a:gd name="connsiteY48" fmla="*/ 5478687 h 6458731"/>
              <a:gd name="connsiteX49" fmla="*/ 4587347 w 8636594"/>
              <a:gd name="connsiteY49" fmla="*/ 5449380 h 6458731"/>
              <a:gd name="connsiteX50" fmla="*/ 4618793 w 8636594"/>
              <a:gd name="connsiteY50" fmla="*/ 5419830 h 6458731"/>
              <a:gd name="connsiteX51" fmla="*/ 4649922 w 8636594"/>
              <a:gd name="connsiteY51" fmla="*/ 5390040 h 6458731"/>
              <a:gd name="connsiteX52" fmla="*/ 4680742 w 8636594"/>
              <a:gd name="connsiteY52" fmla="*/ 5360014 h 6458731"/>
              <a:gd name="connsiteX53" fmla="*/ 4711259 w 8636594"/>
              <a:gd name="connsiteY53" fmla="*/ 5329755 h 6458731"/>
              <a:gd name="connsiteX54" fmla="*/ 4741478 w 8636594"/>
              <a:gd name="connsiteY54" fmla="*/ 5299266 h 6458731"/>
              <a:gd name="connsiteX55" fmla="*/ 4771408 w 8636594"/>
              <a:gd name="connsiteY55" fmla="*/ 5268551 h 6458731"/>
              <a:gd name="connsiteX56" fmla="*/ 4801053 w 8636594"/>
              <a:gd name="connsiteY56" fmla="*/ 5237614 h 6458731"/>
              <a:gd name="connsiteX57" fmla="*/ 4830420 w 8636594"/>
              <a:gd name="connsiteY57" fmla="*/ 5206458 h 6458731"/>
              <a:gd name="connsiteX58" fmla="*/ 4859516 w 8636594"/>
              <a:gd name="connsiteY58" fmla="*/ 5175087 h 6458731"/>
              <a:gd name="connsiteX59" fmla="*/ 4888347 w 8636594"/>
              <a:gd name="connsiteY59" fmla="*/ 5143504 h 6458731"/>
              <a:gd name="connsiteX60" fmla="*/ 4916919 w 8636594"/>
              <a:gd name="connsiteY60" fmla="*/ 5111713 h 6458731"/>
              <a:gd name="connsiteX61" fmla="*/ 4945238 w 8636594"/>
              <a:gd name="connsiteY61" fmla="*/ 5079717 h 6458731"/>
              <a:gd name="connsiteX62" fmla="*/ 4973311 w 8636594"/>
              <a:gd name="connsiteY62" fmla="*/ 5047519 h 6458731"/>
              <a:gd name="connsiteX63" fmla="*/ 5001145 w 8636594"/>
              <a:gd name="connsiteY63" fmla="*/ 5015124 h 6458731"/>
              <a:gd name="connsiteX64" fmla="*/ 5028745 w 8636594"/>
              <a:gd name="connsiteY64" fmla="*/ 4982535 h 6458731"/>
              <a:gd name="connsiteX65" fmla="*/ 5056117 w 8636594"/>
              <a:gd name="connsiteY65" fmla="*/ 4949755 h 6458731"/>
              <a:gd name="connsiteX66" fmla="*/ 5083269 w 8636594"/>
              <a:gd name="connsiteY66" fmla="*/ 4916787 h 6458731"/>
              <a:gd name="connsiteX67" fmla="*/ 5110207 w 8636594"/>
              <a:gd name="connsiteY67" fmla="*/ 4883636 h 6458731"/>
              <a:gd name="connsiteX68" fmla="*/ 5136937 w 8636594"/>
              <a:gd name="connsiteY68" fmla="*/ 4850305 h 6458731"/>
              <a:gd name="connsiteX69" fmla="*/ 5163464 w 8636594"/>
              <a:gd name="connsiteY69" fmla="*/ 4816797 h 6458731"/>
              <a:gd name="connsiteX70" fmla="*/ 5215940 w 8636594"/>
              <a:gd name="connsiteY70" fmla="*/ 4749265 h 6458731"/>
              <a:gd name="connsiteX71" fmla="*/ 5267684 w 8636594"/>
              <a:gd name="connsiteY71" fmla="*/ 4681068 h 6458731"/>
              <a:gd name="connsiteX72" fmla="*/ 5318748 w 8636594"/>
              <a:gd name="connsiteY72" fmla="*/ 4612234 h 6458731"/>
              <a:gd name="connsiteX73" fmla="*/ 5369182 w 8636594"/>
              <a:gd name="connsiteY73" fmla="*/ 4542793 h 6458731"/>
              <a:gd name="connsiteX74" fmla="*/ 5419038 w 8636594"/>
              <a:gd name="connsiteY74" fmla="*/ 4472771 h 6458731"/>
              <a:gd name="connsiteX75" fmla="*/ 5468365 w 8636594"/>
              <a:gd name="connsiteY75" fmla="*/ 4402196 h 6458731"/>
              <a:gd name="connsiteX76" fmla="*/ 5517215 w 8636594"/>
              <a:gd name="connsiteY76" fmla="*/ 4331098 h 6458731"/>
              <a:gd name="connsiteX77" fmla="*/ 5565637 w 8636594"/>
              <a:gd name="connsiteY77" fmla="*/ 4259503 h 6458731"/>
              <a:gd name="connsiteX78" fmla="*/ 5613684 w 8636594"/>
              <a:gd name="connsiteY78" fmla="*/ 4187441 h 6458731"/>
              <a:gd name="connsiteX79" fmla="*/ 5685160 w 8636594"/>
              <a:gd name="connsiteY79" fmla="*/ 4078531 h 6458731"/>
              <a:gd name="connsiteX80" fmla="*/ 5756074 w 8636594"/>
              <a:gd name="connsiteY80" fmla="*/ 3968727 h 6458731"/>
              <a:gd name="connsiteX81" fmla="*/ 5873483 w 8636594"/>
              <a:gd name="connsiteY81" fmla="*/ 3783989 h 6458731"/>
              <a:gd name="connsiteX82" fmla="*/ 6203209 w 8636594"/>
              <a:gd name="connsiteY82" fmla="*/ 3258640 h 6458731"/>
              <a:gd name="connsiteX83" fmla="*/ 6299430 w 8636594"/>
              <a:gd name="connsiteY83" fmla="*/ 3107321 h 6458731"/>
              <a:gd name="connsiteX84" fmla="*/ 6372650 w 8636594"/>
              <a:gd name="connsiteY84" fmla="*/ 2993735 h 6458731"/>
              <a:gd name="connsiteX85" fmla="*/ 6453197 w 8636594"/>
              <a:gd name="connsiteY85" fmla="*/ 2869788 h 6458731"/>
              <a:gd name="connsiteX86" fmla="*/ 6564167 w 8636594"/>
              <a:gd name="connsiteY86" fmla="*/ 2696807 h 6458731"/>
              <a:gd name="connsiteX87" fmla="*/ 6976233 w 8636594"/>
              <a:gd name="connsiteY87" fmla="*/ 2045274 h 6458731"/>
              <a:gd name="connsiteX88" fmla="*/ 7086755 w 8636594"/>
              <a:gd name="connsiteY88" fmla="*/ 1872743 h 6458731"/>
              <a:gd name="connsiteX89" fmla="*/ 7170279 w 8636594"/>
              <a:gd name="connsiteY89" fmla="*/ 1744202 h 6458731"/>
              <a:gd name="connsiteX90" fmla="*/ 7226351 w 8636594"/>
              <a:gd name="connsiteY90" fmla="*/ 1659017 h 6458731"/>
              <a:gd name="connsiteX91" fmla="*/ 7282789 w 8636594"/>
              <a:gd name="connsiteY91" fmla="*/ 1574303 h 6458731"/>
              <a:gd name="connsiteX92" fmla="*/ 7339643 w 8636594"/>
              <a:gd name="connsiteY92" fmla="*/ 1490113 h 6458731"/>
              <a:gd name="connsiteX93" fmla="*/ 7396957 w 8636594"/>
              <a:gd name="connsiteY93" fmla="*/ 1406503 h 6458731"/>
              <a:gd name="connsiteX94" fmla="*/ 7454781 w 8636594"/>
              <a:gd name="connsiteY94" fmla="*/ 1323526 h 6458731"/>
              <a:gd name="connsiteX95" fmla="*/ 7513161 w 8636594"/>
              <a:gd name="connsiteY95" fmla="*/ 1241237 h 6458731"/>
              <a:gd name="connsiteX96" fmla="*/ 7572144 w 8636594"/>
              <a:gd name="connsiteY96" fmla="*/ 1159689 h 6458731"/>
              <a:gd name="connsiteX97" fmla="*/ 7601877 w 8636594"/>
              <a:gd name="connsiteY97" fmla="*/ 1119210 h 6458731"/>
              <a:gd name="connsiteX98" fmla="*/ 7631779 w 8636594"/>
              <a:gd name="connsiteY98" fmla="*/ 1078937 h 6458731"/>
              <a:gd name="connsiteX99" fmla="*/ 7661855 w 8636594"/>
              <a:gd name="connsiteY99" fmla="*/ 1038876 h 6458731"/>
              <a:gd name="connsiteX100" fmla="*/ 7692111 w 8636594"/>
              <a:gd name="connsiteY100" fmla="*/ 999035 h 6458731"/>
              <a:gd name="connsiteX101" fmla="*/ 7722554 w 8636594"/>
              <a:gd name="connsiteY101" fmla="*/ 959419 h 6458731"/>
              <a:gd name="connsiteX102" fmla="*/ 7753190 w 8636594"/>
              <a:gd name="connsiteY102" fmla="*/ 920037 h 6458731"/>
              <a:gd name="connsiteX103" fmla="*/ 7784023 w 8636594"/>
              <a:gd name="connsiteY103" fmla="*/ 880894 h 6458731"/>
              <a:gd name="connsiteX104" fmla="*/ 7815061 w 8636594"/>
              <a:gd name="connsiteY104" fmla="*/ 841997 h 6458731"/>
              <a:gd name="connsiteX105" fmla="*/ 7846308 w 8636594"/>
              <a:gd name="connsiteY105" fmla="*/ 803354 h 6458731"/>
              <a:gd name="connsiteX106" fmla="*/ 7877772 w 8636594"/>
              <a:gd name="connsiteY106" fmla="*/ 764970 h 6458731"/>
              <a:gd name="connsiteX107" fmla="*/ 7909458 w 8636594"/>
              <a:gd name="connsiteY107" fmla="*/ 726853 h 6458731"/>
              <a:gd name="connsiteX108" fmla="*/ 7941371 w 8636594"/>
              <a:gd name="connsiteY108" fmla="*/ 689010 h 6458731"/>
              <a:gd name="connsiteX109" fmla="*/ 7973518 w 8636594"/>
              <a:gd name="connsiteY109" fmla="*/ 651447 h 6458731"/>
              <a:gd name="connsiteX110" fmla="*/ 8005905 w 8636594"/>
              <a:gd name="connsiteY110" fmla="*/ 614171 h 6458731"/>
              <a:gd name="connsiteX111" fmla="*/ 8038538 w 8636594"/>
              <a:gd name="connsiteY111" fmla="*/ 577189 h 6458731"/>
              <a:gd name="connsiteX112" fmla="*/ 8071421 w 8636594"/>
              <a:gd name="connsiteY112" fmla="*/ 540507 h 6458731"/>
              <a:gd name="connsiteX113" fmla="*/ 8104563 w 8636594"/>
              <a:gd name="connsiteY113" fmla="*/ 504132 h 6458731"/>
              <a:gd name="connsiteX114" fmla="*/ 8137967 w 8636594"/>
              <a:gd name="connsiteY114" fmla="*/ 468072 h 6458731"/>
              <a:gd name="connsiteX115" fmla="*/ 8171641 w 8636594"/>
              <a:gd name="connsiteY115" fmla="*/ 432332 h 6458731"/>
              <a:gd name="connsiteX116" fmla="*/ 8205590 w 8636594"/>
              <a:gd name="connsiteY116" fmla="*/ 396920 h 6458731"/>
              <a:gd name="connsiteX117" fmla="*/ 8239820 w 8636594"/>
              <a:gd name="connsiteY117" fmla="*/ 361843 h 6458731"/>
              <a:gd name="connsiteX118" fmla="*/ 8274337 w 8636594"/>
              <a:gd name="connsiteY118" fmla="*/ 327107 h 6458731"/>
              <a:gd name="connsiteX119" fmla="*/ 8309147 w 8636594"/>
              <a:gd name="connsiteY119" fmla="*/ 292718 h 6458731"/>
              <a:gd name="connsiteX120" fmla="*/ 8344256 w 8636594"/>
              <a:gd name="connsiteY120" fmla="*/ 258685 h 6458731"/>
              <a:gd name="connsiteX121" fmla="*/ 8379669 w 8636594"/>
              <a:gd name="connsiteY121" fmla="*/ 225013 h 6458731"/>
              <a:gd name="connsiteX122" fmla="*/ 8415394 w 8636594"/>
              <a:gd name="connsiteY122" fmla="*/ 191709 h 6458731"/>
              <a:gd name="connsiteX123" fmla="*/ 8451434 w 8636594"/>
              <a:gd name="connsiteY123" fmla="*/ 158780 h 6458731"/>
              <a:gd name="connsiteX124" fmla="*/ 8487798 w 8636594"/>
              <a:gd name="connsiteY124" fmla="*/ 126233 h 6458731"/>
              <a:gd name="connsiteX125" fmla="*/ 8524489 w 8636594"/>
              <a:gd name="connsiteY125" fmla="*/ 94075 h 6458731"/>
              <a:gd name="connsiteX126" fmla="*/ 8561515 w 8636594"/>
              <a:gd name="connsiteY126" fmla="*/ 62312 h 6458731"/>
              <a:gd name="connsiteX127" fmla="*/ 8598881 w 8636594"/>
              <a:gd name="connsiteY127" fmla="*/ 30951 h 6458731"/>
              <a:gd name="connsiteX128" fmla="*/ 8636594 w 8636594"/>
              <a:gd name="connsiteY128" fmla="*/ 0 h 6458731"/>
              <a:gd name="connsiteX0" fmla="*/ 8636594 w 8636594"/>
              <a:gd name="connsiteY0" fmla="*/ 0 h 6443216"/>
              <a:gd name="connsiteX1" fmla="*/ 5293 w 8636594"/>
              <a:gd name="connsiteY1" fmla="*/ 0 h 6443216"/>
              <a:gd name="connsiteX2" fmla="*/ 0 w 8636594"/>
              <a:gd name="connsiteY2" fmla="*/ 5587843 h 6443216"/>
              <a:gd name="connsiteX3" fmla="*/ 1594033 w 8636594"/>
              <a:gd name="connsiteY3" fmla="*/ 5600057 h 6443216"/>
              <a:gd name="connsiteX4" fmla="*/ 1686068 w 8636594"/>
              <a:gd name="connsiteY4" fmla="*/ 5599745 h 6443216"/>
              <a:gd name="connsiteX5" fmla="*/ 2846466 w 8636594"/>
              <a:gd name="connsiteY5" fmla="*/ 6443216 h 6443216"/>
              <a:gd name="connsiteX6" fmla="*/ 2897488 w 8636594"/>
              <a:gd name="connsiteY6" fmla="*/ 6427305 h 6443216"/>
              <a:gd name="connsiteX7" fmla="*/ 2947923 w 8636594"/>
              <a:gd name="connsiteY7" fmla="*/ 6411004 h 6443216"/>
              <a:gd name="connsiteX8" fmla="*/ 2997775 w 8636594"/>
              <a:gd name="connsiteY8" fmla="*/ 6394316 h 6443216"/>
              <a:gd name="connsiteX9" fmla="*/ 3047052 w 8636594"/>
              <a:gd name="connsiteY9" fmla="*/ 6377243 h 6443216"/>
              <a:gd name="connsiteX10" fmla="*/ 3095759 w 8636594"/>
              <a:gd name="connsiteY10" fmla="*/ 6359791 h 6443216"/>
              <a:gd name="connsiteX11" fmla="*/ 3143903 w 8636594"/>
              <a:gd name="connsiteY11" fmla="*/ 6341961 h 6443216"/>
              <a:gd name="connsiteX12" fmla="*/ 3191491 w 8636594"/>
              <a:gd name="connsiteY12" fmla="*/ 6323757 h 6443216"/>
              <a:gd name="connsiteX13" fmla="*/ 3238528 w 8636594"/>
              <a:gd name="connsiteY13" fmla="*/ 6305184 h 6443216"/>
              <a:gd name="connsiteX14" fmla="*/ 3285021 w 8636594"/>
              <a:gd name="connsiteY14" fmla="*/ 6286245 h 6443216"/>
              <a:gd name="connsiteX15" fmla="*/ 3330977 w 8636594"/>
              <a:gd name="connsiteY15" fmla="*/ 6266942 h 6443216"/>
              <a:gd name="connsiteX16" fmla="*/ 3376401 w 8636594"/>
              <a:gd name="connsiteY16" fmla="*/ 6247281 h 6443216"/>
              <a:gd name="connsiteX17" fmla="*/ 3421300 w 8636594"/>
              <a:gd name="connsiteY17" fmla="*/ 6227263 h 6443216"/>
              <a:gd name="connsiteX18" fmla="*/ 3465680 w 8636594"/>
              <a:gd name="connsiteY18" fmla="*/ 6206893 h 6443216"/>
              <a:gd name="connsiteX19" fmla="*/ 3509548 w 8636594"/>
              <a:gd name="connsiteY19" fmla="*/ 6186174 h 6443216"/>
              <a:gd name="connsiteX20" fmla="*/ 3552910 w 8636594"/>
              <a:gd name="connsiteY20" fmla="*/ 6165110 h 6443216"/>
              <a:gd name="connsiteX21" fmla="*/ 3595773 w 8636594"/>
              <a:gd name="connsiteY21" fmla="*/ 6143704 h 6443216"/>
              <a:gd name="connsiteX22" fmla="*/ 3638142 w 8636594"/>
              <a:gd name="connsiteY22" fmla="*/ 6121960 h 6443216"/>
              <a:gd name="connsiteX23" fmla="*/ 3680024 w 8636594"/>
              <a:gd name="connsiteY23" fmla="*/ 6099881 h 6443216"/>
              <a:gd name="connsiteX24" fmla="*/ 3721426 w 8636594"/>
              <a:gd name="connsiteY24" fmla="*/ 6077471 h 6443216"/>
              <a:gd name="connsiteX25" fmla="*/ 3762353 w 8636594"/>
              <a:gd name="connsiteY25" fmla="*/ 6054733 h 6443216"/>
              <a:gd name="connsiteX26" fmla="*/ 3802812 w 8636594"/>
              <a:gd name="connsiteY26" fmla="*/ 6031671 h 6443216"/>
              <a:gd name="connsiteX27" fmla="*/ 3842810 w 8636594"/>
              <a:gd name="connsiteY27" fmla="*/ 6008288 h 6443216"/>
              <a:gd name="connsiteX28" fmla="*/ 3882352 w 8636594"/>
              <a:gd name="connsiteY28" fmla="*/ 5984588 h 6443216"/>
              <a:gd name="connsiteX29" fmla="*/ 3921445 w 8636594"/>
              <a:gd name="connsiteY29" fmla="*/ 5960574 h 6443216"/>
              <a:gd name="connsiteX30" fmla="*/ 3960096 w 8636594"/>
              <a:gd name="connsiteY30" fmla="*/ 5936250 h 6443216"/>
              <a:gd name="connsiteX31" fmla="*/ 3998311 w 8636594"/>
              <a:gd name="connsiteY31" fmla="*/ 5911619 h 6443216"/>
              <a:gd name="connsiteX32" fmla="*/ 4036095 w 8636594"/>
              <a:gd name="connsiteY32" fmla="*/ 5886685 h 6443216"/>
              <a:gd name="connsiteX33" fmla="*/ 4073456 w 8636594"/>
              <a:gd name="connsiteY33" fmla="*/ 5861452 h 6443216"/>
              <a:gd name="connsiteX34" fmla="*/ 4110400 w 8636594"/>
              <a:gd name="connsiteY34" fmla="*/ 5835922 h 6443216"/>
              <a:gd name="connsiteX35" fmla="*/ 4146933 w 8636594"/>
              <a:gd name="connsiteY35" fmla="*/ 5810100 h 6443216"/>
              <a:gd name="connsiteX36" fmla="*/ 4183061 w 8636594"/>
              <a:gd name="connsiteY36" fmla="*/ 5783988 h 6443216"/>
              <a:gd name="connsiteX37" fmla="*/ 4218791 w 8636594"/>
              <a:gd name="connsiteY37" fmla="*/ 5757591 h 6443216"/>
              <a:gd name="connsiteX38" fmla="*/ 4254129 w 8636594"/>
              <a:gd name="connsiteY38" fmla="*/ 5730912 h 6443216"/>
              <a:gd name="connsiteX39" fmla="*/ 4289081 w 8636594"/>
              <a:gd name="connsiteY39" fmla="*/ 5703955 h 6443216"/>
              <a:gd name="connsiteX40" fmla="*/ 4323654 w 8636594"/>
              <a:gd name="connsiteY40" fmla="*/ 5676722 h 6443216"/>
              <a:gd name="connsiteX41" fmla="*/ 4357854 w 8636594"/>
              <a:gd name="connsiteY41" fmla="*/ 5649218 h 6443216"/>
              <a:gd name="connsiteX42" fmla="*/ 4391688 w 8636594"/>
              <a:gd name="connsiteY42" fmla="*/ 5621446 h 6443216"/>
              <a:gd name="connsiteX43" fmla="*/ 4425162 w 8636594"/>
              <a:gd name="connsiteY43" fmla="*/ 5593409 h 6443216"/>
              <a:gd name="connsiteX44" fmla="*/ 4458281 w 8636594"/>
              <a:gd name="connsiteY44" fmla="*/ 5565111 h 6443216"/>
              <a:gd name="connsiteX45" fmla="*/ 4491053 w 8636594"/>
              <a:gd name="connsiteY45" fmla="*/ 5536556 h 6443216"/>
              <a:gd name="connsiteX46" fmla="*/ 4523484 w 8636594"/>
              <a:gd name="connsiteY46" fmla="*/ 5507747 h 6443216"/>
              <a:gd name="connsiteX47" fmla="*/ 4555580 w 8636594"/>
              <a:gd name="connsiteY47" fmla="*/ 5478687 h 6443216"/>
              <a:gd name="connsiteX48" fmla="*/ 4587347 w 8636594"/>
              <a:gd name="connsiteY48" fmla="*/ 5449380 h 6443216"/>
              <a:gd name="connsiteX49" fmla="*/ 4618793 w 8636594"/>
              <a:gd name="connsiteY49" fmla="*/ 5419830 h 6443216"/>
              <a:gd name="connsiteX50" fmla="*/ 4649922 w 8636594"/>
              <a:gd name="connsiteY50" fmla="*/ 5390040 h 6443216"/>
              <a:gd name="connsiteX51" fmla="*/ 4680742 w 8636594"/>
              <a:gd name="connsiteY51" fmla="*/ 5360014 h 6443216"/>
              <a:gd name="connsiteX52" fmla="*/ 4711259 w 8636594"/>
              <a:gd name="connsiteY52" fmla="*/ 5329755 h 6443216"/>
              <a:gd name="connsiteX53" fmla="*/ 4741478 w 8636594"/>
              <a:gd name="connsiteY53" fmla="*/ 5299266 h 6443216"/>
              <a:gd name="connsiteX54" fmla="*/ 4771408 w 8636594"/>
              <a:gd name="connsiteY54" fmla="*/ 5268551 h 6443216"/>
              <a:gd name="connsiteX55" fmla="*/ 4801053 w 8636594"/>
              <a:gd name="connsiteY55" fmla="*/ 5237614 h 6443216"/>
              <a:gd name="connsiteX56" fmla="*/ 4830420 w 8636594"/>
              <a:gd name="connsiteY56" fmla="*/ 5206458 h 6443216"/>
              <a:gd name="connsiteX57" fmla="*/ 4859516 w 8636594"/>
              <a:gd name="connsiteY57" fmla="*/ 5175087 h 6443216"/>
              <a:gd name="connsiteX58" fmla="*/ 4888347 w 8636594"/>
              <a:gd name="connsiteY58" fmla="*/ 5143504 h 6443216"/>
              <a:gd name="connsiteX59" fmla="*/ 4916919 w 8636594"/>
              <a:gd name="connsiteY59" fmla="*/ 5111713 h 6443216"/>
              <a:gd name="connsiteX60" fmla="*/ 4945238 w 8636594"/>
              <a:gd name="connsiteY60" fmla="*/ 5079717 h 6443216"/>
              <a:gd name="connsiteX61" fmla="*/ 4973311 w 8636594"/>
              <a:gd name="connsiteY61" fmla="*/ 5047519 h 6443216"/>
              <a:gd name="connsiteX62" fmla="*/ 5001145 w 8636594"/>
              <a:gd name="connsiteY62" fmla="*/ 5015124 h 6443216"/>
              <a:gd name="connsiteX63" fmla="*/ 5028745 w 8636594"/>
              <a:gd name="connsiteY63" fmla="*/ 4982535 h 6443216"/>
              <a:gd name="connsiteX64" fmla="*/ 5056117 w 8636594"/>
              <a:gd name="connsiteY64" fmla="*/ 4949755 h 6443216"/>
              <a:gd name="connsiteX65" fmla="*/ 5083269 w 8636594"/>
              <a:gd name="connsiteY65" fmla="*/ 4916787 h 6443216"/>
              <a:gd name="connsiteX66" fmla="*/ 5110207 w 8636594"/>
              <a:gd name="connsiteY66" fmla="*/ 4883636 h 6443216"/>
              <a:gd name="connsiteX67" fmla="*/ 5136937 w 8636594"/>
              <a:gd name="connsiteY67" fmla="*/ 4850305 h 6443216"/>
              <a:gd name="connsiteX68" fmla="*/ 5163464 w 8636594"/>
              <a:gd name="connsiteY68" fmla="*/ 4816797 h 6443216"/>
              <a:gd name="connsiteX69" fmla="*/ 5215940 w 8636594"/>
              <a:gd name="connsiteY69" fmla="*/ 4749265 h 6443216"/>
              <a:gd name="connsiteX70" fmla="*/ 5267684 w 8636594"/>
              <a:gd name="connsiteY70" fmla="*/ 4681068 h 6443216"/>
              <a:gd name="connsiteX71" fmla="*/ 5318748 w 8636594"/>
              <a:gd name="connsiteY71" fmla="*/ 4612234 h 6443216"/>
              <a:gd name="connsiteX72" fmla="*/ 5369182 w 8636594"/>
              <a:gd name="connsiteY72" fmla="*/ 4542793 h 6443216"/>
              <a:gd name="connsiteX73" fmla="*/ 5419038 w 8636594"/>
              <a:gd name="connsiteY73" fmla="*/ 4472771 h 6443216"/>
              <a:gd name="connsiteX74" fmla="*/ 5468365 w 8636594"/>
              <a:gd name="connsiteY74" fmla="*/ 4402196 h 6443216"/>
              <a:gd name="connsiteX75" fmla="*/ 5517215 w 8636594"/>
              <a:gd name="connsiteY75" fmla="*/ 4331098 h 6443216"/>
              <a:gd name="connsiteX76" fmla="*/ 5565637 w 8636594"/>
              <a:gd name="connsiteY76" fmla="*/ 4259503 h 6443216"/>
              <a:gd name="connsiteX77" fmla="*/ 5613684 w 8636594"/>
              <a:gd name="connsiteY77" fmla="*/ 4187441 h 6443216"/>
              <a:gd name="connsiteX78" fmla="*/ 5685160 w 8636594"/>
              <a:gd name="connsiteY78" fmla="*/ 4078531 h 6443216"/>
              <a:gd name="connsiteX79" fmla="*/ 5756074 w 8636594"/>
              <a:gd name="connsiteY79" fmla="*/ 3968727 h 6443216"/>
              <a:gd name="connsiteX80" fmla="*/ 5873483 w 8636594"/>
              <a:gd name="connsiteY80" fmla="*/ 3783989 h 6443216"/>
              <a:gd name="connsiteX81" fmla="*/ 6203209 w 8636594"/>
              <a:gd name="connsiteY81" fmla="*/ 3258640 h 6443216"/>
              <a:gd name="connsiteX82" fmla="*/ 6299430 w 8636594"/>
              <a:gd name="connsiteY82" fmla="*/ 3107321 h 6443216"/>
              <a:gd name="connsiteX83" fmla="*/ 6372650 w 8636594"/>
              <a:gd name="connsiteY83" fmla="*/ 2993735 h 6443216"/>
              <a:gd name="connsiteX84" fmla="*/ 6453197 w 8636594"/>
              <a:gd name="connsiteY84" fmla="*/ 2869788 h 6443216"/>
              <a:gd name="connsiteX85" fmla="*/ 6564167 w 8636594"/>
              <a:gd name="connsiteY85" fmla="*/ 2696807 h 6443216"/>
              <a:gd name="connsiteX86" fmla="*/ 6976233 w 8636594"/>
              <a:gd name="connsiteY86" fmla="*/ 2045274 h 6443216"/>
              <a:gd name="connsiteX87" fmla="*/ 7086755 w 8636594"/>
              <a:gd name="connsiteY87" fmla="*/ 1872743 h 6443216"/>
              <a:gd name="connsiteX88" fmla="*/ 7170279 w 8636594"/>
              <a:gd name="connsiteY88" fmla="*/ 1744202 h 6443216"/>
              <a:gd name="connsiteX89" fmla="*/ 7226351 w 8636594"/>
              <a:gd name="connsiteY89" fmla="*/ 1659017 h 6443216"/>
              <a:gd name="connsiteX90" fmla="*/ 7282789 w 8636594"/>
              <a:gd name="connsiteY90" fmla="*/ 1574303 h 6443216"/>
              <a:gd name="connsiteX91" fmla="*/ 7339643 w 8636594"/>
              <a:gd name="connsiteY91" fmla="*/ 1490113 h 6443216"/>
              <a:gd name="connsiteX92" fmla="*/ 7396957 w 8636594"/>
              <a:gd name="connsiteY92" fmla="*/ 1406503 h 6443216"/>
              <a:gd name="connsiteX93" fmla="*/ 7454781 w 8636594"/>
              <a:gd name="connsiteY93" fmla="*/ 1323526 h 6443216"/>
              <a:gd name="connsiteX94" fmla="*/ 7513161 w 8636594"/>
              <a:gd name="connsiteY94" fmla="*/ 1241237 h 6443216"/>
              <a:gd name="connsiteX95" fmla="*/ 7572144 w 8636594"/>
              <a:gd name="connsiteY95" fmla="*/ 1159689 h 6443216"/>
              <a:gd name="connsiteX96" fmla="*/ 7601877 w 8636594"/>
              <a:gd name="connsiteY96" fmla="*/ 1119210 h 6443216"/>
              <a:gd name="connsiteX97" fmla="*/ 7631779 w 8636594"/>
              <a:gd name="connsiteY97" fmla="*/ 1078937 h 6443216"/>
              <a:gd name="connsiteX98" fmla="*/ 7661855 w 8636594"/>
              <a:gd name="connsiteY98" fmla="*/ 1038876 h 6443216"/>
              <a:gd name="connsiteX99" fmla="*/ 7692111 w 8636594"/>
              <a:gd name="connsiteY99" fmla="*/ 999035 h 6443216"/>
              <a:gd name="connsiteX100" fmla="*/ 7722554 w 8636594"/>
              <a:gd name="connsiteY100" fmla="*/ 959419 h 6443216"/>
              <a:gd name="connsiteX101" fmla="*/ 7753190 w 8636594"/>
              <a:gd name="connsiteY101" fmla="*/ 920037 h 6443216"/>
              <a:gd name="connsiteX102" fmla="*/ 7784023 w 8636594"/>
              <a:gd name="connsiteY102" fmla="*/ 880894 h 6443216"/>
              <a:gd name="connsiteX103" fmla="*/ 7815061 w 8636594"/>
              <a:gd name="connsiteY103" fmla="*/ 841997 h 6443216"/>
              <a:gd name="connsiteX104" fmla="*/ 7846308 w 8636594"/>
              <a:gd name="connsiteY104" fmla="*/ 803354 h 6443216"/>
              <a:gd name="connsiteX105" fmla="*/ 7877772 w 8636594"/>
              <a:gd name="connsiteY105" fmla="*/ 764970 h 6443216"/>
              <a:gd name="connsiteX106" fmla="*/ 7909458 w 8636594"/>
              <a:gd name="connsiteY106" fmla="*/ 726853 h 6443216"/>
              <a:gd name="connsiteX107" fmla="*/ 7941371 w 8636594"/>
              <a:gd name="connsiteY107" fmla="*/ 689010 h 6443216"/>
              <a:gd name="connsiteX108" fmla="*/ 7973518 w 8636594"/>
              <a:gd name="connsiteY108" fmla="*/ 651447 h 6443216"/>
              <a:gd name="connsiteX109" fmla="*/ 8005905 w 8636594"/>
              <a:gd name="connsiteY109" fmla="*/ 614171 h 6443216"/>
              <a:gd name="connsiteX110" fmla="*/ 8038538 w 8636594"/>
              <a:gd name="connsiteY110" fmla="*/ 577189 h 6443216"/>
              <a:gd name="connsiteX111" fmla="*/ 8071421 w 8636594"/>
              <a:gd name="connsiteY111" fmla="*/ 540507 h 6443216"/>
              <a:gd name="connsiteX112" fmla="*/ 8104563 w 8636594"/>
              <a:gd name="connsiteY112" fmla="*/ 504132 h 6443216"/>
              <a:gd name="connsiteX113" fmla="*/ 8137967 w 8636594"/>
              <a:gd name="connsiteY113" fmla="*/ 468072 h 6443216"/>
              <a:gd name="connsiteX114" fmla="*/ 8171641 w 8636594"/>
              <a:gd name="connsiteY114" fmla="*/ 432332 h 6443216"/>
              <a:gd name="connsiteX115" fmla="*/ 8205590 w 8636594"/>
              <a:gd name="connsiteY115" fmla="*/ 396920 h 6443216"/>
              <a:gd name="connsiteX116" fmla="*/ 8239820 w 8636594"/>
              <a:gd name="connsiteY116" fmla="*/ 361843 h 6443216"/>
              <a:gd name="connsiteX117" fmla="*/ 8274337 w 8636594"/>
              <a:gd name="connsiteY117" fmla="*/ 327107 h 6443216"/>
              <a:gd name="connsiteX118" fmla="*/ 8309147 w 8636594"/>
              <a:gd name="connsiteY118" fmla="*/ 292718 h 6443216"/>
              <a:gd name="connsiteX119" fmla="*/ 8344256 w 8636594"/>
              <a:gd name="connsiteY119" fmla="*/ 258685 h 6443216"/>
              <a:gd name="connsiteX120" fmla="*/ 8379669 w 8636594"/>
              <a:gd name="connsiteY120" fmla="*/ 225013 h 6443216"/>
              <a:gd name="connsiteX121" fmla="*/ 8415394 w 8636594"/>
              <a:gd name="connsiteY121" fmla="*/ 191709 h 6443216"/>
              <a:gd name="connsiteX122" fmla="*/ 8451434 w 8636594"/>
              <a:gd name="connsiteY122" fmla="*/ 158780 h 6443216"/>
              <a:gd name="connsiteX123" fmla="*/ 8487798 w 8636594"/>
              <a:gd name="connsiteY123" fmla="*/ 126233 h 6443216"/>
              <a:gd name="connsiteX124" fmla="*/ 8524489 w 8636594"/>
              <a:gd name="connsiteY124" fmla="*/ 94075 h 6443216"/>
              <a:gd name="connsiteX125" fmla="*/ 8561515 w 8636594"/>
              <a:gd name="connsiteY125" fmla="*/ 62312 h 6443216"/>
              <a:gd name="connsiteX126" fmla="*/ 8598881 w 8636594"/>
              <a:gd name="connsiteY126" fmla="*/ 30951 h 6443216"/>
              <a:gd name="connsiteX127" fmla="*/ 8636594 w 8636594"/>
              <a:gd name="connsiteY127" fmla="*/ 0 h 6443216"/>
              <a:gd name="connsiteX0" fmla="*/ 8636594 w 8636594"/>
              <a:gd name="connsiteY0" fmla="*/ 0 h 6427305"/>
              <a:gd name="connsiteX1" fmla="*/ 5293 w 8636594"/>
              <a:gd name="connsiteY1" fmla="*/ 0 h 6427305"/>
              <a:gd name="connsiteX2" fmla="*/ 0 w 8636594"/>
              <a:gd name="connsiteY2" fmla="*/ 5587843 h 6427305"/>
              <a:gd name="connsiteX3" fmla="*/ 1594033 w 8636594"/>
              <a:gd name="connsiteY3" fmla="*/ 5600057 h 6427305"/>
              <a:gd name="connsiteX4" fmla="*/ 1686068 w 8636594"/>
              <a:gd name="connsiteY4" fmla="*/ 5599745 h 6427305"/>
              <a:gd name="connsiteX5" fmla="*/ 2897488 w 8636594"/>
              <a:gd name="connsiteY5" fmla="*/ 6427305 h 6427305"/>
              <a:gd name="connsiteX6" fmla="*/ 2947923 w 8636594"/>
              <a:gd name="connsiteY6" fmla="*/ 6411004 h 6427305"/>
              <a:gd name="connsiteX7" fmla="*/ 2997775 w 8636594"/>
              <a:gd name="connsiteY7" fmla="*/ 6394316 h 6427305"/>
              <a:gd name="connsiteX8" fmla="*/ 3047052 w 8636594"/>
              <a:gd name="connsiteY8" fmla="*/ 6377243 h 6427305"/>
              <a:gd name="connsiteX9" fmla="*/ 3095759 w 8636594"/>
              <a:gd name="connsiteY9" fmla="*/ 6359791 h 6427305"/>
              <a:gd name="connsiteX10" fmla="*/ 3143903 w 8636594"/>
              <a:gd name="connsiteY10" fmla="*/ 6341961 h 6427305"/>
              <a:gd name="connsiteX11" fmla="*/ 3191491 w 8636594"/>
              <a:gd name="connsiteY11" fmla="*/ 6323757 h 6427305"/>
              <a:gd name="connsiteX12" fmla="*/ 3238528 w 8636594"/>
              <a:gd name="connsiteY12" fmla="*/ 6305184 h 6427305"/>
              <a:gd name="connsiteX13" fmla="*/ 3285021 w 8636594"/>
              <a:gd name="connsiteY13" fmla="*/ 6286245 h 6427305"/>
              <a:gd name="connsiteX14" fmla="*/ 3330977 w 8636594"/>
              <a:gd name="connsiteY14" fmla="*/ 6266942 h 6427305"/>
              <a:gd name="connsiteX15" fmla="*/ 3376401 w 8636594"/>
              <a:gd name="connsiteY15" fmla="*/ 6247281 h 6427305"/>
              <a:gd name="connsiteX16" fmla="*/ 3421300 w 8636594"/>
              <a:gd name="connsiteY16" fmla="*/ 6227263 h 6427305"/>
              <a:gd name="connsiteX17" fmla="*/ 3465680 w 8636594"/>
              <a:gd name="connsiteY17" fmla="*/ 6206893 h 6427305"/>
              <a:gd name="connsiteX18" fmla="*/ 3509548 w 8636594"/>
              <a:gd name="connsiteY18" fmla="*/ 6186174 h 6427305"/>
              <a:gd name="connsiteX19" fmla="*/ 3552910 w 8636594"/>
              <a:gd name="connsiteY19" fmla="*/ 6165110 h 6427305"/>
              <a:gd name="connsiteX20" fmla="*/ 3595773 w 8636594"/>
              <a:gd name="connsiteY20" fmla="*/ 6143704 h 6427305"/>
              <a:gd name="connsiteX21" fmla="*/ 3638142 w 8636594"/>
              <a:gd name="connsiteY21" fmla="*/ 6121960 h 6427305"/>
              <a:gd name="connsiteX22" fmla="*/ 3680024 w 8636594"/>
              <a:gd name="connsiteY22" fmla="*/ 6099881 h 6427305"/>
              <a:gd name="connsiteX23" fmla="*/ 3721426 w 8636594"/>
              <a:gd name="connsiteY23" fmla="*/ 6077471 h 6427305"/>
              <a:gd name="connsiteX24" fmla="*/ 3762353 w 8636594"/>
              <a:gd name="connsiteY24" fmla="*/ 6054733 h 6427305"/>
              <a:gd name="connsiteX25" fmla="*/ 3802812 w 8636594"/>
              <a:gd name="connsiteY25" fmla="*/ 6031671 h 6427305"/>
              <a:gd name="connsiteX26" fmla="*/ 3842810 w 8636594"/>
              <a:gd name="connsiteY26" fmla="*/ 6008288 h 6427305"/>
              <a:gd name="connsiteX27" fmla="*/ 3882352 w 8636594"/>
              <a:gd name="connsiteY27" fmla="*/ 5984588 h 6427305"/>
              <a:gd name="connsiteX28" fmla="*/ 3921445 w 8636594"/>
              <a:gd name="connsiteY28" fmla="*/ 5960574 h 6427305"/>
              <a:gd name="connsiteX29" fmla="*/ 3960096 w 8636594"/>
              <a:gd name="connsiteY29" fmla="*/ 5936250 h 6427305"/>
              <a:gd name="connsiteX30" fmla="*/ 3998311 w 8636594"/>
              <a:gd name="connsiteY30" fmla="*/ 5911619 h 6427305"/>
              <a:gd name="connsiteX31" fmla="*/ 4036095 w 8636594"/>
              <a:gd name="connsiteY31" fmla="*/ 5886685 h 6427305"/>
              <a:gd name="connsiteX32" fmla="*/ 4073456 w 8636594"/>
              <a:gd name="connsiteY32" fmla="*/ 5861452 h 6427305"/>
              <a:gd name="connsiteX33" fmla="*/ 4110400 w 8636594"/>
              <a:gd name="connsiteY33" fmla="*/ 5835922 h 6427305"/>
              <a:gd name="connsiteX34" fmla="*/ 4146933 w 8636594"/>
              <a:gd name="connsiteY34" fmla="*/ 5810100 h 6427305"/>
              <a:gd name="connsiteX35" fmla="*/ 4183061 w 8636594"/>
              <a:gd name="connsiteY35" fmla="*/ 5783988 h 6427305"/>
              <a:gd name="connsiteX36" fmla="*/ 4218791 w 8636594"/>
              <a:gd name="connsiteY36" fmla="*/ 5757591 h 6427305"/>
              <a:gd name="connsiteX37" fmla="*/ 4254129 w 8636594"/>
              <a:gd name="connsiteY37" fmla="*/ 5730912 h 6427305"/>
              <a:gd name="connsiteX38" fmla="*/ 4289081 w 8636594"/>
              <a:gd name="connsiteY38" fmla="*/ 5703955 h 6427305"/>
              <a:gd name="connsiteX39" fmla="*/ 4323654 w 8636594"/>
              <a:gd name="connsiteY39" fmla="*/ 5676722 h 6427305"/>
              <a:gd name="connsiteX40" fmla="*/ 4357854 w 8636594"/>
              <a:gd name="connsiteY40" fmla="*/ 5649218 h 6427305"/>
              <a:gd name="connsiteX41" fmla="*/ 4391688 w 8636594"/>
              <a:gd name="connsiteY41" fmla="*/ 5621446 h 6427305"/>
              <a:gd name="connsiteX42" fmla="*/ 4425162 w 8636594"/>
              <a:gd name="connsiteY42" fmla="*/ 5593409 h 6427305"/>
              <a:gd name="connsiteX43" fmla="*/ 4458281 w 8636594"/>
              <a:gd name="connsiteY43" fmla="*/ 5565111 h 6427305"/>
              <a:gd name="connsiteX44" fmla="*/ 4491053 w 8636594"/>
              <a:gd name="connsiteY44" fmla="*/ 5536556 h 6427305"/>
              <a:gd name="connsiteX45" fmla="*/ 4523484 w 8636594"/>
              <a:gd name="connsiteY45" fmla="*/ 5507747 h 6427305"/>
              <a:gd name="connsiteX46" fmla="*/ 4555580 w 8636594"/>
              <a:gd name="connsiteY46" fmla="*/ 5478687 h 6427305"/>
              <a:gd name="connsiteX47" fmla="*/ 4587347 w 8636594"/>
              <a:gd name="connsiteY47" fmla="*/ 5449380 h 6427305"/>
              <a:gd name="connsiteX48" fmla="*/ 4618793 w 8636594"/>
              <a:gd name="connsiteY48" fmla="*/ 5419830 h 6427305"/>
              <a:gd name="connsiteX49" fmla="*/ 4649922 w 8636594"/>
              <a:gd name="connsiteY49" fmla="*/ 5390040 h 6427305"/>
              <a:gd name="connsiteX50" fmla="*/ 4680742 w 8636594"/>
              <a:gd name="connsiteY50" fmla="*/ 5360014 h 6427305"/>
              <a:gd name="connsiteX51" fmla="*/ 4711259 w 8636594"/>
              <a:gd name="connsiteY51" fmla="*/ 5329755 h 6427305"/>
              <a:gd name="connsiteX52" fmla="*/ 4741478 w 8636594"/>
              <a:gd name="connsiteY52" fmla="*/ 5299266 h 6427305"/>
              <a:gd name="connsiteX53" fmla="*/ 4771408 w 8636594"/>
              <a:gd name="connsiteY53" fmla="*/ 5268551 h 6427305"/>
              <a:gd name="connsiteX54" fmla="*/ 4801053 w 8636594"/>
              <a:gd name="connsiteY54" fmla="*/ 5237614 h 6427305"/>
              <a:gd name="connsiteX55" fmla="*/ 4830420 w 8636594"/>
              <a:gd name="connsiteY55" fmla="*/ 5206458 h 6427305"/>
              <a:gd name="connsiteX56" fmla="*/ 4859516 w 8636594"/>
              <a:gd name="connsiteY56" fmla="*/ 5175087 h 6427305"/>
              <a:gd name="connsiteX57" fmla="*/ 4888347 w 8636594"/>
              <a:gd name="connsiteY57" fmla="*/ 5143504 h 6427305"/>
              <a:gd name="connsiteX58" fmla="*/ 4916919 w 8636594"/>
              <a:gd name="connsiteY58" fmla="*/ 5111713 h 6427305"/>
              <a:gd name="connsiteX59" fmla="*/ 4945238 w 8636594"/>
              <a:gd name="connsiteY59" fmla="*/ 5079717 h 6427305"/>
              <a:gd name="connsiteX60" fmla="*/ 4973311 w 8636594"/>
              <a:gd name="connsiteY60" fmla="*/ 5047519 h 6427305"/>
              <a:gd name="connsiteX61" fmla="*/ 5001145 w 8636594"/>
              <a:gd name="connsiteY61" fmla="*/ 5015124 h 6427305"/>
              <a:gd name="connsiteX62" fmla="*/ 5028745 w 8636594"/>
              <a:gd name="connsiteY62" fmla="*/ 4982535 h 6427305"/>
              <a:gd name="connsiteX63" fmla="*/ 5056117 w 8636594"/>
              <a:gd name="connsiteY63" fmla="*/ 4949755 h 6427305"/>
              <a:gd name="connsiteX64" fmla="*/ 5083269 w 8636594"/>
              <a:gd name="connsiteY64" fmla="*/ 4916787 h 6427305"/>
              <a:gd name="connsiteX65" fmla="*/ 5110207 w 8636594"/>
              <a:gd name="connsiteY65" fmla="*/ 4883636 h 6427305"/>
              <a:gd name="connsiteX66" fmla="*/ 5136937 w 8636594"/>
              <a:gd name="connsiteY66" fmla="*/ 4850305 h 6427305"/>
              <a:gd name="connsiteX67" fmla="*/ 5163464 w 8636594"/>
              <a:gd name="connsiteY67" fmla="*/ 4816797 h 6427305"/>
              <a:gd name="connsiteX68" fmla="*/ 5215940 w 8636594"/>
              <a:gd name="connsiteY68" fmla="*/ 4749265 h 6427305"/>
              <a:gd name="connsiteX69" fmla="*/ 5267684 w 8636594"/>
              <a:gd name="connsiteY69" fmla="*/ 4681068 h 6427305"/>
              <a:gd name="connsiteX70" fmla="*/ 5318748 w 8636594"/>
              <a:gd name="connsiteY70" fmla="*/ 4612234 h 6427305"/>
              <a:gd name="connsiteX71" fmla="*/ 5369182 w 8636594"/>
              <a:gd name="connsiteY71" fmla="*/ 4542793 h 6427305"/>
              <a:gd name="connsiteX72" fmla="*/ 5419038 w 8636594"/>
              <a:gd name="connsiteY72" fmla="*/ 4472771 h 6427305"/>
              <a:gd name="connsiteX73" fmla="*/ 5468365 w 8636594"/>
              <a:gd name="connsiteY73" fmla="*/ 4402196 h 6427305"/>
              <a:gd name="connsiteX74" fmla="*/ 5517215 w 8636594"/>
              <a:gd name="connsiteY74" fmla="*/ 4331098 h 6427305"/>
              <a:gd name="connsiteX75" fmla="*/ 5565637 w 8636594"/>
              <a:gd name="connsiteY75" fmla="*/ 4259503 h 6427305"/>
              <a:gd name="connsiteX76" fmla="*/ 5613684 w 8636594"/>
              <a:gd name="connsiteY76" fmla="*/ 4187441 h 6427305"/>
              <a:gd name="connsiteX77" fmla="*/ 5685160 w 8636594"/>
              <a:gd name="connsiteY77" fmla="*/ 4078531 h 6427305"/>
              <a:gd name="connsiteX78" fmla="*/ 5756074 w 8636594"/>
              <a:gd name="connsiteY78" fmla="*/ 3968727 h 6427305"/>
              <a:gd name="connsiteX79" fmla="*/ 5873483 w 8636594"/>
              <a:gd name="connsiteY79" fmla="*/ 3783989 h 6427305"/>
              <a:gd name="connsiteX80" fmla="*/ 6203209 w 8636594"/>
              <a:gd name="connsiteY80" fmla="*/ 3258640 h 6427305"/>
              <a:gd name="connsiteX81" fmla="*/ 6299430 w 8636594"/>
              <a:gd name="connsiteY81" fmla="*/ 3107321 h 6427305"/>
              <a:gd name="connsiteX82" fmla="*/ 6372650 w 8636594"/>
              <a:gd name="connsiteY82" fmla="*/ 2993735 h 6427305"/>
              <a:gd name="connsiteX83" fmla="*/ 6453197 w 8636594"/>
              <a:gd name="connsiteY83" fmla="*/ 2869788 h 6427305"/>
              <a:gd name="connsiteX84" fmla="*/ 6564167 w 8636594"/>
              <a:gd name="connsiteY84" fmla="*/ 2696807 h 6427305"/>
              <a:gd name="connsiteX85" fmla="*/ 6976233 w 8636594"/>
              <a:gd name="connsiteY85" fmla="*/ 2045274 h 6427305"/>
              <a:gd name="connsiteX86" fmla="*/ 7086755 w 8636594"/>
              <a:gd name="connsiteY86" fmla="*/ 1872743 h 6427305"/>
              <a:gd name="connsiteX87" fmla="*/ 7170279 w 8636594"/>
              <a:gd name="connsiteY87" fmla="*/ 1744202 h 6427305"/>
              <a:gd name="connsiteX88" fmla="*/ 7226351 w 8636594"/>
              <a:gd name="connsiteY88" fmla="*/ 1659017 h 6427305"/>
              <a:gd name="connsiteX89" fmla="*/ 7282789 w 8636594"/>
              <a:gd name="connsiteY89" fmla="*/ 1574303 h 6427305"/>
              <a:gd name="connsiteX90" fmla="*/ 7339643 w 8636594"/>
              <a:gd name="connsiteY90" fmla="*/ 1490113 h 6427305"/>
              <a:gd name="connsiteX91" fmla="*/ 7396957 w 8636594"/>
              <a:gd name="connsiteY91" fmla="*/ 1406503 h 6427305"/>
              <a:gd name="connsiteX92" fmla="*/ 7454781 w 8636594"/>
              <a:gd name="connsiteY92" fmla="*/ 1323526 h 6427305"/>
              <a:gd name="connsiteX93" fmla="*/ 7513161 w 8636594"/>
              <a:gd name="connsiteY93" fmla="*/ 1241237 h 6427305"/>
              <a:gd name="connsiteX94" fmla="*/ 7572144 w 8636594"/>
              <a:gd name="connsiteY94" fmla="*/ 1159689 h 6427305"/>
              <a:gd name="connsiteX95" fmla="*/ 7601877 w 8636594"/>
              <a:gd name="connsiteY95" fmla="*/ 1119210 h 6427305"/>
              <a:gd name="connsiteX96" fmla="*/ 7631779 w 8636594"/>
              <a:gd name="connsiteY96" fmla="*/ 1078937 h 6427305"/>
              <a:gd name="connsiteX97" fmla="*/ 7661855 w 8636594"/>
              <a:gd name="connsiteY97" fmla="*/ 1038876 h 6427305"/>
              <a:gd name="connsiteX98" fmla="*/ 7692111 w 8636594"/>
              <a:gd name="connsiteY98" fmla="*/ 999035 h 6427305"/>
              <a:gd name="connsiteX99" fmla="*/ 7722554 w 8636594"/>
              <a:gd name="connsiteY99" fmla="*/ 959419 h 6427305"/>
              <a:gd name="connsiteX100" fmla="*/ 7753190 w 8636594"/>
              <a:gd name="connsiteY100" fmla="*/ 920037 h 6427305"/>
              <a:gd name="connsiteX101" fmla="*/ 7784023 w 8636594"/>
              <a:gd name="connsiteY101" fmla="*/ 880894 h 6427305"/>
              <a:gd name="connsiteX102" fmla="*/ 7815061 w 8636594"/>
              <a:gd name="connsiteY102" fmla="*/ 841997 h 6427305"/>
              <a:gd name="connsiteX103" fmla="*/ 7846308 w 8636594"/>
              <a:gd name="connsiteY103" fmla="*/ 803354 h 6427305"/>
              <a:gd name="connsiteX104" fmla="*/ 7877772 w 8636594"/>
              <a:gd name="connsiteY104" fmla="*/ 764970 h 6427305"/>
              <a:gd name="connsiteX105" fmla="*/ 7909458 w 8636594"/>
              <a:gd name="connsiteY105" fmla="*/ 726853 h 6427305"/>
              <a:gd name="connsiteX106" fmla="*/ 7941371 w 8636594"/>
              <a:gd name="connsiteY106" fmla="*/ 689010 h 6427305"/>
              <a:gd name="connsiteX107" fmla="*/ 7973518 w 8636594"/>
              <a:gd name="connsiteY107" fmla="*/ 651447 h 6427305"/>
              <a:gd name="connsiteX108" fmla="*/ 8005905 w 8636594"/>
              <a:gd name="connsiteY108" fmla="*/ 614171 h 6427305"/>
              <a:gd name="connsiteX109" fmla="*/ 8038538 w 8636594"/>
              <a:gd name="connsiteY109" fmla="*/ 577189 h 6427305"/>
              <a:gd name="connsiteX110" fmla="*/ 8071421 w 8636594"/>
              <a:gd name="connsiteY110" fmla="*/ 540507 h 6427305"/>
              <a:gd name="connsiteX111" fmla="*/ 8104563 w 8636594"/>
              <a:gd name="connsiteY111" fmla="*/ 504132 h 6427305"/>
              <a:gd name="connsiteX112" fmla="*/ 8137967 w 8636594"/>
              <a:gd name="connsiteY112" fmla="*/ 468072 h 6427305"/>
              <a:gd name="connsiteX113" fmla="*/ 8171641 w 8636594"/>
              <a:gd name="connsiteY113" fmla="*/ 432332 h 6427305"/>
              <a:gd name="connsiteX114" fmla="*/ 8205590 w 8636594"/>
              <a:gd name="connsiteY114" fmla="*/ 396920 h 6427305"/>
              <a:gd name="connsiteX115" fmla="*/ 8239820 w 8636594"/>
              <a:gd name="connsiteY115" fmla="*/ 361843 h 6427305"/>
              <a:gd name="connsiteX116" fmla="*/ 8274337 w 8636594"/>
              <a:gd name="connsiteY116" fmla="*/ 327107 h 6427305"/>
              <a:gd name="connsiteX117" fmla="*/ 8309147 w 8636594"/>
              <a:gd name="connsiteY117" fmla="*/ 292718 h 6427305"/>
              <a:gd name="connsiteX118" fmla="*/ 8344256 w 8636594"/>
              <a:gd name="connsiteY118" fmla="*/ 258685 h 6427305"/>
              <a:gd name="connsiteX119" fmla="*/ 8379669 w 8636594"/>
              <a:gd name="connsiteY119" fmla="*/ 225013 h 6427305"/>
              <a:gd name="connsiteX120" fmla="*/ 8415394 w 8636594"/>
              <a:gd name="connsiteY120" fmla="*/ 191709 h 6427305"/>
              <a:gd name="connsiteX121" fmla="*/ 8451434 w 8636594"/>
              <a:gd name="connsiteY121" fmla="*/ 158780 h 6427305"/>
              <a:gd name="connsiteX122" fmla="*/ 8487798 w 8636594"/>
              <a:gd name="connsiteY122" fmla="*/ 126233 h 6427305"/>
              <a:gd name="connsiteX123" fmla="*/ 8524489 w 8636594"/>
              <a:gd name="connsiteY123" fmla="*/ 94075 h 6427305"/>
              <a:gd name="connsiteX124" fmla="*/ 8561515 w 8636594"/>
              <a:gd name="connsiteY124" fmla="*/ 62312 h 6427305"/>
              <a:gd name="connsiteX125" fmla="*/ 8598881 w 8636594"/>
              <a:gd name="connsiteY125" fmla="*/ 30951 h 6427305"/>
              <a:gd name="connsiteX126" fmla="*/ 8636594 w 8636594"/>
              <a:gd name="connsiteY126" fmla="*/ 0 h 6427305"/>
              <a:gd name="connsiteX0" fmla="*/ 8636594 w 8636594"/>
              <a:gd name="connsiteY0" fmla="*/ 0 h 6411004"/>
              <a:gd name="connsiteX1" fmla="*/ 5293 w 8636594"/>
              <a:gd name="connsiteY1" fmla="*/ 0 h 6411004"/>
              <a:gd name="connsiteX2" fmla="*/ 0 w 8636594"/>
              <a:gd name="connsiteY2" fmla="*/ 5587843 h 6411004"/>
              <a:gd name="connsiteX3" fmla="*/ 1594033 w 8636594"/>
              <a:gd name="connsiteY3" fmla="*/ 5600057 h 6411004"/>
              <a:gd name="connsiteX4" fmla="*/ 1686068 w 8636594"/>
              <a:gd name="connsiteY4" fmla="*/ 5599745 h 6411004"/>
              <a:gd name="connsiteX5" fmla="*/ 2947923 w 8636594"/>
              <a:gd name="connsiteY5" fmla="*/ 6411004 h 6411004"/>
              <a:gd name="connsiteX6" fmla="*/ 2997775 w 8636594"/>
              <a:gd name="connsiteY6" fmla="*/ 6394316 h 6411004"/>
              <a:gd name="connsiteX7" fmla="*/ 3047052 w 8636594"/>
              <a:gd name="connsiteY7" fmla="*/ 6377243 h 6411004"/>
              <a:gd name="connsiteX8" fmla="*/ 3095759 w 8636594"/>
              <a:gd name="connsiteY8" fmla="*/ 6359791 h 6411004"/>
              <a:gd name="connsiteX9" fmla="*/ 3143903 w 8636594"/>
              <a:gd name="connsiteY9" fmla="*/ 6341961 h 6411004"/>
              <a:gd name="connsiteX10" fmla="*/ 3191491 w 8636594"/>
              <a:gd name="connsiteY10" fmla="*/ 6323757 h 6411004"/>
              <a:gd name="connsiteX11" fmla="*/ 3238528 w 8636594"/>
              <a:gd name="connsiteY11" fmla="*/ 6305184 h 6411004"/>
              <a:gd name="connsiteX12" fmla="*/ 3285021 w 8636594"/>
              <a:gd name="connsiteY12" fmla="*/ 6286245 h 6411004"/>
              <a:gd name="connsiteX13" fmla="*/ 3330977 w 8636594"/>
              <a:gd name="connsiteY13" fmla="*/ 6266942 h 6411004"/>
              <a:gd name="connsiteX14" fmla="*/ 3376401 w 8636594"/>
              <a:gd name="connsiteY14" fmla="*/ 6247281 h 6411004"/>
              <a:gd name="connsiteX15" fmla="*/ 3421300 w 8636594"/>
              <a:gd name="connsiteY15" fmla="*/ 6227263 h 6411004"/>
              <a:gd name="connsiteX16" fmla="*/ 3465680 w 8636594"/>
              <a:gd name="connsiteY16" fmla="*/ 6206893 h 6411004"/>
              <a:gd name="connsiteX17" fmla="*/ 3509548 w 8636594"/>
              <a:gd name="connsiteY17" fmla="*/ 6186174 h 6411004"/>
              <a:gd name="connsiteX18" fmla="*/ 3552910 w 8636594"/>
              <a:gd name="connsiteY18" fmla="*/ 6165110 h 6411004"/>
              <a:gd name="connsiteX19" fmla="*/ 3595773 w 8636594"/>
              <a:gd name="connsiteY19" fmla="*/ 6143704 h 6411004"/>
              <a:gd name="connsiteX20" fmla="*/ 3638142 w 8636594"/>
              <a:gd name="connsiteY20" fmla="*/ 6121960 h 6411004"/>
              <a:gd name="connsiteX21" fmla="*/ 3680024 w 8636594"/>
              <a:gd name="connsiteY21" fmla="*/ 6099881 h 6411004"/>
              <a:gd name="connsiteX22" fmla="*/ 3721426 w 8636594"/>
              <a:gd name="connsiteY22" fmla="*/ 6077471 h 6411004"/>
              <a:gd name="connsiteX23" fmla="*/ 3762353 w 8636594"/>
              <a:gd name="connsiteY23" fmla="*/ 6054733 h 6411004"/>
              <a:gd name="connsiteX24" fmla="*/ 3802812 w 8636594"/>
              <a:gd name="connsiteY24" fmla="*/ 6031671 h 6411004"/>
              <a:gd name="connsiteX25" fmla="*/ 3842810 w 8636594"/>
              <a:gd name="connsiteY25" fmla="*/ 6008288 h 6411004"/>
              <a:gd name="connsiteX26" fmla="*/ 3882352 w 8636594"/>
              <a:gd name="connsiteY26" fmla="*/ 5984588 h 6411004"/>
              <a:gd name="connsiteX27" fmla="*/ 3921445 w 8636594"/>
              <a:gd name="connsiteY27" fmla="*/ 5960574 h 6411004"/>
              <a:gd name="connsiteX28" fmla="*/ 3960096 w 8636594"/>
              <a:gd name="connsiteY28" fmla="*/ 5936250 h 6411004"/>
              <a:gd name="connsiteX29" fmla="*/ 3998311 w 8636594"/>
              <a:gd name="connsiteY29" fmla="*/ 5911619 h 6411004"/>
              <a:gd name="connsiteX30" fmla="*/ 4036095 w 8636594"/>
              <a:gd name="connsiteY30" fmla="*/ 5886685 h 6411004"/>
              <a:gd name="connsiteX31" fmla="*/ 4073456 w 8636594"/>
              <a:gd name="connsiteY31" fmla="*/ 5861452 h 6411004"/>
              <a:gd name="connsiteX32" fmla="*/ 4110400 w 8636594"/>
              <a:gd name="connsiteY32" fmla="*/ 5835922 h 6411004"/>
              <a:gd name="connsiteX33" fmla="*/ 4146933 w 8636594"/>
              <a:gd name="connsiteY33" fmla="*/ 5810100 h 6411004"/>
              <a:gd name="connsiteX34" fmla="*/ 4183061 w 8636594"/>
              <a:gd name="connsiteY34" fmla="*/ 5783988 h 6411004"/>
              <a:gd name="connsiteX35" fmla="*/ 4218791 w 8636594"/>
              <a:gd name="connsiteY35" fmla="*/ 5757591 h 6411004"/>
              <a:gd name="connsiteX36" fmla="*/ 4254129 w 8636594"/>
              <a:gd name="connsiteY36" fmla="*/ 5730912 h 6411004"/>
              <a:gd name="connsiteX37" fmla="*/ 4289081 w 8636594"/>
              <a:gd name="connsiteY37" fmla="*/ 5703955 h 6411004"/>
              <a:gd name="connsiteX38" fmla="*/ 4323654 w 8636594"/>
              <a:gd name="connsiteY38" fmla="*/ 5676722 h 6411004"/>
              <a:gd name="connsiteX39" fmla="*/ 4357854 w 8636594"/>
              <a:gd name="connsiteY39" fmla="*/ 5649218 h 6411004"/>
              <a:gd name="connsiteX40" fmla="*/ 4391688 w 8636594"/>
              <a:gd name="connsiteY40" fmla="*/ 5621446 h 6411004"/>
              <a:gd name="connsiteX41" fmla="*/ 4425162 w 8636594"/>
              <a:gd name="connsiteY41" fmla="*/ 5593409 h 6411004"/>
              <a:gd name="connsiteX42" fmla="*/ 4458281 w 8636594"/>
              <a:gd name="connsiteY42" fmla="*/ 5565111 h 6411004"/>
              <a:gd name="connsiteX43" fmla="*/ 4491053 w 8636594"/>
              <a:gd name="connsiteY43" fmla="*/ 5536556 h 6411004"/>
              <a:gd name="connsiteX44" fmla="*/ 4523484 w 8636594"/>
              <a:gd name="connsiteY44" fmla="*/ 5507747 h 6411004"/>
              <a:gd name="connsiteX45" fmla="*/ 4555580 w 8636594"/>
              <a:gd name="connsiteY45" fmla="*/ 5478687 h 6411004"/>
              <a:gd name="connsiteX46" fmla="*/ 4587347 w 8636594"/>
              <a:gd name="connsiteY46" fmla="*/ 5449380 h 6411004"/>
              <a:gd name="connsiteX47" fmla="*/ 4618793 w 8636594"/>
              <a:gd name="connsiteY47" fmla="*/ 5419830 h 6411004"/>
              <a:gd name="connsiteX48" fmla="*/ 4649922 w 8636594"/>
              <a:gd name="connsiteY48" fmla="*/ 5390040 h 6411004"/>
              <a:gd name="connsiteX49" fmla="*/ 4680742 w 8636594"/>
              <a:gd name="connsiteY49" fmla="*/ 5360014 h 6411004"/>
              <a:gd name="connsiteX50" fmla="*/ 4711259 w 8636594"/>
              <a:gd name="connsiteY50" fmla="*/ 5329755 h 6411004"/>
              <a:gd name="connsiteX51" fmla="*/ 4741478 w 8636594"/>
              <a:gd name="connsiteY51" fmla="*/ 5299266 h 6411004"/>
              <a:gd name="connsiteX52" fmla="*/ 4771408 w 8636594"/>
              <a:gd name="connsiteY52" fmla="*/ 5268551 h 6411004"/>
              <a:gd name="connsiteX53" fmla="*/ 4801053 w 8636594"/>
              <a:gd name="connsiteY53" fmla="*/ 5237614 h 6411004"/>
              <a:gd name="connsiteX54" fmla="*/ 4830420 w 8636594"/>
              <a:gd name="connsiteY54" fmla="*/ 5206458 h 6411004"/>
              <a:gd name="connsiteX55" fmla="*/ 4859516 w 8636594"/>
              <a:gd name="connsiteY55" fmla="*/ 5175087 h 6411004"/>
              <a:gd name="connsiteX56" fmla="*/ 4888347 w 8636594"/>
              <a:gd name="connsiteY56" fmla="*/ 5143504 h 6411004"/>
              <a:gd name="connsiteX57" fmla="*/ 4916919 w 8636594"/>
              <a:gd name="connsiteY57" fmla="*/ 5111713 h 6411004"/>
              <a:gd name="connsiteX58" fmla="*/ 4945238 w 8636594"/>
              <a:gd name="connsiteY58" fmla="*/ 5079717 h 6411004"/>
              <a:gd name="connsiteX59" fmla="*/ 4973311 w 8636594"/>
              <a:gd name="connsiteY59" fmla="*/ 5047519 h 6411004"/>
              <a:gd name="connsiteX60" fmla="*/ 5001145 w 8636594"/>
              <a:gd name="connsiteY60" fmla="*/ 5015124 h 6411004"/>
              <a:gd name="connsiteX61" fmla="*/ 5028745 w 8636594"/>
              <a:gd name="connsiteY61" fmla="*/ 4982535 h 6411004"/>
              <a:gd name="connsiteX62" fmla="*/ 5056117 w 8636594"/>
              <a:gd name="connsiteY62" fmla="*/ 4949755 h 6411004"/>
              <a:gd name="connsiteX63" fmla="*/ 5083269 w 8636594"/>
              <a:gd name="connsiteY63" fmla="*/ 4916787 h 6411004"/>
              <a:gd name="connsiteX64" fmla="*/ 5110207 w 8636594"/>
              <a:gd name="connsiteY64" fmla="*/ 4883636 h 6411004"/>
              <a:gd name="connsiteX65" fmla="*/ 5136937 w 8636594"/>
              <a:gd name="connsiteY65" fmla="*/ 4850305 h 6411004"/>
              <a:gd name="connsiteX66" fmla="*/ 5163464 w 8636594"/>
              <a:gd name="connsiteY66" fmla="*/ 4816797 h 6411004"/>
              <a:gd name="connsiteX67" fmla="*/ 5215940 w 8636594"/>
              <a:gd name="connsiteY67" fmla="*/ 4749265 h 6411004"/>
              <a:gd name="connsiteX68" fmla="*/ 5267684 w 8636594"/>
              <a:gd name="connsiteY68" fmla="*/ 4681068 h 6411004"/>
              <a:gd name="connsiteX69" fmla="*/ 5318748 w 8636594"/>
              <a:gd name="connsiteY69" fmla="*/ 4612234 h 6411004"/>
              <a:gd name="connsiteX70" fmla="*/ 5369182 w 8636594"/>
              <a:gd name="connsiteY70" fmla="*/ 4542793 h 6411004"/>
              <a:gd name="connsiteX71" fmla="*/ 5419038 w 8636594"/>
              <a:gd name="connsiteY71" fmla="*/ 4472771 h 6411004"/>
              <a:gd name="connsiteX72" fmla="*/ 5468365 w 8636594"/>
              <a:gd name="connsiteY72" fmla="*/ 4402196 h 6411004"/>
              <a:gd name="connsiteX73" fmla="*/ 5517215 w 8636594"/>
              <a:gd name="connsiteY73" fmla="*/ 4331098 h 6411004"/>
              <a:gd name="connsiteX74" fmla="*/ 5565637 w 8636594"/>
              <a:gd name="connsiteY74" fmla="*/ 4259503 h 6411004"/>
              <a:gd name="connsiteX75" fmla="*/ 5613684 w 8636594"/>
              <a:gd name="connsiteY75" fmla="*/ 4187441 h 6411004"/>
              <a:gd name="connsiteX76" fmla="*/ 5685160 w 8636594"/>
              <a:gd name="connsiteY76" fmla="*/ 4078531 h 6411004"/>
              <a:gd name="connsiteX77" fmla="*/ 5756074 w 8636594"/>
              <a:gd name="connsiteY77" fmla="*/ 3968727 h 6411004"/>
              <a:gd name="connsiteX78" fmla="*/ 5873483 w 8636594"/>
              <a:gd name="connsiteY78" fmla="*/ 3783989 h 6411004"/>
              <a:gd name="connsiteX79" fmla="*/ 6203209 w 8636594"/>
              <a:gd name="connsiteY79" fmla="*/ 3258640 h 6411004"/>
              <a:gd name="connsiteX80" fmla="*/ 6299430 w 8636594"/>
              <a:gd name="connsiteY80" fmla="*/ 3107321 h 6411004"/>
              <a:gd name="connsiteX81" fmla="*/ 6372650 w 8636594"/>
              <a:gd name="connsiteY81" fmla="*/ 2993735 h 6411004"/>
              <a:gd name="connsiteX82" fmla="*/ 6453197 w 8636594"/>
              <a:gd name="connsiteY82" fmla="*/ 2869788 h 6411004"/>
              <a:gd name="connsiteX83" fmla="*/ 6564167 w 8636594"/>
              <a:gd name="connsiteY83" fmla="*/ 2696807 h 6411004"/>
              <a:gd name="connsiteX84" fmla="*/ 6976233 w 8636594"/>
              <a:gd name="connsiteY84" fmla="*/ 2045274 h 6411004"/>
              <a:gd name="connsiteX85" fmla="*/ 7086755 w 8636594"/>
              <a:gd name="connsiteY85" fmla="*/ 1872743 h 6411004"/>
              <a:gd name="connsiteX86" fmla="*/ 7170279 w 8636594"/>
              <a:gd name="connsiteY86" fmla="*/ 1744202 h 6411004"/>
              <a:gd name="connsiteX87" fmla="*/ 7226351 w 8636594"/>
              <a:gd name="connsiteY87" fmla="*/ 1659017 h 6411004"/>
              <a:gd name="connsiteX88" fmla="*/ 7282789 w 8636594"/>
              <a:gd name="connsiteY88" fmla="*/ 1574303 h 6411004"/>
              <a:gd name="connsiteX89" fmla="*/ 7339643 w 8636594"/>
              <a:gd name="connsiteY89" fmla="*/ 1490113 h 6411004"/>
              <a:gd name="connsiteX90" fmla="*/ 7396957 w 8636594"/>
              <a:gd name="connsiteY90" fmla="*/ 1406503 h 6411004"/>
              <a:gd name="connsiteX91" fmla="*/ 7454781 w 8636594"/>
              <a:gd name="connsiteY91" fmla="*/ 1323526 h 6411004"/>
              <a:gd name="connsiteX92" fmla="*/ 7513161 w 8636594"/>
              <a:gd name="connsiteY92" fmla="*/ 1241237 h 6411004"/>
              <a:gd name="connsiteX93" fmla="*/ 7572144 w 8636594"/>
              <a:gd name="connsiteY93" fmla="*/ 1159689 h 6411004"/>
              <a:gd name="connsiteX94" fmla="*/ 7601877 w 8636594"/>
              <a:gd name="connsiteY94" fmla="*/ 1119210 h 6411004"/>
              <a:gd name="connsiteX95" fmla="*/ 7631779 w 8636594"/>
              <a:gd name="connsiteY95" fmla="*/ 1078937 h 6411004"/>
              <a:gd name="connsiteX96" fmla="*/ 7661855 w 8636594"/>
              <a:gd name="connsiteY96" fmla="*/ 1038876 h 6411004"/>
              <a:gd name="connsiteX97" fmla="*/ 7692111 w 8636594"/>
              <a:gd name="connsiteY97" fmla="*/ 999035 h 6411004"/>
              <a:gd name="connsiteX98" fmla="*/ 7722554 w 8636594"/>
              <a:gd name="connsiteY98" fmla="*/ 959419 h 6411004"/>
              <a:gd name="connsiteX99" fmla="*/ 7753190 w 8636594"/>
              <a:gd name="connsiteY99" fmla="*/ 920037 h 6411004"/>
              <a:gd name="connsiteX100" fmla="*/ 7784023 w 8636594"/>
              <a:gd name="connsiteY100" fmla="*/ 880894 h 6411004"/>
              <a:gd name="connsiteX101" fmla="*/ 7815061 w 8636594"/>
              <a:gd name="connsiteY101" fmla="*/ 841997 h 6411004"/>
              <a:gd name="connsiteX102" fmla="*/ 7846308 w 8636594"/>
              <a:gd name="connsiteY102" fmla="*/ 803354 h 6411004"/>
              <a:gd name="connsiteX103" fmla="*/ 7877772 w 8636594"/>
              <a:gd name="connsiteY103" fmla="*/ 764970 h 6411004"/>
              <a:gd name="connsiteX104" fmla="*/ 7909458 w 8636594"/>
              <a:gd name="connsiteY104" fmla="*/ 726853 h 6411004"/>
              <a:gd name="connsiteX105" fmla="*/ 7941371 w 8636594"/>
              <a:gd name="connsiteY105" fmla="*/ 689010 h 6411004"/>
              <a:gd name="connsiteX106" fmla="*/ 7973518 w 8636594"/>
              <a:gd name="connsiteY106" fmla="*/ 651447 h 6411004"/>
              <a:gd name="connsiteX107" fmla="*/ 8005905 w 8636594"/>
              <a:gd name="connsiteY107" fmla="*/ 614171 h 6411004"/>
              <a:gd name="connsiteX108" fmla="*/ 8038538 w 8636594"/>
              <a:gd name="connsiteY108" fmla="*/ 577189 h 6411004"/>
              <a:gd name="connsiteX109" fmla="*/ 8071421 w 8636594"/>
              <a:gd name="connsiteY109" fmla="*/ 540507 h 6411004"/>
              <a:gd name="connsiteX110" fmla="*/ 8104563 w 8636594"/>
              <a:gd name="connsiteY110" fmla="*/ 504132 h 6411004"/>
              <a:gd name="connsiteX111" fmla="*/ 8137967 w 8636594"/>
              <a:gd name="connsiteY111" fmla="*/ 468072 h 6411004"/>
              <a:gd name="connsiteX112" fmla="*/ 8171641 w 8636594"/>
              <a:gd name="connsiteY112" fmla="*/ 432332 h 6411004"/>
              <a:gd name="connsiteX113" fmla="*/ 8205590 w 8636594"/>
              <a:gd name="connsiteY113" fmla="*/ 396920 h 6411004"/>
              <a:gd name="connsiteX114" fmla="*/ 8239820 w 8636594"/>
              <a:gd name="connsiteY114" fmla="*/ 361843 h 6411004"/>
              <a:gd name="connsiteX115" fmla="*/ 8274337 w 8636594"/>
              <a:gd name="connsiteY115" fmla="*/ 327107 h 6411004"/>
              <a:gd name="connsiteX116" fmla="*/ 8309147 w 8636594"/>
              <a:gd name="connsiteY116" fmla="*/ 292718 h 6411004"/>
              <a:gd name="connsiteX117" fmla="*/ 8344256 w 8636594"/>
              <a:gd name="connsiteY117" fmla="*/ 258685 h 6411004"/>
              <a:gd name="connsiteX118" fmla="*/ 8379669 w 8636594"/>
              <a:gd name="connsiteY118" fmla="*/ 225013 h 6411004"/>
              <a:gd name="connsiteX119" fmla="*/ 8415394 w 8636594"/>
              <a:gd name="connsiteY119" fmla="*/ 191709 h 6411004"/>
              <a:gd name="connsiteX120" fmla="*/ 8451434 w 8636594"/>
              <a:gd name="connsiteY120" fmla="*/ 158780 h 6411004"/>
              <a:gd name="connsiteX121" fmla="*/ 8487798 w 8636594"/>
              <a:gd name="connsiteY121" fmla="*/ 126233 h 6411004"/>
              <a:gd name="connsiteX122" fmla="*/ 8524489 w 8636594"/>
              <a:gd name="connsiteY122" fmla="*/ 94075 h 6411004"/>
              <a:gd name="connsiteX123" fmla="*/ 8561515 w 8636594"/>
              <a:gd name="connsiteY123" fmla="*/ 62312 h 6411004"/>
              <a:gd name="connsiteX124" fmla="*/ 8598881 w 8636594"/>
              <a:gd name="connsiteY124" fmla="*/ 30951 h 6411004"/>
              <a:gd name="connsiteX125" fmla="*/ 8636594 w 8636594"/>
              <a:gd name="connsiteY125" fmla="*/ 0 h 6411004"/>
              <a:gd name="connsiteX0" fmla="*/ 8636594 w 8636594"/>
              <a:gd name="connsiteY0" fmla="*/ 0 h 6394316"/>
              <a:gd name="connsiteX1" fmla="*/ 5293 w 8636594"/>
              <a:gd name="connsiteY1" fmla="*/ 0 h 6394316"/>
              <a:gd name="connsiteX2" fmla="*/ 0 w 8636594"/>
              <a:gd name="connsiteY2" fmla="*/ 5587843 h 6394316"/>
              <a:gd name="connsiteX3" fmla="*/ 1594033 w 8636594"/>
              <a:gd name="connsiteY3" fmla="*/ 5600057 h 6394316"/>
              <a:gd name="connsiteX4" fmla="*/ 1686068 w 8636594"/>
              <a:gd name="connsiteY4" fmla="*/ 5599745 h 6394316"/>
              <a:gd name="connsiteX5" fmla="*/ 2997775 w 8636594"/>
              <a:gd name="connsiteY5" fmla="*/ 6394316 h 6394316"/>
              <a:gd name="connsiteX6" fmla="*/ 3047052 w 8636594"/>
              <a:gd name="connsiteY6" fmla="*/ 6377243 h 6394316"/>
              <a:gd name="connsiteX7" fmla="*/ 3095759 w 8636594"/>
              <a:gd name="connsiteY7" fmla="*/ 6359791 h 6394316"/>
              <a:gd name="connsiteX8" fmla="*/ 3143903 w 8636594"/>
              <a:gd name="connsiteY8" fmla="*/ 6341961 h 6394316"/>
              <a:gd name="connsiteX9" fmla="*/ 3191491 w 8636594"/>
              <a:gd name="connsiteY9" fmla="*/ 6323757 h 6394316"/>
              <a:gd name="connsiteX10" fmla="*/ 3238528 w 8636594"/>
              <a:gd name="connsiteY10" fmla="*/ 6305184 h 6394316"/>
              <a:gd name="connsiteX11" fmla="*/ 3285021 w 8636594"/>
              <a:gd name="connsiteY11" fmla="*/ 6286245 h 6394316"/>
              <a:gd name="connsiteX12" fmla="*/ 3330977 w 8636594"/>
              <a:gd name="connsiteY12" fmla="*/ 6266942 h 6394316"/>
              <a:gd name="connsiteX13" fmla="*/ 3376401 w 8636594"/>
              <a:gd name="connsiteY13" fmla="*/ 6247281 h 6394316"/>
              <a:gd name="connsiteX14" fmla="*/ 3421300 w 8636594"/>
              <a:gd name="connsiteY14" fmla="*/ 6227263 h 6394316"/>
              <a:gd name="connsiteX15" fmla="*/ 3465680 w 8636594"/>
              <a:gd name="connsiteY15" fmla="*/ 6206893 h 6394316"/>
              <a:gd name="connsiteX16" fmla="*/ 3509548 w 8636594"/>
              <a:gd name="connsiteY16" fmla="*/ 6186174 h 6394316"/>
              <a:gd name="connsiteX17" fmla="*/ 3552910 w 8636594"/>
              <a:gd name="connsiteY17" fmla="*/ 6165110 h 6394316"/>
              <a:gd name="connsiteX18" fmla="*/ 3595773 w 8636594"/>
              <a:gd name="connsiteY18" fmla="*/ 6143704 h 6394316"/>
              <a:gd name="connsiteX19" fmla="*/ 3638142 w 8636594"/>
              <a:gd name="connsiteY19" fmla="*/ 6121960 h 6394316"/>
              <a:gd name="connsiteX20" fmla="*/ 3680024 w 8636594"/>
              <a:gd name="connsiteY20" fmla="*/ 6099881 h 6394316"/>
              <a:gd name="connsiteX21" fmla="*/ 3721426 w 8636594"/>
              <a:gd name="connsiteY21" fmla="*/ 6077471 h 6394316"/>
              <a:gd name="connsiteX22" fmla="*/ 3762353 w 8636594"/>
              <a:gd name="connsiteY22" fmla="*/ 6054733 h 6394316"/>
              <a:gd name="connsiteX23" fmla="*/ 3802812 w 8636594"/>
              <a:gd name="connsiteY23" fmla="*/ 6031671 h 6394316"/>
              <a:gd name="connsiteX24" fmla="*/ 3842810 w 8636594"/>
              <a:gd name="connsiteY24" fmla="*/ 6008288 h 6394316"/>
              <a:gd name="connsiteX25" fmla="*/ 3882352 w 8636594"/>
              <a:gd name="connsiteY25" fmla="*/ 5984588 h 6394316"/>
              <a:gd name="connsiteX26" fmla="*/ 3921445 w 8636594"/>
              <a:gd name="connsiteY26" fmla="*/ 5960574 h 6394316"/>
              <a:gd name="connsiteX27" fmla="*/ 3960096 w 8636594"/>
              <a:gd name="connsiteY27" fmla="*/ 5936250 h 6394316"/>
              <a:gd name="connsiteX28" fmla="*/ 3998311 w 8636594"/>
              <a:gd name="connsiteY28" fmla="*/ 5911619 h 6394316"/>
              <a:gd name="connsiteX29" fmla="*/ 4036095 w 8636594"/>
              <a:gd name="connsiteY29" fmla="*/ 5886685 h 6394316"/>
              <a:gd name="connsiteX30" fmla="*/ 4073456 w 8636594"/>
              <a:gd name="connsiteY30" fmla="*/ 5861452 h 6394316"/>
              <a:gd name="connsiteX31" fmla="*/ 4110400 w 8636594"/>
              <a:gd name="connsiteY31" fmla="*/ 5835922 h 6394316"/>
              <a:gd name="connsiteX32" fmla="*/ 4146933 w 8636594"/>
              <a:gd name="connsiteY32" fmla="*/ 5810100 h 6394316"/>
              <a:gd name="connsiteX33" fmla="*/ 4183061 w 8636594"/>
              <a:gd name="connsiteY33" fmla="*/ 5783988 h 6394316"/>
              <a:gd name="connsiteX34" fmla="*/ 4218791 w 8636594"/>
              <a:gd name="connsiteY34" fmla="*/ 5757591 h 6394316"/>
              <a:gd name="connsiteX35" fmla="*/ 4254129 w 8636594"/>
              <a:gd name="connsiteY35" fmla="*/ 5730912 h 6394316"/>
              <a:gd name="connsiteX36" fmla="*/ 4289081 w 8636594"/>
              <a:gd name="connsiteY36" fmla="*/ 5703955 h 6394316"/>
              <a:gd name="connsiteX37" fmla="*/ 4323654 w 8636594"/>
              <a:gd name="connsiteY37" fmla="*/ 5676722 h 6394316"/>
              <a:gd name="connsiteX38" fmla="*/ 4357854 w 8636594"/>
              <a:gd name="connsiteY38" fmla="*/ 5649218 h 6394316"/>
              <a:gd name="connsiteX39" fmla="*/ 4391688 w 8636594"/>
              <a:gd name="connsiteY39" fmla="*/ 5621446 h 6394316"/>
              <a:gd name="connsiteX40" fmla="*/ 4425162 w 8636594"/>
              <a:gd name="connsiteY40" fmla="*/ 5593409 h 6394316"/>
              <a:gd name="connsiteX41" fmla="*/ 4458281 w 8636594"/>
              <a:gd name="connsiteY41" fmla="*/ 5565111 h 6394316"/>
              <a:gd name="connsiteX42" fmla="*/ 4491053 w 8636594"/>
              <a:gd name="connsiteY42" fmla="*/ 5536556 h 6394316"/>
              <a:gd name="connsiteX43" fmla="*/ 4523484 w 8636594"/>
              <a:gd name="connsiteY43" fmla="*/ 5507747 h 6394316"/>
              <a:gd name="connsiteX44" fmla="*/ 4555580 w 8636594"/>
              <a:gd name="connsiteY44" fmla="*/ 5478687 h 6394316"/>
              <a:gd name="connsiteX45" fmla="*/ 4587347 w 8636594"/>
              <a:gd name="connsiteY45" fmla="*/ 5449380 h 6394316"/>
              <a:gd name="connsiteX46" fmla="*/ 4618793 w 8636594"/>
              <a:gd name="connsiteY46" fmla="*/ 5419830 h 6394316"/>
              <a:gd name="connsiteX47" fmla="*/ 4649922 w 8636594"/>
              <a:gd name="connsiteY47" fmla="*/ 5390040 h 6394316"/>
              <a:gd name="connsiteX48" fmla="*/ 4680742 w 8636594"/>
              <a:gd name="connsiteY48" fmla="*/ 5360014 h 6394316"/>
              <a:gd name="connsiteX49" fmla="*/ 4711259 w 8636594"/>
              <a:gd name="connsiteY49" fmla="*/ 5329755 h 6394316"/>
              <a:gd name="connsiteX50" fmla="*/ 4741478 w 8636594"/>
              <a:gd name="connsiteY50" fmla="*/ 5299266 h 6394316"/>
              <a:gd name="connsiteX51" fmla="*/ 4771408 w 8636594"/>
              <a:gd name="connsiteY51" fmla="*/ 5268551 h 6394316"/>
              <a:gd name="connsiteX52" fmla="*/ 4801053 w 8636594"/>
              <a:gd name="connsiteY52" fmla="*/ 5237614 h 6394316"/>
              <a:gd name="connsiteX53" fmla="*/ 4830420 w 8636594"/>
              <a:gd name="connsiteY53" fmla="*/ 5206458 h 6394316"/>
              <a:gd name="connsiteX54" fmla="*/ 4859516 w 8636594"/>
              <a:gd name="connsiteY54" fmla="*/ 5175087 h 6394316"/>
              <a:gd name="connsiteX55" fmla="*/ 4888347 w 8636594"/>
              <a:gd name="connsiteY55" fmla="*/ 5143504 h 6394316"/>
              <a:gd name="connsiteX56" fmla="*/ 4916919 w 8636594"/>
              <a:gd name="connsiteY56" fmla="*/ 5111713 h 6394316"/>
              <a:gd name="connsiteX57" fmla="*/ 4945238 w 8636594"/>
              <a:gd name="connsiteY57" fmla="*/ 5079717 h 6394316"/>
              <a:gd name="connsiteX58" fmla="*/ 4973311 w 8636594"/>
              <a:gd name="connsiteY58" fmla="*/ 5047519 h 6394316"/>
              <a:gd name="connsiteX59" fmla="*/ 5001145 w 8636594"/>
              <a:gd name="connsiteY59" fmla="*/ 5015124 h 6394316"/>
              <a:gd name="connsiteX60" fmla="*/ 5028745 w 8636594"/>
              <a:gd name="connsiteY60" fmla="*/ 4982535 h 6394316"/>
              <a:gd name="connsiteX61" fmla="*/ 5056117 w 8636594"/>
              <a:gd name="connsiteY61" fmla="*/ 4949755 h 6394316"/>
              <a:gd name="connsiteX62" fmla="*/ 5083269 w 8636594"/>
              <a:gd name="connsiteY62" fmla="*/ 4916787 h 6394316"/>
              <a:gd name="connsiteX63" fmla="*/ 5110207 w 8636594"/>
              <a:gd name="connsiteY63" fmla="*/ 4883636 h 6394316"/>
              <a:gd name="connsiteX64" fmla="*/ 5136937 w 8636594"/>
              <a:gd name="connsiteY64" fmla="*/ 4850305 h 6394316"/>
              <a:gd name="connsiteX65" fmla="*/ 5163464 w 8636594"/>
              <a:gd name="connsiteY65" fmla="*/ 4816797 h 6394316"/>
              <a:gd name="connsiteX66" fmla="*/ 5215940 w 8636594"/>
              <a:gd name="connsiteY66" fmla="*/ 4749265 h 6394316"/>
              <a:gd name="connsiteX67" fmla="*/ 5267684 w 8636594"/>
              <a:gd name="connsiteY67" fmla="*/ 4681068 h 6394316"/>
              <a:gd name="connsiteX68" fmla="*/ 5318748 w 8636594"/>
              <a:gd name="connsiteY68" fmla="*/ 4612234 h 6394316"/>
              <a:gd name="connsiteX69" fmla="*/ 5369182 w 8636594"/>
              <a:gd name="connsiteY69" fmla="*/ 4542793 h 6394316"/>
              <a:gd name="connsiteX70" fmla="*/ 5419038 w 8636594"/>
              <a:gd name="connsiteY70" fmla="*/ 4472771 h 6394316"/>
              <a:gd name="connsiteX71" fmla="*/ 5468365 w 8636594"/>
              <a:gd name="connsiteY71" fmla="*/ 4402196 h 6394316"/>
              <a:gd name="connsiteX72" fmla="*/ 5517215 w 8636594"/>
              <a:gd name="connsiteY72" fmla="*/ 4331098 h 6394316"/>
              <a:gd name="connsiteX73" fmla="*/ 5565637 w 8636594"/>
              <a:gd name="connsiteY73" fmla="*/ 4259503 h 6394316"/>
              <a:gd name="connsiteX74" fmla="*/ 5613684 w 8636594"/>
              <a:gd name="connsiteY74" fmla="*/ 4187441 h 6394316"/>
              <a:gd name="connsiteX75" fmla="*/ 5685160 w 8636594"/>
              <a:gd name="connsiteY75" fmla="*/ 4078531 h 6394316"/>
              <a:gd name="connsiteX76" fmla="*/ 5756074 w 8636594"/>
              <a:gd name="connsiteY76" fmla="*/ 3968727 h 6394316"/>
              <a:gd name="connsiteX77" fmla="*/ 5873483 w 8636594"/>
              <a:gd name="connsiteY77" fmla="*/ 3783989 h 6394316"/>
              <a:gd name="connsiteX78" fmla="*/ 6203209 w 8636594"/>
              <a:gd name="connsiteY78" fmla="*/ 3258640 h 6394316"/>
              <a:gd name="connsiteX79" fmla="*/ 6299430 w 8636594"/>
              <a:gd name="connsiteY79" fmla="*/ 3107321 h 6394316"/>
              <a:gd name="connsiteX80" fmla="*/ 6372650 w 8636594"/>
              <a:gd name="connsiteY80" fmla="*/ 2993735 h 6394316"/>
              <a:gd name="connsiteX81" fmla="*/ 6453197 w 8636594"/>
              <a:gd name="connsiteY81" fmla="*/ 2869788 h 6394316"/>
              <a:gd name="connsiteX82" fmla="*/ 6564167 w 8636594"/>
              <a:gd name="connsiteY82" fmla="*/ 2696807 h 6394316"/>
              <a:gd name="connsiteX83" fmla="*/ 6976233 w 8636594"/>
              <a:gd name="connsiteY83" fmla="*/ 2045274 h 6394316"/>
              <a:gd name="connsiteX84" fmla="*/ 7086755 w 8636594"/>
              <a:gd name="connsiteY84" fmla="*/ 1872743 h 6394316"/>
              <a:gd name="connsiteX85" fmla="*/ 7170279 w 8636594"/>
              <a:gd name="connsiteY85" fmla="*/ 1744202 h 6394316"/>
              <a:gd name="connsiteX86" fmla="*/ 7226351 w 8636594"/>
              <a:gd name="connsiteY86" fmla="*/ 1659017 h 6394316"/>
              <a:gd name="connsiteX87" fmla="*/ 7282789 w 8636594"/>
              <a:gd name="connsiteY87" fmla="*/ 1574303 h 6394316"/>
              <a:gd name="connsiteX88" fmla="*/ 7339643 w 8636594"/>
              <a:gd name="connsiteY88" fmla="*/ 1490113 h 6394316"/>
              <a:gd name="connsiteX89" fmla="*/ 7396957 w 8636594"/>
              <a:gd name="connsiteY89" fmla="*/ 1406503 h 6394316"/>
              <a:gd name="connsiteX90" fmla="*/ 7454781 w 8636594"/>
              <a:gd name="connsiteY90" fmla="*/ 1323526 h 6394316"/>
              <a:gd name="connsiteX91" fmla="*/ 7513161 w 8636594"/>
              <a:gd name="connsiteY91" fmla="*/ 1241237 h 6394316"/>
              <a:gd name="connsiteX92" fmla="*/ 7572144 w 8636594"/>
              <a:gd name="connsiteY92" fmla="*/ 1159689 h 6394316"/>
              <a:gd name="connsiteX93" fmla="*/ 7601877 w 8636594"/>
              <a:gd name="connsiteY93" fmla="*/ 1119210 h 6394316"/>
              <a:gd name="connsiteX94" fmla="*/ 7631779 w 8636594"/>
              <a:gd name="connsiteY94" fmla="*/ 1078937 h 6394316"/>
              <a:gd name="connsiteX95" fmla="*/ 7661855 w 8636594"/>
              <a:gd name="connsiteY95" fmla="*/ 1038876 h 6394316"/>
              <a:gd name="connsiteX96" fmla="*/ 7692111 w 8636594"/>
              <a:gd name="connsiteY96" fmla="*/ 999035 h 6394316"/>
              <a:gd name="connsiteX97" fmla="*/ 7722554 w 8636594"/>
              <a:gd name="connsiteY97" fmla="*/ 959419 h 6394316"/>
              <a:gd name="connsiteX98" fmla="*/ 7753190 w 8636594"/>
              <a:gd name="connsiteY98" fmla="*/ 920037 h 6394316"/>
              <a:gd name="connsiteX99" fmla="*/ 7784023 w 8636594"/>
              <a:gd name="connsiteY99" fmla="*/ 880894 h 6394316"/>
              <a:gd name="connsiteX100" fmla="*/ 7815061 w 8636594"/>
              <a:gd name="connsiteY100" fmla="*/ 841997 h 6394316"/>
              <a:gd name="connsiteX101" fmla="*/ 7846308 w 8636594"/>
              <a:gd name="connsiteY101" fmla="*/ 803354 h 6394316"/>
              <a:gd name="connsiteX102" fmla="*/ 7877772 w 8636594"/>
              <a:gd name="connsiteY102" fmla="*/ 764970 h 6394316"/>
              <a:gd name="connsiteX103" fmla="*/ 7909458 w 8636594"/>
              <a:gd name="connsiteY103" fmla="*/ 726853 h 6394316"/>
              <a:gd name="connsiteX104" fmla="*/ 7941371 w 8636594"/>
              <a:gd name="connsiteY104" fmla="*/ 689010 h 6394316"/>
              <a:gd name="connsiteX105" fmla="*/ 7973518 w 8636594"/>
              <a:gd name="connsiteY105" fmla="*/ 651447 h 6394316"/>
              <a:gd name="connsiteX106" fmla="*/ 8005905 w 8636594"/>
              <a:gd name="connsiteY106" fmla="*/ 614171 h 6394316"/>
              <a:gd name="connsiteX107" fmla="*/ 8038538 w 8636594"/>
              <a:gd name="connsiteY107" fmla="*/ 577189 h 6394316"/>
              <a:gd name="connsiteX108" fmla="*/ 8071421 w 8636594"/>
              <a:gd name="connsiteY108" fmla="*/ 540507 h 6394316"/>
              <a:gd name="connsiteX109" fmla="*/ 8104563 w 8636594"/>
              <a:gd name="connsiteY109" fmla="*/ 504132 h 6394316"/>
              <a:gd name="connsiteX110" fmla="*/ 8137967 w 8636594"/>
              <a:gd name="connsiteY110" fmla="*/ 468072 h 6394316"/>
              <a:gd name="connsiteX111" fmla="*/ 8171641 w 8636594"/>
              <a:gd name="connsiteY111" fmla="*/ 432332 h 6394316"/>
              <a:gd name="connsiteX112" fmla="*/ 8205590 w 8636594"/>
              <a:gd name="connsiteY112" fmla="*/ 396920 h 6394316"/>
              <a:gd name="connsiteX113" fmla="*/ 8239820 w 8636594"/>
              <a:gd name="connsiteY113" fmla="*/ 361843 h 6394316"/>
              <a:gd name="connsiteX114" fmla="*/ 8274337 w 8636594"/>
              <a:gd name="connsiteY114" fmla="*/ 327107 h 6394316"/>
              <a:gd name="connsiteX115" fmla="*/ 8309147 w 8636594"/>
              <a:gd name="connsiteY115" fmla="*/ 292718 h 6394316"/>
              <a:gd name="connsiteX116" fmla="*/ 8344256 w 8636594"/>
              <a:gd name="connsiteY116" fmla="*/ 258685 h 6394316"/>
              <a:gd name="connsiteX117" fmla="*/ 8379669 w 8636594"/>
              <a:gd name="connsiteY117" fmla="*/ 225013 h 6394316"/>
              <a:gd name="connsiteX118" fmla="*/ 8415394 w 8636594"/>
              <a:gd name="connsiteY118" fmla="*/ 191709 h 6394316"/>
              <a:gd name="connsiteX119" fmla="*/ 8451434 w 8636594"/>
              <a:gd name="connsiteY119" fmla="*/ 158780 h 6394316"/>
              <a:gd name="connsiteX120" fmla="*/ 8487798 w 8636594"/>
              <a:gd name="connsiteY120" fmla="*/ 126233 h 6394316"/>
              <a:gd name="connsiteX121" fmla="*/ 8524489 w 8636594"/>
              <a:gd name="connsiteY121" fmla="*/ 94075 h 6394316"/>
              <a:gd name="connsiteX122" fmla="*/ 8561515 w 8636594"/>
              <a:gd name="connsiteY122" fmla="*/ 62312 h 6394316"/>
              <a:gd name="connsiteX123" fmla="*/ 8598881 w 8636594"/>
              <a:gd name="connsiteY123" fmla="*/ 30951 h 6394316"/>
              <a:gd name="connsiteX124" fmla="*/ 8636594 w 8636594"/>
              <a:gd name="connsiteY124" fmla="*/ 0 h 6394316"/>
              <a:gd name="connsiteX0" fmla="*/ 8636594 w 8636594"/>
              <a:gd name="connsiteY0" fmla="*/ 0 h 6377243"/>
              <a:gd name="connsiteX1" fmla="*/ 5293 w 8636594"/>
              <a:gd name="connsiteY1" fmla="*/ 0 h 6377243"/>
              <a:gd name="connsiteX2" fmla="*/ 0 w 8636594"/>
              <a:gd name="connsiteY2" fmla="*/ 5587843 h 6377243"/>
              <a:gd name="connsiteX3" fmla="*/ 1594033 w 8636594"/>
              <a:gd name="connsiteY3" fmla="*/ 5600057 h 6377243"/>
              <a:gd name="connsiteX4" fmla="*/ 1686068 w 8636594"/>
              <a:gd name="connsiteY4" fmla="*/ 5599745 h 6377243"/>
              <a:gd name="connsiteX5" fmla="*/ 3047052 w 8636594"/>
              <a:gd name="connsiteY5" fmla="*/ 6377243 h 6377243"/>
              <a:gd name="connsiteX6" fmla="*/ 3095759 w 8636594"/>
              <a:gd name="connsiteY6" fmla="*/ 6359791 h 6377243"/>
              <a:gd name="connsiteX7" fmla="*/ 3143903 w 8636594"/>
              <a:gd name="connsiteY7" fmla="*/ 6341961 h 6377243"/>
              <a:gd name="connsiteX8" fmla="*/ 3191491 w 8636594"/>
              <a:gd name="connsiteY8" fmla="*/ 6323757 h 6377243"/>
              <a:gd name="connsiteX9" fmla="*/ 3238528 w 8636594"/>
              <a:gd name="connsiteY9" fmla="*/ 6305184 h 6377243"/>
              <a:gd name="connsiteX10" fmla="*/ 3285021 w 8636594"/>
              <a:gd name="connsiteY10" fmla="*/ 6286245 h 6377243"/>
              <a:gd name="connsiteX11" fmla="*/ 3330977 w 8636594"/>
              <a:gd name="connsiteY11" fmla="*/ 6266942 h 6377243"/>
              <a:gd name="connsiteX12" fmla="*/ 3376401 w 8636594"/>
              <a:gd name="connsiteY12" fmla="*/ 6247281 h 6377243"/>
              <a:gd name="connsiteX13" fmla="*/ 3421300 w 8636594"/>
              <a:gd name="connsiteY13" fmla="*/ 6227263 h 6377243"/>
              <a:gd name="connsiteX14" fmla="*/ 3465680 w 8636594"/>
              <a:gd name="connsiteY14" fmla="*/ 6206893 h 6377243"/>
              <a:gd name="connsiteX15" fmla="*/ 3509548 w 8636594"/>
              <a:gd name="connsiteY15" fmla="*/ 6186174 h 6377243"/>
              <a:gd name="connsiteX16" fmla="*/ 3552910 w 8636594"/>
              <a:gd name="connsiteY16" fmla="*/ 6165110 h 6377243"/>
              <a:gd name="connsiteX17" fmla="*/ 3595773 w 8636594"/>
              <a:gd name="connsiteY17" fmla="*/ 6143704 h 6377243"/>
              <a:gd name="connsiteX18" fmla="*/ 3638142 w 8636594"/>
              <a:gd name="connsiteY18" fmla="*/ 6121960 h 6377243"/>
              <a:gd name="connsiteX19" fmla="*/ 3680024 w 8636594"/>
              <a:gd name="connsiteY19" fmla="*/ 6099881 h 6377243"/>
              <a:gd name="connsiteX20" fmla="*/ 3721426 w 8636594"/>
              <a:gd name="connsiteY20" fmla="*/ 6077471 h 6377243"/>
              <a:gd name="connsiteX21" fmla="*/ 3762353 w 8636594"/>
              <a:gd name="connsiteY21" fmla="*/ 6054733 h 6377243"/>
              <a:gd name="connsiteX22" fmla="*/ 3802812 w 8636594"/>
              <a:gd name="connsiteY22" fmla="*/ 6031671 h 6377243"/>
              <a:gd name="connsiteX23" fmla="*/ 3842810 w 8636594"/>
              <a:gd name="connsiteY23" fmla="*/ 6008288 h 6377243"/>
              <a:gd name="connsiteX24" fmla="*/ 3882352 w 8636594"/>
              <a:gd name="connsiteY24" fmla="*/ 5984588 h 6377243"/>
              <a:gd name="connsiteX25" fmla="*/ 3921445 w 8636594"/>
              <a:gd name="connsiteY25" fmla="*/ 5960574 h 6377243"/>
              <a:gd name="connsiteX26" fmla="*/ 3960096 w 8636594"/>
              <a:gd name="connsiteY26" fmla="*/ 5936250 h 6377243"/>
              <a:gd name="connsiteX27" fmla="*/ 3998311 w 8636594"/>
              <a:gd name="connsiteY27" fmla="*/ 5911619 h 6377243"/>
              <a:gd name="connsiteX28" fmla="*/ 4036095 w 8636594"/>
              <a:gd name="connsiteY28" fmla="*/ 5886685 h 6377243"/>
              <a:gd name="connsiteX29" fmla="*/ 4073456 w 8636594"/>
              <a:gd name="connsiteY29" fmla="*/ 5861452 h 6377243"/>
              <a:gd name="connsiteX30" fmla="*/ 4110400 w 8636594"/>
              <a:gd name="connsiteY30" fmla="*/ 5835922 h 6377243"/>
              <a:gd name="connsiteX31" fmla="*/ 4146933 w 8636594"/>
              <a:gd name="connsiteY31" fmla="*/ 5810100 h 6377243"/>
              <a:gd name="connsiteX32" fmla="*/ 4183061 w 8636594"/>
              <a:gd name="connsiteY32" fmla="*/ 5783988 h 6377243"/>
              <a:gd name="connsiteX33" fmla="*/ 4218791 w 8636594"/>
              <a:gd name="connsiteY33" fmla="*/ 5757591 h 6377243"/>
              <a:gd name="connsiteX34" fmla="*/ 4254129 w 8636594"/>
              <a:gd name="connsiteY34" fmla="*/ 5730912 h 6377243"/>
              <a:gd name="connsiteX35" fmla="*/ 4289081 w 8636594"/>
              <a:gd name="connsiteY35" fmla="*/ 5703955 h 6377243"/>
              <a:gd name="connsiteX36" fmla="*/ 4323654 w 8636594"/>
              <a:gd name="connsiteY36" fmla="*/ 5676722 h 6377243"/>
              <a:gd name="connsiteX37" fmla="*/ 4357854 w 8636594"/>
              <a:gd name="connsiteY37" fmla="*/ 5649218 h 6377243"/>
              <a:gd name="connsiteX38" fmla="*/ 4391688 w 8636594"/>
              <a:gd name="connsiteY38" fmla="*/ 5621446 h 6377243"/>
              <a:gd name="connsiteX39" fmla="*/ 4425162 w 8636594"/>
              <a:gd name="connsiteY39" fmla="*/ 5593409 h 6377243"/>
              <a:gd name="connsiteX40" fmla="*/ 4458281 w 8636594"/>
              <a:gd name="connsiteY40" fmla="*/ 5565111 h 6377243"/>
              <a:gd name="connsiteX41" fmla="*/ 4491053 w 8636594"/>
              <a:gd name="connsiteY41" fmla="*/ 5536556 h 6377243"/>
              <a:gd name="connsiteX42" fmla="*/ 4523484 w 8636594"/>
              <a:gd name="connsiteY42" fmla="*/ 5507747 h 6377243"/>
              <a:gd name="connsiteX43" fmla="*/ 4555580 w 8636594"/>
              <a:gd name="connsiteY43" fmla="*/ 5478687 h 6377243"/>
              <a:gd name="connsiteX44" fmla="*/ 4587347 w 8636594"/>
              <a:gd name="connsiteY44" fmla="*/ 5449380 h 6377243"/>
              <a:gd name="connsiteX45" fmla="*/ 4618793 w 8636594"/>
              <a:gd name="connsiteY45" fmla="*/ 5419830 h 6377243"/>
              <a:gd name="connsiteX46" fmla="*/ 4649922 w 8636594"/>
              <a:gd name="connsiteY46" fmla="*/ 5390040 h 6377243"/>
              <a:gd name="connsiteX47" fmla="*/ 4680742 w 8636594"/>
              <a:gd name="connsiteY47" fmla="*/ 5360014 h 6377243"/>
              <a:gd name="connsiteX48" fmla="*/ 4711259 w 8636594"/>
              <a:gd name="connsiteY48" fmla="*/ 5329755 h 6377243"/>
              <a:gd name="connsiteX49" fmla="*/ 4741478 w 8636594"/>
              <a:gd name="connsiteY49" fmla="*/ 5299266 h 6377243"/>
              <a:gd name="connsiteX50" fmla="*/ 4771408 w 8636594"/>
              <a:gd name="connsiteY50" fmla="*/ 5268551 h 6377243"/>
              <a:gd name="connsiteX51" fmla="*/ 4801053 w 8636594"/>
              <a:gd name="connsiteY51" fmla="*/ 5237614 h 6377243"/>
              <a:gd name="connsiteX52" fmla="*/ 4830420 w 8636594"/>
              <a:gd name="connsiteY52" fmla="*/ 5206458 h 6377243"/>
              <a:gd name="connsiteX53" fmla="*/ 4859516 w 8636594"/>
              <a:gd name="connsiteY53" fmla="*/ 5175087 h 6377243"/>
              <a:gd name="connsiteX54" fmla="*/ 4888347 w 8636594"/>
              <a:gd name="connsiteY54" fmla="*/ 5143504 h 6377243"/>
              <a:gd name="connsiteX55" fmla="*/ 4916919 w 8636594"/>
              <a:gd name="connsiteY55" fmla="*/ 5111713 h 6377243"/>
              <a:gd name="connsiteX56" fmla="*/ 4945238 w 8636594"/>
              <a:gd name="connsiteY56" fmla="*/ 5079717 h 6377243"/>
              <a:gd name="connsiteX57" fmla="*/ 4973311 w 8636594"/>
              <a:gd name="connsiteY57" fmla="*/ 5047519 h 6377243"/>
              <a:gd name="connsiteX58" fmla="*/ 5001145 w 8636594"/>
              <a:gd name="connsiteY58" fmla="*/ 5015124 h 6377243"/>
              <a:gd name="connsiteX59" fmla="*/ 5028745 w 8636594"/>
              <a:gd name="connsiteY59" fmla="*/ 4982535 h 6377243"/>
              <a:gd name="connsiteX60" fmla="*/ 5056117 w 8636594"/>
              <a:gd name="connsiteY60" fmla="*/ 4949755 h 6377243"/>
              <a:gd name="connsiteX61" fmla="*/ 5083269 w 8636594"/>
              <a:gd name="connsiteY61" fmla="*/ 4916787 h 6377243"/>
              <a:gd name="connsiteX62" fmla="*/ 5110207 w 8636594"/>
              <a:gd name="connsiteY62" fmla="*/ 4883636 h 6377243"/>
              <a:gd name="connsiteX63" fmla="*/ 5136937 w 8636594"/>
              <a:gd name="connsiteY63" fmla="*/ 4850305 h 6377243"/>
              <a:gd name="connsiteX64" fmla="*/ 5163464 w 8636594"/>
              <a:gd name="connsiteY64" fmla="*/ 4816797 h 6377243"/>
              <a:gd name="connsiteX65" fmla="*/ 5215940 w 8636594"/>
              <a:gd name="connsiteY65" fmla="*/ 4749265 h 6377243"/>
              <a:gd name="connsiteX66" fmla="*/ 5267684 w 8636594"/>
              <a:gd name="connsiteY66" fmla="*/ 4681068 h 6377243"/>
              <a:gd name="connsiteX67" fmla="*/ 5318748 w 8636594"/>
              <a:gd name="connsiteY67" fmla="*/ 4612234 h 6377243"/>
              <a:gd name="connsiteX68" fmla="*/ 5369182 w 8636594"/>
              <a:gd name="connsiteY68" fmla="*/ 4542793 h 6377243"/>
              <a:gd name="connsiteX69" fmla="*/ 5419038 w 8636594"/>
              <a:gd name="connsiteY69" fmla="*/ 4472771 h 6377243"/>
              <a:gd name="connsiteX70" fmla="*/ 5468365 w 8636594"/>
              <a:gd name="connsiteY70" fmla="*/ 4402196 h 6377243"/>
              <a:gd name="connsiteX71" fmla="*/ 5517215 w 8636594"/>
              <a:gd name="connsiteY71" fmla="*/ 4331098 h 6377243"/>
              <a:gd name="connsiteX72" fmla="*/ 5565637 w 8636594"/>
              <a:gd name="connsiteY72" fmla="*/ 4259503 h 6377243"/>
              <a:gd name="connsiteX73" fmla="*/ 5613684 w 8636594"/>
              <a:gd name="connsiteY73" fmla="*/ 4187441 h 6377243"/>
              <a:gd name="connsiteX74" fmla="*/ 5685160 w 8636594"/>
              <a:gd name="connsiteY74" fmla="*/ 4078531 h 6377243"/>
              <a:gd name="connsiteX75" fmla="*/ 5756074 w 8636594"/>
              <a:gd name="connsiteY75" fmla="*/ 3968727 h 6377243"/>
              <a:gd name="connsiteX76" fmla="*/ 5873483 w 8636594"/>
              <a:gd name="connsiteY76" fmla="*/ 3783989 h 6377243"/>
              <a:gd name="connsiteX77" fmla="*/ 6203209 w 8636594"/>
              <a:gd name="connsiteY77" fmla="*/ 3258640 h 6377243"/>
              <a:gd name="connsiteX78" fmla="*/ 6299430 w 8636594"/>
              <a:gd name="connsiteY78" fmla="*/ 3107321 h 6377243"/>
              <a:gd name="connsiteX79" fmla="*/ 6372650 w 8636594"/>
              <a:gd name="connsiteY79" fmla="*/ 2993735 h 6377243"/>
              <a:gd name="connsiteX80" fmla="*/ 6453197 w 8636594"/>
              <a:gd name="connsiteY80" fmla="*/ 2869788 h 6377243"/>
              <a:gd name="connsiteX81" fmla="*/ 6564167 w 8636594"/>
              <a:gd name="connsiteY81" fmla="*/ 2696807 h 6377243"/>
              <a:gd name="connsiteX82" fmla="*/ 6976233 w 8636594"/>
              <a:gd name="connsiteY82" fmla="*/ 2045274 h 6377243"/>
              <a:gd name="connsiteX83" fmla="*/ 7086755 w 8636594"/>
              <a:gd name="connsiteY83" fmla="*/ 1872743 h 6377243"/>
              <a:gd name="connsiteX84" fmla="*/ 7170279 w 8636594"/>
              <a:gd name="connsiteY84" fmla="*/ 1744202 h 6377243"/>
              <a:gd name="connsiteX85" fmla="*/ 7226351 w 8636594"/>
              <a:gd name="connsiteY85" fmla="*/ 1659017 h 6377243"/>
              <a:gd name="connsiteX86" fmla="*/ 7282789 w 8636594"/>
              <a:gd name="connsiteY86" fmla="*/ 1574303 h 6377243"/>
              <a:gd name="connsiteX87" fmla="*/ 7339643 w 8636594"/>
              <a:gd name="connsiteY87" fmla="*/ 1490113 h 6377243"/>
              <a:gd name="connsiteX88" fmla="*/ 7396957 w 8636594"/>
              <a:gd name="connsiteY88" fmla="*/ 1406503 h 6377243"/>
              <a:gd name="connsiteX89" fmla="*/ 7454781 w 8636594"/>
              <a:gd name="connsiteY89" fmla="*/ 1323526 h 6377243"/>
              <a:gd name="connsiteX90" fmla="*/ 7513161 w 8636594"/>
              <a:gd name="connsiteY90" fmla="*/ 1241237 h 6377243"/>
              <a:gd name="connsiteX91" fmla="*/ 7572144 w 8636594"/>
              <a:gd name="connsiteY91" fmla="*/ 1159689 h 6377243"/>
              <a:gd name="connsiteX92" fmla="*/ 7601877 w 8636594"/>
              <a:gd name="connsiteY92" fmla="*/ 1119210 h 6377243"/>
              <a:gd name="connsiteX93" fmla="*/ 7631779 w 8636594"/>
              <a:gd name="connsiteY93" fmla="*/ 1078937 h 6377243"/>
              <a:gd name="connsiteX94" fmla="*/ 7661855 w 8636594"/>
              <a:gd name="connsiteY94" fmla="*/ 1038876 h 6377243"/>
              <a:gd name="connsiteX95" fmla="*/ 7692111 w 8636594"/>
              <a:gd name="connsiteY95" fmla="*/ 999035 h 6377243"/>
              <a:gd name="connsiteX96" fmla="*/ 7722554 w 8636594"/>
              <a:gd name="connsiteY96" fmla="*/ 959419 h 6377243"/>
              <a:gd name="connsiteX97" fmla="*/ 7753190 w 8636594"/>
              <a:gd name="connsiteY97" fmla="*/ 920037 h 6377243"/>
              <a:gd name="connsiteX98" fmla="*/ 7784023 w 8636594"/>
              <a:gd name="connsiteY98" fmla="*/ 880894 h 6377243"/>
              <a:gd name="connsiteX99" fmla="*/ 7815061 w 8636594"/>
              <a:gd name="connsiteY99" fmla="*/ 841997 h 6377243"/>
              <a:gd name="connsiteX100" fmla="*/ 7846308 w 8636594"/>
              <a:gd name="connsiteY100" fmla="*/ 803354 h 6377243"/>
              <a:gd name="connsiteX101" fmla="*/ 7877772 w 8636594"/>
              <a:gd name="connsiteY101" fmla="*/ 764970 h 6377243"/>
              <a:gd name="connsiteX102" fmla="*/ 7909458 w 8636594"/>
              <a:gd name="connsiteY102" fmla="*/ 726853 h 6377243"/>
              <a:gd name="connsiteX103" fmla="*/ 7941371 w 8636594"/>
              <a:gd name="connsiteY103" fmla="*/ 689010 h 6377243"/>
              <a:gd name="connsiteX104" fmla="*/ 7973518 w 8636594"/>
              <a:gd name="connsiteY104" fmla="*/ 651447 h 6377243"/>
              <a:gd name="connsiteX105" fmla="*/ 8005905 w 8636594"/>
              <a:gd name="connsiteY105" fmla="*/ 614171 h 6377243"/>
              <a:gd name="connsiteX106" fmla="*/ 8038538 w 8636594"/>
              <a:gd name="connsiteY106" fmla="*/ 577189 h 6377243"/>
              <a:gd name="connsiteX107" fmla="*/ 8071421 w 8636594"/>
              <a:gd name="connsiteY107" fmla="*/ 540507 h 6377243"/>
              <a:gd name="connsiteX108" fmla="*/ 8104563 w 8636594"/>
              <a:gd name="connsiteY108" fmla="*/ 504132 h 6377243"/>
              <a:gd name="connsiteX109" fmla="*/ 8137967 w 8636594"/>
              <a:gd name="connsiteY109" fmla="*/ 468072 h 6377243"/>
              <a:gd name="connsiteX110" fmla="*/ 8171641 w 8636594"/>
              <a:gd name="connsiteY110" fmla="*/ 432332 h 6377243"/>
              <a:gd name="connsiteX111" fmla="*/ 8205590 w 8636594"/>
              <a:gd name="connsiteY111" fmla="*/ 396920 h 6377243"/>
              <a:gd name="connsiteX112" fmla="*/ 8239820 w 8636594"/>
              <a:gd name="connsiteY112" fmla="*/ 361843 h 6377243"/>
              <a:gd name="connsiteX113" fmla="*/ 8274337 w 8636594"/>
              <a:gd name="connsiteY113" fmla="*/ 327107 h 6377243"/>
              <a:gd name="connsiteX114" fmla="*/ 8309147 w 8636594"/>
              <a:gd name="connsiteY114" fmla="*/ 292718 h 6377243"/>
              <a:gd name="connsiteX115" fmla="*/ 8344256 w 8636594"/>
              <a:gd name="connsiteY115" fmla="*/ 258685 h 6377243"/>
              <a:gd name="connsiteX116" fmla="*/ 8379669 w 8636594"/>
              <a:gd name="connsiteY116" fmla="*/ 225013 h 6377243"/>
              <a:gd name="connsiteX117" fmla="*/ 8415394 w 8636594"/>
              <a:gd name="connsiteY117" fmla="*/ 191709 h 6377243"/>
              <a:gd name="connsiteX118" fmla="*/ 8451434 w 8636594"/>
              <a:gd name="connsiteY118" fmla="*/ 158780 h 6377243"/>
              <a:gd name="connsiteX119" fmla="*/ 8487798 w 8636594"/>
              <a:gd name="connsiteY119" fmla="*/ 126233 h 6377243"/>
              <a:gd name="connsiteX120" fmla="*/ 8524489 w 8636594"/>
              <a:gd name="connsiteY120" fmla="*/ 94075 h 6377243"/>
              <a:gd name="connsiteX121" fmla="*/ 8561515 w 8636594"/>
              <a:gd name="connsiteY121" fmla="*/ 62312 h 6377243"/>
              <a:gd name="connsiteX122" fmla="*/ 8598881 w 8636594"/>
              <a:gd name="connsiteY122" fmla="*/ 30951 h 6377243"/>
              <a:gd name="connsiteX123" fmla="*/ 8636594 w 8636594"/>
              <a:gd name="connsiteY123" fmla="*/ 0 h 6377243"/>
              <a:gd name="connsiteX0" fmla="*/ 8636594 w 8636594"/>
              <a:gd name="connsiteY0" fmla="*/ 0 h 6359791"/>
              <a:gd name="connsiteX1" fmla="*/ 5293 w 8636594"/>
              <a:gd name="connsiteY1" fmla="*/ 0 h 6359791"/>
              <a:gd name="connsiteX2" fmla="*/ 0 w 8636594"/>
              <a:gd name="connsiteY2" fmla="*/ 5587843 h 6359791"/>
              <a:gd name="connsiteX3" fmla="*/ 1594033 w 8636594"/>
              <a:gd name="connsiteY3" fmla="*/ 5600057 h 6359791"/>
              <a:gd name="connsiteX4" fmla="*/ 1686068 w 8636594"/>
              <a:gd name="connsiteY4" fmla="*/ 5599745 h 6359791"/>
              <a:gd name="connsiteX5" fmla="*/ 3095759 w 8636594"/>
              <a:gd name="connsiteY5" fmla="*/ 6359791 h 6359791"/>
              <a:gd name="connsiteX6" fmla="*/ 3143903 w 8636594"/>
              <a:gd name="connsiteY6" fmla="*/ 6341961 h 6359791"/>
              <a:gd name="connsiteX7" fmla="*/ 3191491 w 8636594"/>
              <a:gd name="connsiteY7" fmla="*/ 6323757 h 6359791"/>
              <a:gd name="connsiteX8" fmla="*/ 3238528 w 8636594"/>
              <a:gd name="connsiteY8" fmla="*/ 6305184 h 6359791"/>
              <a:gd name="connsiteX9" fmla="*/ 3285021 w 8636594"/>
              <a:gd name="connsiteY9" fmla="*/ 6286245 h 6359791"/>
              <a:gd name="connsiteX10" fmla="*/ 3330977 w 8636594"/>
              <a:gd name="connsiteY10" fmla="*/ 6266942 h 6359791"/>
              <a:gd name="connsiteX11" fmla="*/ 3376401 w 8636594"/>
              <a:gd name="connsiteY11" fmla="*/ 6247281 h 6359791"/>
              <a:gd name="connsiteX12" fmla="*/ 3421300 w 8636594"/>
              <a:gd name="connsiteY12" fmla="*/ 6227263 h 6359791"/>
              <a:gd name="connsiteX13" fmla="*/ 3465680 w 8636594"/>
              <a:gd name="connsiteY13" fmla="*/ 6206893 h 6359791"/>
              <a:gd name="connsiteX14" fmla="*/ 3509548 w 8636594"/>
              <a:gd name="connsiteY14" fmla="*/ 6186174 h 6359791"/>
              <a:gd name="connsiteX15" fmla="*/ 3552910 w 8636594"/>
              <a:gd name="connsiteY15" fmla="*/ 6165110 h 6359791"/>
              <a:gd name="connsiteX16" fmla="*/ 3595773 w 8636594"/>
              <a:gd name="connsiteY16" fmla="*/ 6143704 h 6359791"/>
              <a:gd name="connsiteX17" fmla="*/ 3638142 w 8636594"/>
              <a:gd name="connsiteY17" fmla="*/ 6121960 h 6359791"/>
              <a:gd name="connsiteX18" fmla="*/ 3680024 w 8636594"/>
              <a:gd name="connsiteY18" fmla="*/ 6099881 h 6359791"/>
              <a:gd name="connsiteX19" fmla="*/ 3721426 w 8636594"/>
              <a:gd name="connsiteY19" fmla="*/ 6077471 h 6359791"/>
              <a:gd name="connsiteX20" fmla="*/ 3762353 w 8636594"/>
              <a:gd name="connsiteY20" fmla="*/ 6054733 h 6359791"/>
              <a:gd name="connsiteX21" fmla="*/ 3802812 w 8636594"/>
              <a:gd name="connsiteY21" fmla="*/ 6031671 h 6359791"/>
              <a:gd name="connsiteX22" fmla="*/ 3842810 w 8636594"/>
              <a:gd name="connsiteY22" fmla="*/ 6008288 h 6359791"/>
              <a:gd name="connsiteX23" fmla="*/ 3882352 w 8636594"/>
              <a:gd name="connsiteY23" fmla="*/ 5984588 h 6359791"/>
              <a:gd name="connsiteX24" fmla="*/ 3921445 w 8636594"/>
              <a:gd name="connsiteY24" fmla="*/ 5960574 h 6359791"/>
              <a:gd name="connsiteX25" fmla="*/ 3960096 w 8636594"/>
              <a:gd name="connsiteY25" fmla="*/ 5936250 h 6359791"/>
              <a:gd name="connsiteX26" fmla="*/ 3998311 w 8636594"/>
              <a:gd name="connsiteY26" fmla="*/ 5911619 h 6359791"/>
              <a:gd name="connsiteX27" fmla="*/ 4036095 w 8636594"/>
              <a:gd name="connsiteY27" fmla="*/ 5886685 h 6359791"/>
              <a:gd name="connsiteX28" fmla="*/ 4073456 w 8636594"/>
              <a:gd name="connsiteY28" fmla="*/ 5861452 h 6359791"/>
              <a:gd name="connsiteX29" fmla="*/ 4110400 w 8636594"/>
              <a:gd name="connsiteY29" fmla="*/ 5835922 h 6359791"/>
              <a:gd name="connsiteX30" fmla="*/ 4146933 w 8636594"/>
              <a:gd name="connsiteY30" fmla="*/ 5810100 h 6359791"/>
              <a:gd name="connsiteX31" fmla="*/ 4183061 w 8636594"/>
              <a:gd name="connsiteY31" fmla="*/ 5783988 h 6359791"/>
              <a:gd name="connsiteX32" fmla="*/ 4218791 w 8636594"/>
              <a:gd name="connsiteY32" fmla="*/ 5757591 h 6359791"/>
              <a:gd name="connsiteX33" fmla="*/ 4254129 w 8636594"/>
              <a:gd name="connsiteY33" fmla="*/ 5730912 h 6359791"/>
              <a:gd name="connsiteX34" fmla="*/ 4289081 w 8636594"/>
              <a:gd name="connsiteY34" fmla="*/ 5703955 h 6359791"/>
              <a:gd name="connsiteX35" fmla="*/ 4323654 w 8636594"/>
              <a:gd name="connsiteY35" fmla="*/ 5676722 h 6359791"/>
              <a:gd name="connsiteX36" fmla="*/ 4357854 w 8636594"/>
              <a:gd name="connsiteY36" fmla="*/ 5649218 h 6359791"/>
              <a:gd name="connsiteX37" fmla="*/ 4391688 w 8636594"/>
              <a:gd name="connsiteY37" fmla="*/ 5621446 h 6359791"/>
              <a:gd name="connsiteX38" fmla="*/ 4425162 w 8636594"/>
              <a:gd name="connsiteY38" fmla="*/ 5593409 h 6359791"/>
              <a:gd name="connsiteX39" fmla="*/ 4458281 w 8636594"/>
              <a:gd name="connsiteY39" fmla="*/ 5565111 h 6359791"/>
              <a:gd name="connsiteX40" fmla="*/ 4491053 w 8636594"/>
              <a:gd name="connsiteY40" fmla="*/ 5536556 h 6359791"/>
              <a:gd name="connsiteX41" fmla="*/ 4523484 w 8636594"/>
              <a:gd name="connsiteY41" fmla="*/ 5507747 h 6359791"/>
              <a:gd name="connsiteX42" fmla="*/ 4555580 w 8636594"/>
              <a:gd name="connsiteY42" fmla="*/ 5478687 h 6359791"/>
              <a:gd name="connsiteX43" fmla="*/ 4587347 w 8636594"/>
              <a:gd name="connsiteY43" fmla="*/ 5449380 h 6359791"/>
              <a:gd name="connsiteX44" fmla="*/ 4618793 w 8636594"/>
              <a:gd name="connsiteY44" fmla="*/ 5419830 h 6359791"/>
              <a:gd name="connsiteX45" fmla="*/ 4649922 w 8636594"/>
              <a:gd name="connsiteY45" fmla="*/ 5390040 h 6359791"/>
              <a:gd name="connsiteX46" fmla="*/ 4680742 w 8636594"/>
              <a:gd name="connsiteY46" fmla="*/ 5360014 h 6359791"/>
              <a:gd name="connsiteX47" fmla="*/ 4711259 w 8636594"/>
              <a:gd name="connsiteY47" fmla="*/ 5329755 h 6359791"/>
              <a:gd name="connsiteX48" fmla="*/ 4741478 w 8636594"/>
              <a:gd name="connsiteY48" fmla="*/ 5299266 h 6359791"/>
              <a:gd name="connsiteX49" fmla="*/ 4771408 w 8636594"/>
              <a:gd name="connsiteY49" fmla="*/ 5268551 h 6359791"/>
              <a:gd name="connsiteX50" fmla="*/ 4801053 w 8636594"/>
              <a:gd name="connsiteY50" fmla="*/ 5237614 h 6359791"/>
              <a:gd name="connsiteX51" fmla="*/ 4830420 w 8636594"/>
              <a:gd name="connsiteY51" fmla="*/ 5206458 h 6359791"/>
              <a:gd name="connsiteX52" fmla="*/ 4859516 w 8636594"/>
              <a:gd name="connsiteY52" fmla="*/ 5175087 h 6359791"/>
              <a:gd name="connsiteX53" fmla="*/ 4888347 w 8636594"/>
              <a:gd name="connsiteY53" fmla="*/ 5143504 h 6359791"/>
              <a:gd name="connsiteX54" fmla="*/ 4916919 w 8636594"/>
              <a:gd name="connsiteY54" fmla="*/ 5111713 h 6359791"/>
              <a:gd name="connsiteX55" fmla="*/ 4945238 w 8636594"/>
              <a:gd name="connsiteY55" fmla="*/ 5079717 h 6359791"/>
              <a:gd name="connsiteX56" fmla="*/ 4973311 w 8636594"/>
              <a:gd name="connsiteY56" fmla="*/ 5047519 h 6359791"/>
              <a:gd name="connsiteX57" fmla="*/ 5001145 w 8636594"/>
              <a:gd name="connsiteY57" fmla="*/ 5015124 h 6359791"/>
              <a:gd name="connsiteX58" fmla="*/ 5028745 w 8636594"/>
              <a:gd name="connsiteY58" fmla="*/ 4982535 h 6359791"/>
              <a:gd name="connsiteX59" fmla="*/ 5056117 w 8636594"/>
              <a:gd name="connsiteY59" fmla="*/ 4949755 h 6359791"/>
              <a:gd name="connsiteX60" fmla="*/ 5083269 w 8636594"/>
              <a:gd name="connsiteY60" fmla="*/ 4916787 h 6359791"/>
              <a:gd name="connsiteX61" fmla="*/ 5110207 w 8636594"/>
              <a:gd name="connsiteY61" fmla="*/ 4883636 h 6359791"/>
              <a:gd name="connsiteX62" fmla="*/ 5136937 w 8636594"/>
              <a:gd name="connsiteY62" fmla="*/ 4850305 h 6359791"/>
              <a:gd name="connsiteX63" fmla="*/ 5163464 w 8636594"/>
              <a:gd name="connsiteY63" fmla="*/ 4816797 h 6359791"/>
              <a:gd name="connsiteX64" fmla="*/ 5215940 w 8636594"/>
              <a:gd name="connsiteY64" fmla="*/ 4749265 h 6359791"/>
              <a:gd name="connsiteX65" fmla="*/ 5267684 w 8636594"/>
              <a:gd name="connsiteY65" fmla="*/ 4681068 h 6359791"/>
              <a:gd name="connsiteX66" fmla="*/ 5318748 w 8636594"/>
              <a:gd name="connsiteY66" fmla="*/ 4612234 h 6359791"/>
              <a:gd name="connsiteX67" fmla="*/ 5369182 w 8636594"/>
              <a:gd name="connsiteY67" fmla="*/ 4542793 h 6359791"/>
              <a:gd name="connsiteX68" fmla="*/ 5419038 w 8636594"/>
              <a:gd name="connsiteY68" fmla="*/ 4472771 h 6359791"/>
              <a:gd name="connsiteX69" fmla="*/ 5468365 w 8636594"/>
              <a:gd name="connsiteY69" fmla="*/ 4402196 h 6359791"/>
              <a:gd name="connsiteX70" fmla="*/ 5517215 w 8636594"/>
              <a:gd name="connsiteY70" fmla="*/ 4331098 h 6359791"/>
              <a:gd name="connsiteX71" fmla="*/ 5565637 w 8636594"/>
              <a:gd name="connsiteY71" fmla="*/ 4259503 h 6359791"/>
              <a:gd name="connsiteX72" fmla="*/ 5613684 w 8636594"/>
              <a:gd name="connsiteY72" fmla="*/ 4187441 h 6359791"/>
              <a:gd name="connsiteX73" fmla="*/ 5685160 w 8636594"/>
              <a:gd name="connsiteY73" fmla="*/ 4078531 h 6359791"/>
              <a:gd name="connsiteX74" fmla="*/ 5756074 w 8636594"/>
              <a:gd name="connsiteY74" fmla="*/ 3968727 h 6359791"/>
              <a:gd name="connsiteX75" fmla="*/ 5873483 w 8636594"/>
              <a:gd name="connsiteY75" fmla="*/ 3783989 h 6359791"/>
              <a:gd name="connsiteX76" fmla="*/ 6203209 w 8636594"/>
              <a:gd name="connsiteY76" fmla="*/ 3258640 h 6359791"/>
              <a:gd name="connsiteX77" fmla="*/ 6299430 w 8636594"/>
              <a:gd name="connsiteY77" fmla="*/ 3107321 h 6359791"/>
              <a:gd name="connsiteX78" fmla="*/ 6372650 w 8636594"/>
              <a:gd name="connsiteY78" fmla="*/ 2993735 h 6359791"/>
              <a:gd name="connsiteX79" fmla="*/ 6453197 w 8636594"/>
              <a:gd name="connsiteY79" fmla="*/ 2869788 h 6359791"/>
              <a:gd name="connsiteX80" fmla="*/ 6564167 w 8636594"/>
              <a:gd name="connsiteY80" fmla="*/ 2696807 h 6359791"/>
              <a:gd name="connsiteX81" fmla="*/ 6976233 w 8636594"/>
              <a:gd name="connsiteY81" fmla="*/ 2045274 h 6359791"/>
              <a:gd name="connsiteX82" fmla="*/ 7086755 w 8636594"/>
              <a:gd name="connsiteY82" fmla="*/ 1872743 h 6359791"/>
              <a:gd name="connsiteX83" fmla="*/ 7170279 w 8636594"/>
              <a:gd name="connsiteY83" fmla="*/ 1744202 h 6359791"/>
              <a:gd name="connsiteX84" fmla="*/ 7226351 w 8636594"/>
              <a:gd name="connsiteY84" fmla="*/ 1659017 h 6359791"/>
              <a:gd name="connsiteX85" fmla="*/ 7282789 w 8636594"/>
              <a:gd name="connsiteY85" fmla="*/ 1574303 h 6359791"/>
              <a:gd name="connsiteX86" fmla="*/ 7339643 w 8636594"/>
              <a:gd name="connsiteY86" fmla="*/ 1490113 h 6359791"/>
              <a:gd name="connsiteX87" fmla="*/ 7396957 w 8636594"/>
              <a:gd name="connsiteY87" fmla="*/ 1406503 h 6359791"/>
              <a:gd name="connsiteX88" fmla="*/ 7454781 w 8636594"/>
              <a:gd name="connsiteY88" fmla="*/ 1323526 h 6359791"/>
              <a:gd name="connsiteX89" fmla="*/ 7513161 w 8636594"/>
              <a:gd name="connsiteY89" fmla="*/ 1241237 h 6359791"/>
              <a:gd name="connsiteX90" fmla="*/ 7572144 w 8636594"/>
              <a:gd name="connsiteY90" fmla="*/ 1159689 h 6359791"/>
              <a:gd name="connsiteX91" fmla="*/ 7601877 w 8636594"/>
              <a:gd name="connsiteY91" fmla="*/ 1119210 h 6359791"/>
              <a:gd name="connsiteX92" fmla="*/ 7631779 w 8636594"/>
              <a:gd name="connsiteY92" fmla="*/ 1078937 h 6359791"/>
              <a:gd name="connsiteX93" fmla="*/ 7661855 w 8636594"/>
              <a:gd name="connsiteY93" fmla="*/ 1038876 h 6359791"/>
              <a:gd name="connsiteX94" fmla="*/ 7692111 w 8636594"/>
              <a:gd name="connsiteY94" fmla="*/ 999035 h 6359791"/>
              <a:gd name="connsiteX95" fmla="*/ 7722554 w 8636594"/>
              <a:gd name="connsiteY95" fmla="*/ 959419 h 6359791"/>
              <a:gd name="connsiteX96" fmla="*/ 7753190 w 8636594"/>
              <a:gd name="connsiteY96" fmla="*/ 920037 h 6359791"/>
              <a:gd name="connsiteX97" fmla="*/ 7784023 w 8636594"/>
              <a:gd name="connsiteY97" fmla="*/ 880894 h 6359791"/>
              <a:gd name="connsiteX98" fmla="*/ 7815061 w 8636594"/>
              <a:gd name="connsiteY98" fmla="*/ 841997 h 6359791"/>
              <a:gd name="connsiteX99" fmla="*/ 7846308 w 8636594"/>
              <a:gd name="connsiteY99" fmla="*/ 803354 h 6359791"/>
              <a:gd name="connsiteX100" fmla="*/ 7877772 w 8636594"/>
              <a:gd name="connsiteY100" fmla="*/ 764970 h 6359791"/>
              <a:gd name="connsiteX101" fmla="*/ 7909458 w 8636594"/>
              <a:gd name="connsiteY101" fmla="*/ 726853 h 6359791"/>
              <a:gd name="connsiteX102" fmla="*/ 7941371 w 8636594"/>
              <a:gd name="connsiteY102" fmla="*/ 689010 h 6359791"/>
              <a:gd name="connsiteX103" fmla="*/ 7973518 w 8636594"/>
              <a:gd name="connsiteY103" fmla="*/ 651447 h 6359791"/>
              <a:gd name="connsiteX104" fmla="*/ 8005905 w 8636594"/>
              <a:gd name="connsiteY104" fmla="*/ 614171 h 6359791"/>
              <a:gd name="connsiteX105" fmla="*/ 8038538 w 8636594"/>
              <a:gd name="connsiteY105" fmla="*/ 577189 h 6359791"/>
              <a:gd name="connsiteX106" fmla="*/ 8071421 w 8636594"/>
              <a:gd name="connsiteY106" fmla="*/ 540507 h 6359791"/>
              <a:gd name="connsiteX107" fmla="*/ 8104563 w 8636594"/>
              <a:gd name="connsiteY107" fmla="*/ 504132 h 6359791"/>
              <a:gd name="connsiteX108" fmla="*/ 8137967 w 8636594"/>
              <a:gd name="connsiteY108" fmla="*/ 468072 h 6359791"/>
              <a:gd name="connsiteX109" fmla="*/ 8171641 w 8636594"/>
              <a:gd name="connsiteY109" fmla="*/ 432332 h 6359791"/>
              <a:gd name="connsiteX110" fmla="*/ 8205590 w 8636594"/>
              <a:gd name="connsiteY110" fmla="*/ 396920 h 6359791"/>
              <a:gd name="connsiteX111" fmla="*/ 8239820 w 8636594"/>
              <a:gd name="connsiteY111" fmla="*/ 361843 h 6359791"/>
              <a:gd name="connsiteX112" fmla="*/ 8274337 w 8636594"/>
              <a:gd name="connsiteY112" fmla="*/ 327107 h 6359791"/>
              <a:gd name="connsiteX113" fmla="*/ 8309147 w 8636594"/>
              <a:gd name="connsiteY113" fmla="*/ 292718 h 6359791"/>
              <a:gd name="connsiteX114" fmla="*/ 8344256 w 8636594"/>
              <a:gd name="connsiteY114" fmla="*/ 258685 h 6359791"/>
              <a:gd name="connsiteX115" fmla="*/ 8379669 w 8636594"/>
              <a:gd name="connsiteY115" fmla="*/ 225013 h 6359791"/>
              <a:gd name="connsiteX116" fmla="*/ 8415394 w 8636594"/>
              <a:gd name="connsiteY116" fmla="*/ 191709 h 6359791"/>
              <a:gd name="connsiteX117" fmla="*/ 8451434 w 8636594"/>
              <a:gd name="connsiteY117" fmla="*/ 158780 h 6359791"/>
              <a:gd name="connsiteX118" fmla="*/ 8487798 w 8636594"/>
              <a:gd name="connsiteY118" fmla="*/ 126233 h 6359791"/>
              <a:gd name="connsiteX119" fmla="*/ 8524489 w 8636594"/>
              <a:gd name="connsiteY119" fmla="*/ 94075 h 6359791"/>
              <a:gd name="connsiteX120" fmla="*/ 8561515 w 8636594"/>
              <a:gd name="connsiteY120" fmla="*/ 62312 h 6359791"/>
              <a:gd name="connsiteX121" fmla="*/ 8598881 w 8636594"/>
              <a:gd name="connsiteY121" fmla="*/ 30951 h 6359791"/>
              <a:gd name="connsiteX122" fmla="*/ 8636594 w 8636594"/>
              <a:gd name="connsiteY122" fmla="*/ 0 h 6359791"/>
              <a:gd name="connsiteX0" fmla="*/ 8636594 w 8636594"/>
              <a:gd name="connsiteY0" fmla="*/ 0 h 6341961"/>
              <a:gd name="connsiteX1" fmla="*/ 5293 w 8636594"/>
              <a:gd name="connsiteY1" fmla="*/ 0 h 6341961"/>
              <a:gd name="connsiteX2" fmla="*/ 0 w 8636594"/>
              <a:gd name="connsiteY2" fmla="*/ 5587843 h 6341961"/>
              <a:gd name="connsiteX3" fmla="*/ 1594033 w 8636594"/>
              <a:gd name="connsiteY3" fmla="*/ 5600057 h 6341961"/>
              <a:gd name="connsiteX4" fmla="*/ 1686068 w 8636594"/>
              <a:gd name="connsiteY4" fmla="*/ 5599745 h 6341961"/>
              <a:gd name="connsiteX5" fmla="*/ 3143903 w 8636594"/>
              <a:gd name="connsiteY5" fmla="*/ 6341961 h 6341961"/>
              <a:gd name="connsiteX6" fmla="*/ 3191491 w 8636594"/>
              <a:gd name="connsiteY6" fmla="*/ 6323757 h 6341961"/>
              <a:gd name="connsiteX7" fmla="*/ 3238528 w 8636594"/>
              <a:gd name="connsiteY7" fmla="*/ 6305184 h 6341961"/>
              <a:gd name="connsiteX8" fmla="*/ 3285021 w 8636594"/>
              <a:gd name="connsiteY8" fmla="*/ 6286245 h 6341961"/>
              <a:gd name="connsiteX9" fmla="*/ 3330977 w 8636594"/>
              <a:gd name="connsiteY9" fmla="*/ 6266942 h 6341961"/>
              <a:gd name="connsiteX10" fmla="*/ 3376401 w 8636594"/>
              <a:gd name="connsiteY10" fmla="*/ 6247281 h 6341961"/>
              <a:gd name="connsiteX11" fmla="*/ 3421300 w 8636594"/>
              <a:gd name="connsiteY11" fmla="*/ 6227263 h 6341961"/>
              <a:gd name="connsiteX12" fmla="*/ 3465680 w 8636594"/>
              <a:gd name="connsiteY12" fmla="*/ 6206893 h 6341961"/>
              <a:gd name="connsiteX13" fmla="*/ 3509548 w 8636594"/>
              <a:gd name="connsiteY13" fmla="*/ 6186174 h 6341961"/>
              <a:gd name="connsiteX14" fmla="*/ 3552910 w 8636594"/>
              <a:gd name="connsiteY14" fmla="*/ 6165110 h 6341961"/>
              <a:gd name="connsiteX15" fmla="*/ 3595773 w 8636594"/>
              <a:gd name="connsiteY15" fmla="*/ 6143704 h 6341961"/>
              <a:gd name="connsiteX16" fmla="*/ 3638142 w 8636594"/>
              <a:gd name="connsiteY16" fmla="*/ 6121960 h 6341961"/>
              <a:gd name="connsiteX17" fmla="*/ 3680024 w 8636594"/>
              <a:gd name="connsiteY17" fmla="*/ 6099881 h 6341961"/>
              <a:gd name="connsiteX18" fmla="*/ 3721426 w 8636594"/>
              <a:gd name="connsiteY18" fmla="*/ 6077471 h 6341961"/>
              <a:gd name="connsiteX19" fmla="*/ 3762353 w 8636594"/>
              <a:gd name="connsiteY19" fmla="*/ 6054733 h 6341961"/>
              <a:gd name="connsiteX20" fmla="*/ 3802812 w 8636594"/>
              <a:gd name="connsiteY20" fmla="*/ 6031671 h 6341961"/>
              <a:gd name="connsiteX21" fmla="*/ 3842810 w 8636594"/>
              <a:gd name="connsiteY21" fmla="*/ 6008288 h 6341961"/>
              <a:gd name="connsiteX22" fmla="*/ 3882352 w 8636594"/>
              <a:gd name="connsiteY22" fmla="*/ 5984588 h 6341961"/>
              <a:gd name="connsiteX23" fmla="*/ 3921445 w 8636594"/>
              <a:gd name="connsiteY23" fmla="*/ 5960574 h 6341961"/>
              <a:gd name="connsiteX24" fmla="*/ 3960096 w 8636594"/>
              <a:gd name="connsiteY24" fmla="*/ 5936250 h 6341961"/>
              <a:gd name="connsiteX25" fmla="*/ 3998311 w 8636594"/>
              <a:gd name="connsiteY25" fmla="*/ 5911619 h 6341961"/>
              <a:gd name="connsiteX26" fmla="*/ 4036095 w 8636594"/>
              <a:gd name="connsiteY26" fmla="*/ 5886685 h 6341961"/>
              <a:gd name="connsiteX27" fmla="*/ 4073456 w 8636594"/>
              <a:gd name="connsiteY27" fmla="*/ 5861452 h 6341961"/>
              <a:gd name="connsiteX28" fmla="*/ 4110400 w 8636594"/>
              <a:gd name="connsiteY28" fmla="*/ 5835922 h 6341961"/>
              <a:gd name="connsiteX29" fmla="*/ 4146933 w 8636594"/>
              <a:gd name="connsiteY29" fmla="*/ 5810100 h 6341961"/>
              <a:gd name="connsiteX30" fmla="*/ 4183061 w 8636594"/>
              <a:gd name="connsiteY30" fmla="*/ 5783988 h 6341961"/>
              <a:gd name="connsiteX31" fmla="*/ 4218791 w 8636594"/>
              <a:gd name="connsiteY31" fmla="*/ 5757591 h 6341961"/>
              <a:gd name="connsiteX32" fmla="*/ 4254129 w 8636594"/>
              <a:gd name="connsiteY32" fmla="*/ 5730912 h 6341961"/>
              <a:gd name="connsiteX33" fmla="*/ 4289081 w 8636594"/>
              <a:gd name="connsiteY33" fmla="*/ 5703955 h 6341961"/>
              <a:gd name="connsiteX34" fmla="*/ 4323654 w 8636594"/>
              <a:gd name="connsiteY34" fmla="*/ 5676722 h 6341961"/>
              <a:gd name="connsiteX35" fmla="*/ 4357854 w 8636594"/>
              <a:gd name="connsiteY35" fmla="*/ 5649218 h 6341961"/>
              <a:gd name="connsiteX36" fmla="*/ 4391688 w 8636594"/>
              <a:gd name="connsiteY36" fmla="*/ 5621446 h 6341961"/>
              <a:gd name="connsiteX37" fmla="*/ 4425162 w 8636594"/>
              <a:gd name="connsiteY37" fmla="*/ 5593409 h 6341961"/>
              <a:gd name="connsiteX38" fmla="*/ 4458281 w 8636594"/>
              <a:gd name="connsiteY38" fmla="*/ 5565111 h 6341961"/>
              <a:gd name="connsiteX39" fmla="*/ 4491053 w 8636594"/>
              <a:gd name="connsiteY39" fmla="*/ 5536556 h 6341961"/>
              <a:gd name="connsiteX40" fmla="*/ 4523484 w 8636594"/>
              <a:gd name="connsiteY40" fmla="*/ 5507747 h 6341961"/>
              <a:gd name="connsiteX41" fmla="*/ 4555580 w 8636594"/>
              <a:gd name="connsiteY41" fmla="*/ 5478687 h 6341961"/>
              <a:gd name="connsiteX42" fmla="*/ 4587347 w 8636594"/>
              <a:gd name="connsiteY42" fmla="*/ 5449380 h 6341961"/>
              <a:gd name="connsiteX43" fmla="*/ 4618793 w 8636594"/>
              <a:gd name="connsiteY43" fmla="*/ 5419830 h 6341961"/>
              <a:gd name="connsiteX44" fmla="*/ 4649922 w 8636594"/>
              <a:gd name="connsiteY44" fmla="*/ 5390040 h 6341961"/>
              <a:gd name="connsiteX45" fmla="*/ 4680742 w 8636594"/>
              <a:gd name="connsiteY45" fmla="*/ 5360014 h 6341961"/>
              <a:gd name="connsiteX46" fmla="*/ 4711259 w 8636594"/>
              <a:gd name="connsiteY46" fmla="*/ 5329755 h 6341961"/>
              <a:gd name="connsiteX47" fmla="*/ 4741478 w 8636594"/>
              <a:gd name="connsiteY47" fmla="*/ 5299266 h 6341961"/>
              <a:gd name="connsiteX48" fmla="*/ 4771408 w 8636594"/>
              <a:gd name="connsiteY48" fmla="*/ 5268551 h 6341961"/>
              <a:gd name="connsiteX49" fmla="*/ 4801053 w 8636594"/>
              <a:gd name="connsiteY49" fmla="*/ 5237614 h 6341961"/>
              <a:gd name="connsiteX50" fmla="*/ 4830420 w 8636594"/>
              <a:gd name="connsiteY50" fmla="*/ 5206458 h 6341961"/>
              <a:gd name="connsiteX51" fmla="*/ 4859516 w 8636594"/>
              <a:gd name="connsiteY51" fmla="*/ 5175087 h 6341961"/>
              <a:gd name="connsiteX52" fmla="*/ 4888347 w 8636594"/>
              <a:gd name="connsiteY52" fmla="*/ 5143504 h 6341961"/>
              <a:gd name="connsiteX53" fmla="*/ 4916919 w 8636594"/>
              <a:gd name="connsiteY53" fmla="*/ 5111713 h 6341961"/>
              <a:gd name="connsiteX54" fmla="*/ 4945238 w 8636594"/>
              <a:gd name="connsiteY54" fmla="*/ 5079717 h 6341961"/>
              <a:gd name="connsiteX55" fmla="*/ 4973311 w 8636594"/>
              <a:gd name="connsiteY55" fmla="*/ 5047519 h 6341961"/>
              <a:gd name="connsiteX56" fmla="*/ 5001145 w 8636594"/>
              <a:gd name="connsiteY56" fmla="*/ 5015124 h 6341961"/>
              <a:gd name="connsiteX57" fmla="*/ 5028745 w 8636594"/>
              <a:gd name="connsiteY57" fmla="*/ 4982535 h 6341961"/>
              <a:gd name="connsiteX58" fmla="*/ 5056117 w 8636594"/>
              <a:gd name="connsiteY58" fmla="*/ 4949755 h 6341961"/>
              <a:gd name="connsiteX59" fmla="*/ 5083269 w 8636594"/>
              <a:gd name="connsiteY59" fmla="*/ 4916787 h 6341961"/>
              <a:gd name="connsiteX60" fmla="*/ 5110207 w 8636594"/>
              <a:gd name="connsiteY60" fmla="*/ 4883636 h 6341961"/>
              <a:gd name="connsiteX61" fmla="*/ 5136937 w 8636594"/>
              <a:gd name="connsiteY61" fmla="*/ 4850305 h 6341961"/>
              <a:gd name="connsiteX62" fmla="*/ 5163464 w 8636594"/>
              <a:gd name="connsiteY62" fmla="*/ 4816797 h 6341961"/>
              <a:gd name="connsiteX63" fmla="*/ 5215940 w 8636594"/>
              <a:gd name="connsiteY63" fmla="*/ 4749265 h 6341961"/>
              <a:gd name="connsiteX64" fmla="*/ 5267684 w 8636594"/>
              <a:gd name="connsiteY64" fmla="*/ 4681068 h 6341961"/>
              <a:gd name="connsiteX65" fmla="*/ 5318748 w 8636594"/>
              <a:gd name="connsiteY65" fmla="*/ 4612234 h 6341961"/>
              <a:gd name="connsiteX66" fmla="*/ 5369182 w 8636594"/>
              <a:gd name="connsiteY66" fmla="*/ 4542793 h 6341961"/>
              <a:gd name="connsiteX67" fmla="*/ 5419038 w 8636594"/>
              <a:gd name="connsiteY67" fmla="*/ 4472771 h 6341961"/>
              <a:gd name="connsiteX68" fmla="*/ 5468365 w 8636594"/>
              <a:gd name="connsiteY68" fmla="*/ 4402196 h 6341961"/>
              <a:gd name="connsiteX69" fmla="*/ 5517215 w 8636594"/>
              <a:gd name="connsiteY69" fmla="*/ 4331098 h 6341961"/>
              <a:gd name="connsiteX70" fmla="*/ 5565637 w 8636594"/>
              <a:gd name="connsiteY70" fmla="*/ 4259503 h 6341961"/>
              <a:gd name="connsiteX71" fmla="*/ 5613684 w 8636594"/>
              <a:gd name="connsiteY71" fmla="*/ 4187441 h 6341961"/>
              <a:gd name="connsiteX72" fmla="*/ 5685160 w 8636594"/>
              <a:gd name="connsiteY72" fmla="*/ 4078531 h 6341961"/>
              <a:gd name="connsiteX73" fmla="*/ 5756074 w 8636594"/>
              <a:gd name="connsiteY73" fmla="*/ 3968727 h 6341961"/>
              <a:gd name="connsiteX74" fmla="*/ 5873483 w 8636594"/>
              <a:gd name="connsiteY74" fmla="*/ 3783989 h 6341961"/>
              <a:gd name="connsiteX75" fmla="*/ 6203209 w 8636594"/>
              <a:gd name="connsiteY75" fmla="*/ 3258640 h 6341961"/>
              <a:gd name="connsiteX76" fmla="*/ 6299430 w 8636594"/>
              <a:gd name="connsiteY76" fmla="*/ 3107321 h 6341961"/>
              <a:gd name="connsiteX77" fmla="*/ 6372650 w 8636594"/>
              <a:gd name="connsiteY77" fmla="*/ 2993735 h 6341961"/>
              <a:gd name="connsiteX78" fmla="*/ 6453197 w 8636594"/>
              <a:gd name="connsiteY78" fmla="*/ 2869788 h 6341961"/>
              <a:gd name="connsiteX79" fmla="*/ 6564167 w 8636594"/>
              <a:gd name="connsiteY79" fmla="*/ 2696807 h 6341961"/>
              <a:gd name="connsiteX80" fmla="*/ 6976233 w 8636594"/>
              <a:gd name="connsiteY80" fmla="*/ 2045274 h 6341961"/>
              <a:gd name="connsiteX81" fmla="*/ 7086755 w 8636594"/>
              <a:gd name="connsiteY81" fmla="*/ 1872743 h 6341961"/>
              <a:gd name="connsiteX82" fmla="*/ 7170279 w 8636594"/>
              <a:gd name="connsiteY82" fmla="*/ 1744202 h 6341961"/>
              <a:gd name="connsiteX83" fmla="*/ 7226351 w 8636594"/>
              <a:gd name="connsiteY83" fmla="*/ 1659017 h 6341961"/>
              <a:gd name="connsiteX84" fmla="*/ 7282789 w 8636594"/>
              <a:gd name="connsiteY84" fmla="*/ 1574303 h 6341961"/>
              <a:gd name="connsiteX85" fmla="*/ 7339643 w 8636594"/>
              <a:gd name="connsiteY85" fmla="*/ 1490113 h 6341961"/>
              <a:gd name="connsiteX86" fmla="*/ 7396957 w 8636594"/>
              <a:gd name="connsiteY86" fmla="*/ 1406503 h 6341961"/>
              <a:gd name="connsiteX87" fmla="*/ 7454781 w 8636594"/>
              <a:gd name="connsiteY87" fmla="*/ 1323526 h 6341961"/>
              <a:gd name="connsiteX88" fmla="*/ 7513161 w 8636594"/>
              <a:gd name="connsiteY88" fmla="*/ 1241237 h 6341961"/>
              <a:gd name="connsiteX89" fmla="*/ 7572144 w 8636594"/>
              <a:gd name="connsiteY89" fmla="*/ 1159689 h 6341961"/>
              <a:gd name="connsiteX90" fmla="*/ 7601877 w 8636594"/>
              <a:gd name="connsiteY90" fmla="*/ 1119210 h 6341961"/>
              <a:gd name="connsiteX91" fmla="*/ 7631779 w 8636594"/>
              <a:gd name="connsiteY91" fmla="*/ 1078937 h 6341961"/>
              <a:gd name="connsiteX92" fmla="*/ 7661855 w 8636594"/>
              <a:gd name="connsiteY92" fmla="*/ 1038876 h 6341961"/>
              <a:gd name="connsiteX93" fmla="*/ 7692111 w 8636594"/>
              <a:gd name="connsiteY93" fmla="*/ 999035 h 6341961"/>
              <a:gd name="connsiteX94" fmla="*/ 7722554 w 8636594"/>
              <a:gd name="connsiteY94" fmla="*/ 959419 h 6341961"/>
              <a:gd name="connsiteX95" fmla="*/ 7753190 w 8636594"/>
              <a:gd name="connsiteY95" fmla="*/ 920037 h 6341961"/>
              <a:gd name="connsiteX96" fmla="*/ 7784023 w 8636594"/>
              <a:gd name="connsiteY96" fmla="*/ 880894 h 6341961"/>
              <a:gd name="connsiteX97" fmla="*/ 7815061 w 8636594"/>
              <a:gd name="connsiteY97" fmla="*/ 841997 h 6341961"/>
              <a:gd name="connsiteX98" fmla="*/ 7846308 w 8636594"/>
              <a:gd name="connsiteY98" fmla="*/ 803354 h 6341961"/>
              <a:gd name="connsiteX99" fmla="*/ 7877772 w 8636594"/>
              <a:gd name="connsiteY99" fmla="*/ 764970 h 6341961"/>
              <a:gd name="connsiteX100" fmla="*/ 7909458 w 8636594"/>
              <a:gd name="connsiteY100" fmla="*/ 726853 h 6341961"/>
              <a:gd name="connsiteX101" fmla="*/ 7941371 w 8636594"/>
              <a:gd name="connsiteY101" fmla="*/ 689010 h 6341961"/>
              <a:gd name="connsiteX102" fmla="*/ 7973518 w 8636594"/>
              <a:gd name="connsiteY102" fmla="*/ 651447 h 6341961"/>
              <a:gd name="connsiteX103" fmla="*/ 8005905 w 8636594"/>
              <a:gd name="connsiteY103" fmla="*/ 614171 h 6341961"/>
              <a:gd name="connsiteX104" fmla="*/ 8038538 w 8636594"/>
              <a:gd name="connsiteY104" fmla="*/ 577189 h 6341961"/>
              <a:gd name="connsiteX105" fmla="*/ 8071421 w 8636594"/>
              <a:gd name="connsiteY105" fmla="*/ 540507 h 6341961"/>
              <a:gd name="connsiteX106" fmla="*/ 8104563 w 8636594"/>
              <a:gd name="connsiteY106" fmla="*/ 504132 h 6341961"/>
              <a:gd name="connsiteX107" fmla="*/ 8137967 w 8636594"/>
              <a:gd name="connsiteY107" fmla="*/ 468072 h 6341961"/>
              <a:gd name="connsiteX108" fmla="*/ 8171641 w 8636594"/>
              <a:gd name="connsiteY108" fmla="*/ 432332 h 6341961"/>
              <a:gd name="connsiteX109" fmla="*/ 8205590 w 8636594"/>
              <a:gd name="connsiteY109" fmla="*/ 396920 h 6341961"/>
              <a:gd name="connsiteX110" fmla="*/ 8239820 w 8636594"/>
              <a:gd name="connsiteY110" fmla="*/ 361843 h 6341961"/>
              <a:gd name="connsiteX111" fmla="*/ 8274337 w 8636594"/>
              <a:gd name="connsiteY111" fmla="*/ 327107 h 6341961"/>
              <a:gd name="connsiteX112" fmla="*/ 8309147 w 8636594"/>
              <a:gd name="connsiteY112" fmla="*/ 292718 h 6341961"/>
              <a:gd name="connsiteX113" fmla="*/ 8344256 w 8636594"/>
              <a:gd name="connsiteY113" fmla="*/ 258685 h 6341961"/>
              <a:gd name="connsiteX114" fmla="*/ 8379669 w 8636594"/>
              <a:gd name="connsiteY114" fmla="*/ 225013 h 6341961"/>
              <a:gd name="connsiteX115" fmla="*/ 8415394 w 8636594"/>
              <a:gd name="connsiteY115" fmla="*/ 191709 h 6341961"/>
              <a:gd name="connsiteX116" fmla="*/ 8451434 w 8636594"/>
              <a:gd name="connsiteY116" fmla="*/ 158780 h 6341961"/>
              <a:gd name="connsiteX117" fmla="*/ 8487798 w 8636594"/>
              <a:gd name="connsiteY117" fmla="*/ 126233 h 6341961"/>
              <a:gd name="connsiteX118" fmla="*/ 8524489 w 8636594"/>
              <a:gd name="connsiteY118" fmla="*/ 94075 h 6341961"/>
              <a:gd name="connsiteX119" fmla="*/ 8561515 w 8636594"/>
              <a:gd name="connsiteY119" fmla="*/ 62312 h 6341961"/>
              <a:gd name="connsiteX120" fmla="*/ 8598881 w 8636594"/>
              <a:gd name="connsiteY120" fmla="*/ 30951 h 6341961"/>
              <a:gd name="connsiteX121" fmla="*/ 8636594 w 8636594"/>
              <a:gd name="connsiteY121" fmla="*/ 0 h 6341961"/>
              <a:gd name="connsiteX0" fmla="*/ 8636594 w 8636594"/>
              <a:gd name="connsiteY0" fmla="*/ 0 h 6323757"/>
              <a:gd name="connsiteX1" fmla="*/ 5293 w 8636594"/>
              <a:gd name="connsiteY1" fmla="*/ 0 h 6323757"/>
              <a:gd name="connsiteX2" fmla="*/ 0 w 8636594"/>
              <a:gd name="connsiteY2" fmla="*/ 5587843 h 6323757"/>
              <a:gd name="connsiteX3" fmla="*/ 1594033 w 8636594"/>
              <a:gd name="connsiteY3" fmla="*/ 5600057 h 6323757"/>
              <a:gd name="connsiteX4" fmla="*/ 1686068 w 8636594"/>
              <a:gd name="connsiteY4" fmla="*/ 5599745 h 6323757"/>
              <a:gd name="connsiteX5" fmla="*/ 3191491 w 8636594"/>
              <a:gd name="connsiteY5" fmla="*/ 6323757 h 6323757"/>
              <a:gd name="connsiteX6" fmla="*/ 3238528 w 8636594"/>
              <a:gd name="connsiteY6" fmla="*/ 6305184 h 6323757"/>
              <a:gd name="connsiteX7" fmla="*/ 3285021 w 8636594"/>
              <a:gd name="connsiteY7" fmla="*/ 6286245 h 6323757"/>
              <a:gd name="connsiteX8" fmla="*/ 3330977 w 8636594"/>
              <a:gd name="connsiteY8" fmla="*/ 6266942 h 6323757"/>
              <a:gd name="connsiteX9" fmla="*/ 3376401 w 8636594"/>
              <a:gd name="connsiteY9" fmla="*/ 6247281 h 6323757"/>
              <a:gd name="connsiteX10" fmla="*/ 3421300 w 8636594"/>
              <a:gd name="connsiteY10" fmla="*/ 6227263 h 6323757"/>
              <a:gd name="connsiteX11" fmla="*/ 3465680 w 8636594"/>
              <a:gd name="connsiteY11" fmla="*/ 6206893 h 6323757"/>
              <a:gd name="connsiteX12" fmla="*/ 3509548 w 8636594"/>
              <a:gd name="connsiteY12" fmla="*/ 6186174 h 6323757"/>
              <a:gd name="connsiteX13" fmla="*/ 3552910 w 8636594"/>
              <a:gd name="connsiteY13" fmla="*/ 6165110 h 6323757"/>
              <a:gd name="connsiteX14" fmla="*/ 3595773 w 8636594"/>
              <a:gd name="connsiteY14" fmla="*/ 6143704 h 6323757"/>
              <a:gd name="connsiteX15" fmla="*/ 3638142 w 8636594"/>
              <a:gd name="connsiteY15" fmla="*/ 6121960 h 6323757"/>
              <a:gd name="connsiteX16" fmla="*/ 3680024 w 8636594"/>
              <a:gd name="connsiteY16" fmla="*/ 6099881 h 6323757"/>
              <a:gd name="connsiteX17" fmla="*/ 3721426 w 8636594"/>
              <a:gd name="connsiteY17" fmla="*/ 6077471 h 6323757"/>
              <a:gd name="connsiteX18" fmla="*/ 3762353 w 8636594"/>
              <a:gd name="connsiteY18" fmla="*/ 6054733 h 6323757"/>
              <a:gd name="connsiteX19" fmla="*/ 3802812 w 8636594"/>
              <a:gd name="connsiteY19" fmla="*/ 6031671 h 6323757"/>
              <a:gd name="connsiteX20" fmla="*/ 3842810 w 8636594"/>
              <a:gd name="connsiteY20" fmla="*/ 6008288 h 6323757"/>
              <a:gd name="connsiteX21" fmla="*/ 3882352 w 8636594"/>
              <a:gd name="connsiteY21" fmla="*/ 5984588 h 6323757"/>
              <a:gd name="connsiteX22" fmla="*/ 3921445 w 8636594"/>
              <a:gd name="connsiteY22" fmla="*/ 5960574 h 6323757"/>
              <a:gd name="connsiteX23" fmla="*/ 3960096 w 8636594"/>
              <a:gd name="connsiteY23" fmla="*/ 5936250 h 6323757"/>
              <a:gd name="connsiteX24" fmla="*/ 3998311 w 8636594"/>
              <a:gd name="connsiteY24" fmla="*/ 5911619 h 6323757"/>
              <a:gd name="connsiteX25" fmla="*/ 4036095 w 8636594"/>
              <a:gd name="connsiteY25" fmla="*/ 5886685 h 6323757"/>
              <a:gd name="connsiteX26" fmla="*/ 4073456 w 8636594"/>
              <a:gd name="connsiteY26" fmla="*/ 5861452 h 6323757"/>
              <a:gd name="connsiteX27" fmla="*/ 4110400 w 8636594"/>
              <a:gd name="connsiteY27" fmla="*/ 5835922 h 6323757"/>
              <a:gd name="connsiteX28" fmla="*/ 4146933 w 8636594"/>
              <a:gd name="connsiteY28" fmla="*/ 5810100 h 6323757"/>
              <a:gd name="connsiteX29" fmla="*/ 4183061 w 8636594"/>
              <a:gd name="connsiteY29" fmla="*/ 5783988 h 6323757"/>
              <a:gd name="connsiteX30" fmla="*/ 4218791 w 8636594"/>
              <a:gd name="connsiteY30" fmla="*/ 5757591 h 6323757"/>
              <a:gd name="connsiteX31" fmla="*/ 4254129 w 8636594"/>
              <a:gd name="connsiteY31" fmla="*/ 5730912 h 6323757"/>
              <a:gd name="connsiteX32" fmla="*/ 4289081 w 8636594"/>
              <a:gd name="connsiteY32" fmla="*/ 5703955 h 6323757"/>
              <a:gd name="connsiteX33" fmla="*/ 4323654 w 8636594"/>
              <a:gd name="connsiteY33" fmla="*/ 5676722 h 6323757"/>
              <a:gd name="connsiteX34" fmla="*/ 4357854 w 8636594"/>
              <a:gd name="connsiteY34" fmla="*/ 5649218 h 6323757"/>
              <a:gd name="connsiteX35" fmla="*/ 4391688 w 8636594"/>
              <a:gd name="connsiteY35" fmla="*/ 5621446 h 6323757"/>
              <a:gd name="connsiteX36" fmla="*/ 4425162 w 8636594"/>
              <a:gd name="connsiteY36" fmla="*/ 5593409 h 6323757"/>
              <a:gd name="connsiteX37" fmla="*/ 4458281 w 8636594"/>
              <a:gd name="connsiteY37" fmla="*/ 5565111 h 6323757"/>
              <a:gd name="connsiteX38" fmla="*/ 4491053 w 8636594"/>
              <a:gd name="connsiteY38" fmla="*/ 5536556 h 6323757"/>
              <a:gd name="connsiteX39" fmla="*/ 4523484 w 8636594"/>
              <a:gd name="connsiteY39" fmla="*/ 5507747 h 6323757"/>
              <a:gd name="connsiteX40" fmla="*/ 4555580 w 8636594"/>
              <a:gd name="connsiteY40" fmla="*/ 5478687 h 6323757"/>
              <a:gd name="connsiteX41" fmla="*/ 4587347 w 8636594"/>
              <a:gd name="connsiteY41" fmla="*/ 5449380 h 6323757"/>
              <a:gd name="connsiteX42" fmla="*/ 4618793 w 8636594"/>
              <a:gd name="connsiteY42" fmla="*/ 5419830 h 6323757"/>
              <a:gd name="connsiteX43" fmla="*/ 4649922 w 8636594"/>
              <a:gd name="connsiteY43" fmla="*/ 5390040 h 6323757"/>
              <a:gd name="connsiteX44" fmla="*/ 4680742 w 8636594"/>
              <a:gd name="connsiteY44" fmla="*/ 5360014 h 6323757"/>
              <a:gd name="connsiteX45" fmla="*/ 4711259 w 8636594"/>
              <a:gd name="connsiteY45" fmla="*/ 5329755 h 6323757"/>
              <a:gd name="connsiteX46" fmla="*/ 4741478 w 8636594"/>
              <a:gd name="connsiteY46" fmla="*/ 5299266 h 6323757"/>
              <a:gd name="connsiteX47" fmla="*/ 4771408 w 8636594"/>
              <a:gd name="connsiteY47" fmla="*/ 5268551 h 6323757"/>
              <a:gd name="connsiteX48" fmla="*/ 4801053 w 8636594"/>
              <a:gd name="connsiteY48" fmla="*/ 5237614 h 6323757"/>
              <a:gd name="connsiteX49" fmla="*/ 4830420 w 8636594"/>
              <a:gd name="connsiteY49" fmla="*/ 5206458 h 6323757"/>
              <a:gd name="connsiteX50" fmla="*/ 4859516 w 8636594"/>
              <a:gd name="connsiteY50" fmla="*/ 5175087 h 6323757"/>
              <a:gd name="connsiteX51" fmla="*/ 4888347 w 8636594"/>
              <a:gd name="connsiteY51" fmla="*/ 5143504 h 6323757"/>
              <a:gd name="connsiteX52" fmla="*/ 4916919 w 8636594"/>
              <a:gd name="connsiteY52" fmla="*/ 5111713 h 6323757"/>
              <a:gd name="connsiteX53" fmla="*/ 4945238 w 8636594"/>
              <a:gd name="connsiteY53" fmla="*/ 5079717 h 6323757"/>
              <a:gd name="connsiteX54" fmla="*/ 4973311 w 8636594"/>
              <a:gd name="connsiteY54" fmla="*/ 5047519 h 6323757"/>
              <a:gd name="connsiteX55" fmla="*/ 5001145 w 8636594"/>
              <a:gd name="connsiteY55" fmla="*/ 5015124 h 6323757"/>
              <a:gd name="connsiteX56" fmla="*/ 5028745 w 8636594"/>
              <a:gd name="connsiteY56" fmla="*/ 4982535 h 6323757"/>
              <a:gd name="connsiteX57" fmla="*/ 5056117 w 8636594"/>
              <a:gd name="connsiteY57" fmla="*/ 4949755 h 6323757"/>
              <a:gd name="connsiteX58" fmla="*/ 5083269 w 8636594"/>
              <a:gd name="connsiteY58" fmla="*/ 4916787 h 6323757"/>
              <a:gd name="connsiteX59" fmla="*/ 5110207 w 8636594"/>
              <a:gd name="connsiteY59" fmla="*/ 4883636 h 6323757"/>
              <a:gd name="connsiteX60" fmla="*/ 5136937 w 8636594"/>
              <a:gd name="connsiteY60" fmla="*/ 4850305 h 6323757"/>
              <a:gd name="connsiteX61" fmla="*/ 5163464 w 8636594"/>
              <a:gd name="connsiteY61" fmla="*/ 4816797 h 6323757"/>
              <a:gd name="connsiteX62" fmla="*/ 5215940 w 8636594"/>
              <a:gd name="connsiteY62" fmla="*/ 4749265 h 6323757"/>
              <a:gd name="connsiteX63" fmla="*/ 5267684 w 8636594"/>
              <a:gd name="connsiteY63" fmla="*/ 4681068 h 6323757"/>
              <a:gd name="connsiteX64" fmla="*/ 5318748 w 8636594"/>
              <a:gd name="connsiteY64" fmla="*/ 4612234 h 6323757"/>
              <a:gd name="connsiteX65" fmla="*/ 5369182 w 8636594"/>
              <a:gd name="connsiteY65" fmla="*/ 4542793 h 6323757"/>
              <a:gd name="connsiteX66" fmla="*/ 5419038 w 8636594"/>
              <a:gd name="connsiteY66" fmla="*/ 4472771 h 6323757"/>
              <a:gd name="connsiteX67" fmla="*/ 5468365 w 8636594"/>
              <a:gd name="connsiteY67" fmla="*/ 4402196 h 6323757"/>
              <a:gd name="connsiteX68" fmla="*/ 5517215 w 8636594"/>
              <a:gd name="connsiteY68" fmla="*/ 4331098 h 6323757"/>
              <a:gd name="connsiteX69" fmla="*/ 5565637 w 8636594"/>
              <a:gd name="connsiteY69" fmla="*/ 4259503 h 6323757"/>
              <a:gd name="connsiteX70" fmla="*/ 5613684 w 8636594"/>
              <a:gd name="connsiteY70" fmla="*/ 4187441 h 6323757"/>
              <a:gd name="connsiteX71" fmla="*/ 5685160 w 8636594"/>
              <a:gd name="connsiteY71" fmla="*/ 4078531 h 6323757"/>
              <a:gd name="connsiteX72" fmla="*/ 5756074 w 8636594"/>
              <a:gd name="connsiteY72" fmla="*/ 3968727 h 6323757"/>
              <a:gd name="connsiteX73" fmla="*/ 5873483 w 8636594"/>
              <a:gd name="connsiteY73" fmla="*/ 3783989 h 6323757"/>
              <a:gd name="connsiteX74" fmla="*/ 6203209 w 8636594"/>
              <a:gd name="connsiteY74" fmla="*/ 3258640 h 6323757"/>
              <a:gd name="connsiteX75" fmla="*/ 6299430 w 8636594"/>
              <a:gd name="connsiteY75" fmla="*/ 3107321 h 6323757"/>
              <a:gd name="connsiteX76" fmla="*/ 6372650 w 8636594"/>
              <a:gd name="connsiteY76" fmla="*/ 2993735 h 6323757"/>
              <a:gd name="connsiteX77" fmla="*/ 6453197 w 8636594"/>
              <a:gd name="connsiteY77" fmla="*/ 2869788 h 6323757"/>
              <a:gd name="connsiteX78" fmla="*/ 6564167 w 8636594"/>
              <a:gd name="connsiteY78" fmla="*/ 2696807 h 6323757"/>
              <a:gd name="connsiteX79" fmla="*/ 6976233 w 8636594"/>
              <a:gd name="connsiteY79" fmla="*/ 2045274 h 6323757"/>
              <a:gd name="connsiteX80" fmla="*/ 7086755 w 8636594"/>
              <a:gd name="connsiteY80" fmla="*/ 1872743 h 6323757"/>
              <a:gd name="connsiteX81" fmla="*/ 7170279 w 8636594"/>
              <a:gd name="connsiteY81" fmla="*/ 1744202 h 6323757"/>
              <a:gd name="connsiteX82" fmla="*/ 7226351 w 8636594"/>
              <a:gd name="connsiteY82" fmla="*/ 1659017 h 6323757"/>
              <a:gd name="connsiteX83" fmla="*/ 7282789 w 8636594"/>
              <a:gd name="connsiteY83" fmla="*/ 1574303 h 6323757"/>
              <a:gd name="connsiteX84" fmla="*/ 7339643 w 8636594"/>
              <a:gd name="connsiteY84" fmla="*/ 1490113 h 6323757"/>
              <a:gd name="connsiteX85" fmla="*/ 7396957 w 8636594"/>
              <a:gd name="connsiteY85" fmla="*/ 1406503 h 6323757"/>
              <a:gd name="connsiteX86" fmla="*/ 7454781 w 8636594"/>
              <a:gd name="connsiteY86" fmla="*/ 1323526 h 6323757"/>
              <a:gd name="connsiteX87" fmla="*/ 7513161 w 8636594"/>
              <a:gd name="connsiteY87" fmla="*/ 1241237 h 6323757"/>
              <a:gd name="connsiteX88" fmla="*/ 7572144 w 8636594"/>
              <a:gd name="connsiteY88" fmla="*/ 1159689 h 6323757"/>
              <a:gd name="connsiteX89" fmla="*/ 7601877 w 8636594"/>
              <a:gd name="connsiteY89" fmla="*/ 1119210 h 6323757"/>
              <a:gd name="connsiteX90" fmla="*/ 7631779 w 8636594"/>
              <a:gd name="connsiteY90" fmla="*/ 1078937 h 6323757"/>
              <a:gd name="connsiteX91" fmla="*/ 7661855 w 8636594"/>
              <a:gd name="connsiteY91" fmla="*/ 1038876 h 6323757"/>
              <a:gd name="connsiteX92" fmla="*/ 7692111 w 8636594"/>
              <a:gd name="connsiteY92" fmla="*/ 999035 h 6323757"/>
              <a:gd name="connsiteX93" fmla="*/ 7722554 w 8636594"/>
              <a:gd name="connsiteY93" fmla="*/ 959419 h 6323757"/>
              <a:gd name="connsiteX94" fmla="*/ 7753190 w 8636594"/>
              <a:gd name="connsiteY94" fmla="*/ 920037 h 6323757"/>
              <a:gd name="connsiteX95" fmla="*/ 7784023 w 8636594"/>
              <a:gd name="connsiteY95" fmla="*/ 880894 h 6323757"/>
              <a:gd name="connsiteX96" fmla="*/ 7815061 w 8636594"/>
              <a:gd name="connsiteY96" fmla="*/ 841997 h 6323757"/>
              <a:gd name="connsiteX97" fmla="*/ 7846308 w 8636594"/>
              <a:gd name="connsiteY97" fmla="*/ 803354 h 6323757"/>
              <a:gd name="connsiteX98" fmla="*/ 7877772 w 8636594"/>
              <a:gd name="connsiteY98" fmla="*/ 764970 h 6323757"/>
              <a:gd name="connsiteX99" fmla="*/ 7909458 w 8636594"/>
              <a:gd name="connsiteY99" fmla="*/ 726853 h 6323757"/>
              <a:gd name="connsiteX100" fmla="*/ 7941371 w 8636594"/>
              <a:gd name="connsiteY100" fmla="*/ 689010 h 6323757"/>
              <a:gd name="connsiteX101" fmla="*/ 7973518 w 8636594"/>
              <a:gd name="connsiteY101" fmla="*/ 651447 h 6323757"/>
              <a:gd name="connsiteX102" fmla="*/ 8005905 w 8636594"/>
              <a:gd name="connsiteY102" fmla="*/ 614171 h 6323757"/>
              <a:gd name="connsiteX103" fmla="*/ 8038538 w 8636594"/>
              <a:gd name="connsiteY103" fmla="*/ 577189 h 6323757"/>
              <a:gd name="connsiteX104" fmla="*/ 8071421 w 8636594"/>
              <a:gd name="connsiteY104" fmla="*/ 540507 h 6323757"/>
              <a:gd name="connsiteX105" fmla="*/ 8104563 w 8636594"/>
              <a:gd name="connsiteY105" fmla="*/ 504132 h 6323757"/>
              <a:gd name="connsiteX106" fmla="*/ 8137967 w 8636594"/>
              <a:gd name="connsiteY106" fmla="*/ 468072 h 6323757"/>
              <a:gd name="connsiteX107" fmla="*/ 8171641 w 8636594"/>
              <a:gd name="connsiteY107" fmla="*/ 432332 h 6323757"/>
              <a:gd name="connsiteX108" fmla="*/ 8205590 w 8636594"/>
              <a:gd name="connsiteY108" fmla="*/ 396920 h 6323757"/>
              <a:gd name="connsiteX109" fmla="*/ 8239820 w 8636594"/>
              <a:gd name="connsiteY109" fmla="*/ 361843 h 6323757"/>
              <a:gd name="connsiteX110" fmla="*/ 8274337 w 8636594"/>
              <a:gd name="connsiteY110" fmla="*/ 327107 h 6323757"/>
              <a:gd name="connsiteX111" fmla="*/ 8309147 w 8636594"/>
              <a:gd name="connsiteY111" fmla="*/ 292718 h 6323757"/>
              <a:gd name="connsiteX112" fmla="*/ 8344256 w 8636594"/>
              <a:gd name="connsiteY112" fmla="*/ 258685 h 6323757"/>
              <a:gd name="connsiteX113" fmla="*/ 8379669 w 8636594"/>
              <a:gd name="connsiteY113" fmla="*/ 225013 h 6323757"/>
              <a:gd name="connsiteX114" fmla="*/ 8415394 w 8636594"/>
              <a:gd name="connsiteY114" fmla="*/ 191709 h 6323757"/>
              <a:gd name="connsiteX115" fmla="*/ 8451434 w 8636594"/>
              <a:gd name="connsiteY115" fmla="*/ 158780 h 6323757"/>
              <a:gd name="connsiteX116" fmla="*/ 8487798 w 8636594"/>
              <a:gd name="connsiteY116" fmla="*/ 126233 h 6323757"/>
              <a:gd name="connsiteX117" fmla="*/ 8524489 w 8636594"/>
              <a:gd name="connsiteY117" fmla="*/ 94075 h 6323757"/>
              <a:gd name="connsiteX118" fmla="*/ 8561515 w 8636594"/>
              <a:gd name="connsiteY118" fmla="*/ 62312 h 6323757"/>
              <a:gd name="connsiteX119" fmla="*/ 8598881 w 8636594"/>
              <a:gd name="connsiteY119" fmla="*/ 30951 h 6323757"/>
              <a:gd name="connsiteX120" fmla="*/ 8636594 w 8636594"/>
              <a:gd name="connsiteY120" fmla="*/ 0 h 6323757"/>
              <a:gd name="connsiteX0" fmla="*/ 8636594 w 8636594"/>
              <a:gd name="connsiteY0" fmla="*/ 0 h 6305184"/>
              <a:gd name="connsiteX1" fmla="*/ 5293 w 8636594"/>
              <a:gd name="connsiteY1" fmla="*/ 0 h 6305184"/>
              <a:gd name="connsiteX2" fmla="*/ 0 w 8636594"/>
              <a:gd name="connsiteY2" fmla="*/ 5587843 h 6305184"/>
              <a:gd name="connsiteX3" fmla="*/ 1594033 w 8636594"/>
              <a:gd name="connsiteY3" fmla="*/ 5600057 h 6305184"/>
              <a:gd name="connsiteX4" fmla="*/ 1686068 w 8636594"/>
              <a:gd name="connsiteY4" fmla="*/ 5599745 h 6305184"/>
              <a:gd name="connsiteX5" fmla="*/ 3238528 w 8636594"/>
              <a:gd name="connsiteY5" fmla="*/ 6305184 h 6305184"/>
              <a:gd name="connsiteX6" fmla="*/ 3285021 w 8636594"/>
              <a:gd name="connsiteY6" fmla="*/ 6286245 h 6305184"/>
              <a:gd name="connsiteX7" fmla="*/ 3330977 w 8636594"/>
              <a:gd name="connsiteY7" fmla="*/ 6266942 h 6305184"/>
              <a:gd name="connsiteX8" fmla="*/ 3376401 w 8636594"/>
              <a:gd name="connsiteY8" fmla="*/ 6247281 h 6305184"/>
              <a:gd name="connsiteX9" fmla="*/ 3421300 w 8636594"/>
              <a:gd name="connsiteY9" fmla="*/ 6227263 h 6305184"/>
              <a:gd name="connsiteX10" fmla="*/ 3465680 w 8636594"/>
              <a:gd name="connsiteY10" fmla="*/ 6206893 h 6305184"/>
              <a:gd name="connsiteX11" fmla="*/ 3509548 w 8636594"/>
              <a:gd name="connsiteY11" fmla="*/ 6186174 h 6305184"/>
              <a:gd name="connsiteX12" fmla="*/ 3552910 w 8636594"/>
              <a:gd name="connsiteY12" fmla="*/ 6165110 h 6305184"/>
              <a:gd name="connsiteX13" fmla="*/ 3595773 w 8636594"/>
              <a:gd name="connsiteY13" fmla="*/ 6143704 h 6305184"/>
              <a:gd name="connsiteX14" fmla="*/ 3638142 w 8636594"/>
              <a:gd name="connsiteY14" fmla="*/ 6121960 h 6305184"/>
              <a:gd name="connsiteX15" fmla="*/ 3680024 w 8636594"/>
              <a:gd name="connsiteY15" fmla="*/ 6099881 h 6305184"/>
              <a:gd name="connsiteX16" fmla="*/ 3721426 w 8636594"/>
              <a:gd name="connsiteY16" fmla="*/ 6077471 h 6305184"/>
              <a:gd name="connsiteX17" fmla="*/ 3762353 w 8636594"/>
              <a:gd name="connsiteY17" fmla="*/ 6054733 h 6305184"/>
              <a:gd name="connsiteX18" fmla="*/ 3802812 w 8636594"/>
              <a:gd name="connsiteY18" fmla="*/ 6031671 h 6305184"/>
              <a:gd name="connsiteX19" fmla="*/ 3842810 w 8636594"/>
              <a:gd name="connsiteY19" fmla="*/ 6008288 h 6305184"/>
              <a:gd name="connsiteX20" fmla="*/ 3882352 w 8636594"/>
              <a:gd name="connsiteY20" fmla="*/ 5984588 h 6305184"/>
              <a:gd name="connsiteX21" fmla="*/ 3921445 w 8636594"/>
              <a:gd name="connsiteY21" fmla="*/ 5960574 h 6305184"/>
              <a:gd name="connsiteX22" fmla="*/ 3960096 w 8636594"/>
              <a:gd name="connsiteY22" fmla="*/ 5936250 h 6305184"/>
              <a:gd name="connsiteX23" fmla="*/ 3998311 w 8636594"/>
              <a:gd name="connsiteY23" fmla="*/ 5911619 h 6305184"/>
              <a:gd name="connsiteX24" fmla="*/ 4036095 w 8636594"/>
              <a:gd name="connsiteY24" fmla="*/ 5886685 h 6305184"/>
              <a:gd name="connsiteX25" fmla="*/ 4073456 w 8636594"/>
              <a:gd name="connsiteY25" fmla="*/ 5861452 h 6305184"/>
              <a:gd name="connsiteX26" fmla="*/ 4110400 w 8636594"/>
              <a:gd name="connsiteY26" fmla="*/ 5835922 h 6305184"/>
              <a:gd name="connsiteX27" fmla="*/ 4146933 w 8636594"/>
              <a:gd name="connsiteY27" fmla="*/ 5810100 h 6305184"/>
              <a:gd name="connsiteX28" fmla="*/ 4183061 w 8636594"/>
              <a:gd name="connsiteY28" fmla="*/ 5783988 h 6305184"/>
              <a:gd name="connsiteX29" fmla="*/ 4218791 w 8636594"/>
              <a:gd name="connsiteY29" fmla="*/ 5757591 h 6305184"/>
              <a:gd name="connsiteX30" fmla="*/ 4254129 w 8636594"/>
              <a:gd name="connsiteY30" fmla="*/ 5730912 h 6305184"/>
              <a:gd name="connsiteX31" fmla="*/ 4289081 w 8636594"/>
              <a:gd name="connsiteY31" fmla="*/ 5703955 h 6305184"/>
              <a:gd name="connsiteX32" fmla="*/ 4323654 w 8636594"/>
              <a:gd name="connsiteY32" fmla="*/ 5676722 h 6305184"/>
              <a:gd name="connsiteX33" fmla="*/ 4357854 w 8636594"/>
              <a:gd name="connsiteY33" fmla="*/ 5649218 h 6305184"/>
              <a:gd name="connsiteX34" fmla="*/ 4391688 w 8636594"/>
              <a:gd name="connsiteY34" fmla="*/ 5621446 h 6305184"/>
              <a:gd name="connsiteX35" fmla="*/ 4425162 w 8636594"/>
              <a:gd name="connsiteY35" fmla="*/ 5593409 h 6305184"/>
              <a:gd name="connsiteX36" fmla="*/ 4458281 w 8636594"/>
              <a:gd name="connsiteY36" fmla="*/ 5565111 h 6305184"/>
              <a:gd name="connsiteX37" fmla="*/ 4491053 w 8636594"/>
              <a:gd name="connsiteY37" fmla="*/ 5536556 h 6305184"/>
              <a:gd name="connsiteX38" fmla="*/ 4523484 w 8636594"/>
              <a:gd name="connsiteY38" fmla="*/ 5507747 h 6305184"/>
              <a:gd name="connsiteX39" fmla="*/ 4555580 w 8636594"/>
              <a:gd name="connsiteY39" fmla="*/ 5478687 h 6305184"/>
              <a:gd name="connsiteX40" fmla="*/ 4587347 w 8636594"/>
              <a:gd name="connsiteY40" fmla="*/ 5449380 h 6305184"/>
              <a:gd name="connsiteX41" fmla="*/ 4618793 w 8636594"/>
              <a:gd name="connsiteY41" fmla="*/ 5419830 h 6305184"/>
              <a:gd name="connsiteX42" fmla="*/ 4649922 w 8636594"/>
              <a:gd name="connsiteY42" fmla="*/ 5390040 h 6305184"/>
              <a:gd name="connsiteX43" fmla="*/ 4680742 w 8636594"/>
              <a:gd name="connsiteY43" fmla="*/ 5360014 h 6305184"/>
              <a:gd name="connsiteX44" fmla="*/ 4711259 w 8636594"/>
              <a:gd name="connsiteY44" fmla="*/ 5329755 h 6305184"/>
              <a:gd name="connsiteX45" fmla="*/ 4741478 w 8636594"/>
              <a:gd name="connsiteY45" fmla="*/ 5299266 h 6305184"/>
              <a:gd name="connsiteX46" fmla="*/ 4771408 w 8636594"/>
              <a:gd name="connsiteY46" fmla="*/ 5268551 h 6305184"/>
              <a:gd name="connsiteX47" fmla="*/ 4801053 w 8636594"/>
              <a:gd name="connsiteY47" fmla="*/ 5237614 h 6305184"/>
              <a:gd name="connsiteX48" fmla="*/ 4830420 w 8636594"/>
              <a:gd name="connsiteY48" fmla="*/ 5206458 h 6305184"/>
              <a:gd name="connsiteX49" fmla="*/ 4859516 w 8636594"/>
              <a:gd name="connsiteY49" fmla="*/ 5175087 h 6305184"/>
              <a:gd name="connsiteX50" fmla="*/ 4888347 w 8636594"/>
              <a:gd name="connsiteY50" fmla="*/ 5143504 h 6305184"/>
              <a:gd name="connsiteX51" fmla="*/ 4916919 w 8636594"/>
              <a:gd name="connsiteY51" fmla="*/ 5111713 h 6305184"/>
              <a:gd name="connsiteX52" fmla="*/ 4945238 w 8636594"/>
              <a:gd name="connsiteY52" fmla="*/ 5079717 h 6305184"/>
              <a:gd name="connsiteX53" fmla="*/ 4973311 w 8636594"/>
              <a:gd name="connsiteY53" fmla="*/ 5047519 h 6305184"/>
              <a:gd name="connsiteX54" fmla="*/ 5001145 w 8636594"/>
              <a:gd name="connsiteY54" fmla="*/ 5015124 h 6305184"/>
              <a:gd name="connsiteX55" fmla="*/ 5028745 w 8636594"/>
              <a:gd name="connsiteY55" fmla="*/ 4982535 h 6305184"/>
              <a:gd name="connsiteX56" fmla="*/ 5056117 w 8636594"/>
              <a:gd name="connsiteY56" fmla="*/ 4949755 h 6305184"/>
              <a:gd name="connsiteX57" fmla="*/ 5083269 w 8636594"/>
              <a:gd name="connsiteY57" fmla="*/ 4916787 h 6305184"/>
              <a:gd name="connsiteX58" fmla="*/ 5110207 w 8636594"/>
              <a:gd name="connsiteY58" fmla="*/ 4883636 h 6305184"/>
              <a:gd name="connsiteX59" fmla="*/ 5136937 w 8636594"/>
              <a:gd name="connsiteY59" fmla="*/ 4850305 h 6305184"/>
              <a:gd name="connsiteX60" fmla="*/ 5163464 w 8636594"/>
              <a:gd name="connsiteY60" fmla="*/ 4816797 h 6305184"/>
              <a:gd name="connsiteX61" fmla="*/ 5215940 w 8636594"/>
              <a:gd name="connsiteY61" fmla="*/ 4749265 h 6305184"/>
              <a:gd name="connsiteX62" fmla="*/ 5267684 w 8636594"/>
              <a:gd name="connsiteY62" fmla="*/ 4681068 h 6305184"/>
              <a:gd name="connsiteX63" fmla="*/ 5318748 w 8636594"/>
              <a:gd name="connsiteY63" fmla="*/ 4612234 h 6305184"/>
              <a:gd name="connsiteX64" fmla="*/ 5369182 w 8636594"/>
              <a:gd name="connsiteY64" fmla="*/ 4542793 h 6305184"/>
              <a:gd name="connsiteX65" fmla="*/ 5419038 w 8636594"/>
              <a:gd name="connsiteY65" fmla="*/ 4472771 h 6305184"/>
              <a:gd name="connsiteX66" fmla="*/ 5468365 w 8636594"/>
              <a:gd name="connsiteY66" fmla="*/ 4402196 h 6305184"/>
              <a:gd name="connsiteX67" fmla="*/ 5517215 w 8636594"/>
              <a:gd name="connsiteY67" fmla="*/ 4331098 h 6305184"/>
              <a:gd name="connsiteX68" fmla="*/ 5565637 w 8636594"/>
              <a:gd name="connsiteY68" fmla="*/ 4259503 h 6305184"/>
              <a:gd name="connsiteX69" fmla="*/ 5613684 w 8636594"/>
              <a:gd name="connsiteY69" fmla="*/ 4187441 h 6305184"/>
              <a:gd name="connsiteX70" fmla="*/ 5685160 w 8636594"/>
              <a:gd name="connsiteY70" fmla="*/ 4078531 h 6305184"/>
              <a:gd name="connsiteX71" fmla="*/ 5756074 w 8636594"/>
              <a:gd name="connsiteY71" fmla="*/ 3968727 h 6305184"/>
              <a:gd name="connsiteX72" fmla="*/ 5873483 w 8636594"/>
              <a:gd name="connsiteY72" fmla="*/ 3783989 h 6305184"/>
              <a:gd name="connsiteX73" fmla="*/ 6203209 w 8636594"/>
              <a:gd name="connsiteY73" fmla="*/ 3258640 h 6305184"/>
              <a:gd name="connsiteX74" fmla="*/ 6299430 w 8636594"/>
              <a:gd name="connsiteY74" fmla="*/ 3107321 h 6305184"/>
              <a:gd name="connsiteX75" fmla="*/ 6372650 w 8636594"/>
              <a:gd name="connsiteY75" fmla="*/ 2993735 h 6305184"/>
              <a:gd name="connsiteX76" fmla="*/ 6453197 w 8636594"/>
              <a:gd name="connsiteY76" fmla="*/ 2869788 h 6305184"/>
              <a:gd name="connsiteX77" fmla="*/ 6564167 w 8636594"/>
              <a:gd name="connsiteY77" fmla="*/ 2696807 h 6305184"/>
              <a:gd name="connsiteX78" fmla="*/ 6976233 w 8636594"/>
              <a:gd name="connsiteY78" fmla="*/ 2045274 h 6305184"/>
              <a:gd name="connsiteX79" fmla="*/ 7086755 w 8636594"/>
              <a:gd name="connsiteY79" fmla="*/ 1872743 h 6305184"/>
              <a:gd name="connsiteX80" fmla="*/ 7170279 w 8636594"/>
              <a:gd name="connsiteY80" fmla="*/ 1744202 h 6305184"/>
              <a:gd name="connsiteX81" fmla="*/ 7226351 w 8636594"/>
              <a:gd name="connsiteY81" fmla="*/ 1659017 h 6305184"/>
              <a:gd name="connsiteX82" fmla="*/ 7282789 w 8636594"/>
              <a:gd name="connsiteY82" fmla="*/ 1574303 h 6305184"/>
              <a:gd name="connsiteX83" fmla="*/ 7339643 w 8636594"/>
              <a:gd name="connsiteY83" fmla="*/ 1490113 h 6305184"/>
              <a:gd name="connsiteX84" fmla="*/ 7396957 w 8636594"/>
              <a:gd name="connsiteY84" fmla="*/ 1406503 h 6305184"/>
              <a:gd name="connsiteX85" fmla="*/ 7454781 w 8636594"/>
              <a:gd name="connsiteY85" fmla="*/ 1323526 h 6305184"/>
              <a:gd name="connsiteX86" fmla="*/ 7513161 w 8636594"/>
              <a:gd name="connsiteY86" fmla="*/ 1241237 h 6305184"/>
              <a:gd name="connsiteX87" fmla="*/ 7572144 w 8636594"/>
              <a:gd name="connsiteY87" fmla="*/ 1159689 h 6305184"/>
              <a:gd name="connsiteX88" fmla="*/ 7601877 w 8636594"/>
              <a:gd name="connsiteY88" fmla="*/ 1119210 h 6305184"/>
              <a:gd name="connsiteX89" fmla="*/ 7631779 w 8636594"/>
              <a:gd name="connsiteY89" fmla="*/ 1078937 h 6305184"/>
              <a:gd name="connsiteX90" fmla="*/ 7661855 w 8636594"/>
              <a:gd name="connsiteY90" fmla="*/ 1038876 h 6305184"/>
              <a:gd name="connsiteX91" fmla="*/ 7692111 w 8636594"/>
              <a:gd name="connsiteY91" fmla="*/ 999035 h 6305184"/>
              <a:gd name="connsiteX92" fmla="*/ 7722554 w 8636594"/>
              <a:gd name="connsiteY92" fmla="*/ 959419 h 6305184"/>
              <a:gd name="connsiteX93" fmla="*/ 7753190 w 8636594"/>
              <a:gd name="connsiteY93" fmla="*/ 920037 h 6305184"/>
              <a:gd name="connsiteX94" fmla="*/ 7784023 w 8636594"/>
              <a:gd name="connsiteY94" fmla="*/ 880894 h 6305184"/>
              <a:gd name="connsiteX95" fmla="*/ 7815061 w 8636594"/>
              <a:gd name="connsiteY95" fmla="*/ 841997 h 6305184"/>
              <a:gd name="connsiteX96" fmla="*/ 7846308 w 8636594"/>
              <a:gd name="connsiteY96" fmla="*/ 803354 h 6305184"/>
              <a:gd name="connsiteX97" fmla="*/ 7877772 w 8636594"/>
              <a:gd name="connsiteY97" fmla="*/ 764970 h 6305184"/>
              <a:gd name="connsiteX98" fmla="*/ 7909458 w 8636594"/>
              <a:gd name="connsiteY98" fmla="*/ 726853 h 6305184"/>
              <a:gd name="connsiteX99" fmla="*/ 7941371 w 8636594"/>
              <a:gd name="connsiteY99" fmla="*/ 689010 h 6305184"/>
              <a:gd name="connsiteX100" fmla="*/ 7973518 w 8636594"/>
              <a:gd name="connsiteY100" fmla="*/ 651447 h 6305184"/>
              <a:gd name="connsiteX101" fmla="*/ 8005905 w 8636594"/>
              <a:gd name="connsiteY101" fmla="*/ 614171 h 6305184"/>
              <a:gd name="connsiteX102" fmla="*/ 8038538 w 8636594"/>
              <a:gd name="connsiteY102" fmla="*/ 577189 h 6305184"/>
              <a:gd name="connsiteX103" fmla="*/ 8071421 w 8636594"/>
              <a:gd name="connsiteY103" fmla="*/ 540507 h 6305184"/>
              <a:gd name="connsiteX104" fmla="*/ 8104563 w 8636594"/>
              <a:gd name="connsiteY104" fmla="*/ 504132 h 6305184"/>
              <a:gd name="connsiteX105" fmla="*/ 8137967 w 8636594"/>
              <a:gd name="connsiteY105" fmla="*/ 468072 h 6305184"/>
              <a:gd name="connsiteX106" fmla="*/ 8171641 w 8636594"/>
              <a:gd name="connsiteY106" fmla="*/ 432332 h 6305184"/>
              <a:gd name="connsiteX107" fmla="*/ 8205590 w 8636594"/>
              <a:gd name="connsiteY107" fmla="*/ 396920 h 6305184"/>
              <a:gd name="connsiteX108" fmla="*/ 8239820 w 8636594"/>
              <a:gd name="connsiteY108" fmla="*/ 361843 h 6305184"/>
              <a:gd name="connsiteX109" fmla="*/ 8274337 w 8636594"/>
              <a:gd name="connsiteY109" fmla="*/ 327107 h 6305184"/>
              <a:gd name="connsiteX110" fmla="*/ 8309147 w 8636594"/>
              <a:gd name="connsiteY110" fmla="*/ 292718 h 6305184"/>
              <a:gd name="connsiteX111" fmla="*/ 8344256 w 8636594"/>
              <a:gd name="connsiteY111" fmla="*/ 258685 h 6305184"/>
              <a:gd name="connsiteX112" fmla="*/ 8379669 w 8636594"/>
              <a:gd name="connsiteY112" fmla="*/ 225013 h 6305184"/>
              <a:gd name="connsiteX113" fmla="*/ 8415394 w 8636594"/>
              <a:gd name="connsiteY113" fmla="*/ 191709 h 6305184"/>
              <a:gd name="connsiteX114" fmla="*/ 8451434 w 8636594"/>
              <a:gd name="connsiteY114" fmla="*/ 158780 h 6305184"/>
              <a:gd name="connsiteX115" fmla="*/ 8487798 w 8636594"/>
              <a:gd name="connsiteY115" fmla="*/ 126233 h 6305184"/>
              <a:gd name="connsiteX116" fmla="*/ 8524489 w 8636594"/>
              <a:gd name="connsiteY116" fmla="*/ 94075 h 6305184"/>
              <a:gd name="connsiteX117" fmla="*/ 8561515 w 8636594"/>
              <a:gd name="connsiteY117" fmla="*/ 62312 h 6305184"/>
              <a:gd name="connsiteX118" fmla="*/ 8598881 w 8636594"/>
              <a:gd name="connsiteY118" fmla="*/ 30951 h 6305184"/>
              <a:gd name="connsiteX119" fmla="*/ 8636594 w 8636594"/>
              <a:gd name="connsiteY119" fmla="*/ 0 h 6305184"/>
              <a:gd name="connsiteX0" fmla="*/ 8636594 w 8636594"/>
              <a:gd name="connsiteY0" fmla="*/ 0 h 6286245"/>
              <a:gd name="connsiteX1" fmla="*/ 5293 w 8636594"/>
              <a:gd name="connsiteY1" fmla="*/ 0 h 6286245"/>
              <a:gd name="connsiteX2" fmla="*/ 0 w 8636594"/>
              <a:gd name="connsiteY2" fmla="*/ 5587843 h 6286245"/>
              <a:gd name="connsiteX3" fmla="*/ 1594033 w 8636594"/>
              <a:gd name="connsiteY3" fmla="*/ 5600057 h 6286245"/>
              <a:gd name="connsiteX4" fmla="*/ 1686068 w 8636594"/>
              <a:gd name="connsiteY4" fmla="*/ 5599745 h 6286245"/>
              <a:gd name="connsiteX5" fmla="*/ 3285021 w 8636594"/>
              <a:gd name="connsiteY5" fmla="*/ 6286245 h 6286245"/>
              <a:gd name="connsiteX6" fmla="*/ 3330977 w 8636594"/>
              <a:gd name="connsiteY6" fmla="*/ 6266942 h 6286245"/>
              <a:gd name="connsiteX7" fmla="*/ 3376401 w 8636594"/>
              <a:gd name="connsiteY7" fmla="*/ 6247281 h 6286245"/>
              <a:gd name="connsiteX8" fmla="*/ 3421300 w 8636594"/>
              <a:gd name="connsiteY8" fmla="*/ 6227263 h 6286245"/>
              <a:gd name="connsiteX9" fmla="*/ 3465680 w 8636594"/>
              <a:gd name="connsiteY9" fmla="*/ 6206893 h 6286245"/>
              <a:gd name="connsiteX10" fmla="*/ 3509548 w 8636594"/>
              <a:gd name="connsiteY10" fmla="*/ 6186174 h 6286245"/>
              <a:gd name="connsiteX11" fmla="*/ 3552910 w 8636594"/>
              <a:gd name="connsiteY11" fmla="*/ 6165110 h 6286245"/>
              <a:gd name="connsiteX12" fmla="*/ 3595773 w 8636594"/>
              <a:gd name="connsiteY12" fmla="*/ 6143704 h 6286245"/>
              <a:gd name="connsiteX13" fmla="*/ 3638142 w 8636594"/>
              <a:gd name="connsiteY13" fmla="*/ 6121960 h 6286245"/>
              <a:gd name="connsiteX14" fmla="*/ 3680024 w 8636594"/>
              <a:gd name="connsiteY14" fmla="*/ 6099881 h 6286245"/>
              <a:gd name="connsiteX15" fmla="*/ 3721426 w 8636594"/>
              <a:gd name="connsiteY15" fmla="*/ 6077471 h 6286245"/>
              <a:gd name="connsiteX16" fmla="*/ 3762353 w 8636594"/>
              <a:gd name="connsiteY16" fmla="*/ 6054733 h 6286245"/>
              <a:gd name="connsiteX17" fmla="*/ 3802812 w 8636594"/>
              <a:gd name="connsiteY17" fmla="*/ 6031671 h 6286245"/>
              <a:gd name="connsiteX18" fmla="*/ 3842810 w 8636594"/>
              <a:gd name="connsiteY18" fmla="*/ 6008288 h 6286245"/>
              <a:gd name="connsiteX19" fmla="*/ 3882352 w 8636594"/>
              <a:gd name="connsiteY19" fmla="*/ 5984588 h 6286245"/>
              <a:gd name="connsiteX20" fmla="*/ 3921445 w 8636594"/>
              <a:gd name="connsiteY20" fmla="*/ 5960574 h 6286245"/>
              <a:gd name="connsiteX21" fmla="*/ 3960096 w 8636594"/>
              <a:gd name="connsiteY21" fmla="*/ 5936250 h 6286245"/>
              <a:gd name="connsiteX22" fmla="*/ 3998311 w 8636594"/>
              <a:gd name="connsiteY22" fmla="*/ 5911619 h 6286245"/>
              <a:gd name="connsiteX23" fmla="*/ 4036095 w 8636594"/>
              <a:gd name="connsiteY23" fmla="*/ 5886685 h 6286245"/>
              <a:gd name="connsiteX24" fmla="*/ 4073456 w 8636594"/>
              <a:gd name="connsiteY24" fmla="*/ 5861452 h 6286245"/>
              <a:gd name="connsiteX25" fmla="*/ 4110400 w 8636594"/>
              <a:gd name="connsiteY25" fmla="*/ 5835922 h 6286245"/>
              <a:gd name="connsiteX26" fmla="*/ 4146933 w 8636594"/>
              <a:gd name="connsiteY26" fmla="*/ 5810100 h 6286245"/>
              <a:gd name="connsiteX27" fmla="*/ 4183061 w 8636594"/>
              <a:gd name="connsiteY27" fmla="*/ 5783988 h 6286245"/>
              <a:gd name="connsiteX28" fmla="*/ 4218791 w 8636594"/>
              <a:gd name="connsiteY28" fmla="*/ 5757591 h 6286245"/>
              <a:gd name="connsiteX29" fmla="*/ 4254129 w 8636594"/>
              <a:gd name="connsiteY29" fmla="*/ 5730912 h 6286245"/>
              <a:gd name="connsiteX30" fmla="*/ 4289081 w 8636594"/>
              <a:gd name="connsiteY30" fmla="*/ 5703955 h 6286245"/>
              <a:gd name="connsiteX31" fmla="*/ 4323654 w 8636594"/>
              <a:gd name="connsiteY31" fmla="*/ 5676722 h 6286245"/>
              <a:gd name="connsiteX32" fmla="*/ 4357854 w 8636594"/>
              <a:gd name="connsiteY32" fmla="*/ 5649218 h 6286245"/>
              <a:gd name="connsiteX33" fmla="*/ 4391688 w 8636594"/>
              <a:gd name="connsiteY33" fmla="*/ 5621446 h 6286245"/>
              <a:gd name="connsiteX34" fmla="*/ 4425162 w 8636594"/>
              <a:gd name="connsiteY34" fmla="*/ 5593409 h 6286245"/>
              <a:gd name="connsiteX35" fmla="*/ 4458281 w 8636594"/>
              <a:gd name="connsiteY35" fmla="*/ 5565111 h 6286245"/>
              <a:gd name="connsiteX36" fmla="*/ 4491053 w 8636594"/>
              <a:gd name="connsiteY36" fmla="*/ 5536556 h 6286245"/>
              <a:gd name="connsiteX37" fmla="*/ 4523484 w 8636594"/>
              <a:gd name="connsiteY37" fmla="*/ 5507747 h 6286245"/>
              <a:gd name="connsiteX38" fmla="*/ 4555580 w 8636594"/>
              <a:gd name="connsiteY38" fmla="*/ 5478687 h 6286245"/>
              <a:gd name="connsiteX39" fmla="*/ 4587347 w 8636594"/>
              <a:gd name="connsiteY39" fmla="*/ 5449380 h 6286245"/>
              <a:gd name="connsiteX40" fmla="*/ 4618793 w 8636594"/>
              <a:gd name="connsiteY40" fmla="*/ 5419830 h 6286245"/>
              <a:gd name="connsiteX41" fmla="*/ 4649922 w 8636594"/>
              <a:gd name="connsiteY41" fmla="*/ 5390040 h 6286245"/>
              <a:gd name="connsiteX42" fmla="*/ 4680742 w 8636594"/>
              <a:gd name="connsiteY42" fmla="*/ 5360014 h 6286245"/>
              <a:gd name="connsiteX43" fmla="*/ 4711259 w 8636594"/>
              <a:gd name="connsiteY43" fmla="*/ 5329755 h 6286245"/>
              <a:gd name="connsiteX44" fmla="*/ 4741478 w 8636594"/>
              <a:gd name="connsiteY44" fmla="*/ 5299266 h 6286245"/>
              <a:gd name="connsiteX45" fmla="*/ 4771408 w 8636594"/>
              <a:gd name="connsiteY45" fmla="*/ 5268551 h 6286245"/>
              <a:gd name="connsiteX46" fmla="*/ 4801053 w 8636594"/>
              <a:gd name="connsiteY46" fmla="*/ 5237614 h 6286245"/>
              <a:gd name="connsiteX47" fmla="*/ 4830420 w 8636594"/>
              <a:gd name="connsiteY47" fmla="*/ 5206458 h 6286245"/>
              <a:gd name="connsiteX48" fmla="*/ 4859516 w 8636594"/>
              <a:gd name="connsiteY48" fmla="*/ 5175087 h 6286245"/>
              <a:gd name="connsiteX49" fmla="*/ 4888347 w 8636594"/>
              <a:gd name="connsiteY49" fmla="*/ 5143504 h 6286245"/>
              <a:gd name="connsiteX50" fmla="*/ 4916919 w 8636594"/>
              <a:gd name="connsiteY50" fmla="*/ 5111713 h 6286245"/>
              <a:gd name="connsiteX51" fmla="*/ 4945238 w 8636594"/>
              <a:gd name="connsiteY51" fmla="*/ 5079717 h 6286245"/>
              <a:gd name="connsiteX52" fmla="*/ 4973311 w 8636594"/>
              <a:gd name="connsiteY52" fmla="*/ 5047519 h 6286245"/>
              <a:gd name="connsiteX53" fmla="*/ 5001145 w 8636594"/>
              <a:gd name="connsiteY53" fmla="*/ 5015124 h 6286245"/>
              <a:gd name="connsiteX54" fmla="*/ 5028745 w 8636594"/>
              <a:gd name="connsiteY54" fmla="*/ 4982535 h 6286245"/>
              <a:gd name="connsiteX55" fmla="*/ 5056117 w 8636594"/>
              <a:gd name="connsiteY55" fmla="*/ 4949755 h 6286245"/>
              <a:gd name="connsiteX56" fmla="*/ 5083269 w 8636594"/>
              <a:gd name="connsiteY56" fmla="*/ 4916787 h 6286245"/>
              <a:gd name="connsiteX57" fmla="*/ 5110207 w 8636594"/>
              <a:gd name="connsiteY57" fmla="*/ 4883636 h 6286245"/>
              <a:gd name="connsiteX58" fmla="*/ 5136937 w 8636594"/>
              <a:gd name="connsiteY58" fmla="*/ 4850305 h 6286245"/>
              <a:gd name="connsiteX59" fmla="*/ 5163464 w 8636594"/>
              <a:gd name="connsiteY59" fmla="*/ 4816797 h 6286245"/>
              <a:gd name="connsiteX60" fmla="*/ 5215940 w 8636594"/>
              <a:gd name="connsiteY60" fmla="*/ 4749265 h 6286245"/>
              <a:gd name="connsiteX61" fmla="*/ 5267684 w 8636594"/>
              <a:gd name="connsiteY61" fmla="*/ 4681068 h 6286245"/>
              <a:gd name="connsiteX62" fmla="*/ 5318748 w 8636594"/>
              <a:gd name="connsiteY62" fmla="*/ 4612234 h 6286245"/>
              <a:gd name="connsiteX63" fmla="*/ 5369182 w 8636594"/>
              <a:gd name="connsiteY63" fmla="*/ 4542793 h 6286245"/>
              <a:gd name="connsiteX64" fmla="*/ 5419038 w 8636594"/>
              <a:gd name="connsiteY64" fmla="*/ 4472771 h 6286245"/>
              <a:gd name="connsiteX65" fmla="*/ 5468365 w 8636594"/>
              <a:gd name="connsiteY65" fmla="*/ 4402196 h 6286245"/>
              <a:gd name="connsiteX66" fmla="*/ 5517215 w 8636594"/>
              <a:gd name="connsiteY66" fmla="*/ 4331098 h 6286245"/>
              <a:gd name="connsiteX67" fmla="*/ 5565637 w 8636594"/>
              <a:gd name="connsiteY67" fmla="*/ 4259503 h 6286245"/>
              <a:gd name="connsiteX68" fmla="*/ 5613684 w 8636594"/>
              <a:gd name="connsiteY68" fmla="*/ 4187441 h 6286245"/>
              <a:gd name="connsiteX69" fmla="*/ 5685160 w 8636594"/>
              <a:gd name="connsiteY69" fmla="*/ 4078531 h 6286245"/>
              <a:gd name="connsiteX70" fmla="*/ 5756074 w 8636594"/>
              <a:gd name="connsiteY70" fmla="*/ 3968727 h 6286245"/>
              <a:gd name="connsiteX71" fmla="*/ 5873483 w 8636594"/>
              <a:gd name="connsiteY71" fmla="*/ 3783989 h 6286245"/>
              <a:gd name="connsiteX72" fmla="*/ 6203209 w 8636594"/>
              <a:gd name="connsiteY72" fmla="*/ 3258640 h 6286245"/>
              <a:gd name="connsiteX73" fmla="*/ 6299430 w 8636594"/>
              <a:gd name="connsiteY73" fmla="*/ 3107321 h 6286245"/>
              <a:gd name="connsiteX74" fmla="*/ 6372650 w 8636594"/>
              <a:gd name="connsiteY74" fmla="*/ 2993735 h 6286245"/>
              <a:gd name="connsiteX75" fmla="*/ 6453197 w 8636594"/>
              <a:gd name="connsiteY75" fmla="*/ 2869788 h 6286245"/>
              <a:gd name="connsiteX76" fmla="*/ 6564167 w 8636594"/>
              <a:gd name="connsiteY76" fmla="*/ 2696807 h 6286245"/>
              <a:gd name="connsiteX77" fmla="*/ 6976233 w 8636594"/>
              <a:gd name="connsiteY77" fmla="*/ 2045274 h 6286245"/>
              <a:gd name="connsiteX78" fmla="*/ 7086755 w 8636594"/>
              <a:gd name="connsiteY78" fmla="*/ 1872743 h 6286245"/>
              <a:gd name="connsiteX79" fmla="*/ 7170279 w 8636594"/>
              <a:gd name="connsiteY79" fmla="*/ 1744202 h 6286245"/>
              <a:gd name="connsiteX80" fmla="*/ 7226351 w 8636594"/>
              <a:gd name="connsiteY80" fmla="*/ 1659017 h 6286245"/>
              <a:gd name="connsiteX81" fmla="*/ 7282789 w 8636594"/>
              <a:gd name="connsiteY81" fmla="*/ 1574303 h 6286245"/>
              <a:gd name="connsiteX82" fmla="*/ 7339643 w 8636594"/>
              <a:gd name="connsiteY82" fmla="*/ 1490113 h 6286245"/>
              <a:gd name="connsiteX83" fmla="*/ 7396957 w 8636594"/>
              <a:gd name="connsiteY83" fmla="*/ 1406503 h 6286245"/>
              <a:gd name="connsiteX84" fmla="*/ 7454781 w 8636594"/>
              <a:gd name="connsiteY84" fmla="*/ 1323526 h 6286245"/>
              <a:gd name="connsiteX85" fmla="*/ 7513161 w 8636594"/>
              <a:gd name="connsiteY85" fmla="*/ 1241237 h 6286245"/>
              <a:gd name="connsiteX86" fmla="*/ 7572144 w 8636594"/>
              <a:gd name="connsiteY86" fmla="*/ 1159689 h 6286245"/>
              <a:gd name="connsiteX87" fmla="*/ 7601877 w 8636594"/>
              <a:gd name="connsiteY87" fmla="*/ 1119210 h 6286245"/>
              <a:gd name="connsiteX88" fmla="*/ 7631779 w 8636594"/>
              <a:gd name="connsiteY88" fmla="*/ 1078937 h 6286245"/>
              <a:gd name="connsiteX89" fmla="*/ 7661855 w 8636594"/>
              <a:gd name="connsiteY89" fmla="*/ 1038876 h 6286245"/>
              <a:gd name="connsiteX90" fmla="*/ 7692111 w 8636594"/>
              <a:gd name="connsiteY90" fmla="*/ 999035 h 6286245"/>
              <a:gd name="connsiteX91" fmla="*/ 7722554 w 8636594"/>
              <a:gd name="connsiteY91" fmla="*/ 959419 h 6286245"/>
              <a:gd name="connsiteX92" fmla="*/ 7753190 w 8636594"/>
              <a:gd name="connsiteY92" fmla="*/ 920037 h 6286245"/>
              <a:gd name="connsiteX93" fmla="*/ 7784023 w 8636594"/>
              <a:gd name="connsiteY93" fmla="*/ 880894 h 6286245"/>
              <a:gd name="connsiteX94" fmla="*/ 7815061 w 8636594"/>
              <a:gd name="connsiteY94" fmla="*/ 841997 h 6286245"/>
              <a:gd name="connsiteX95" fmla="*/ 7846308 w 8636594"/>
              <a:gd name="connsiteY95" fmla="*/ 803354 h 6286245"/>
              <a:gd name="connsiteX96" fmla="*/ 7877772 w 8636594"/>
              <a:gd name="connsiteY96" fmla="*/ 764970 h 6286245"/>
              <a:gd name="connsiteX97" fmla="*/ 7909458 w 8636594"/>
              <a:gd name="connsiteY97" fmla="*/ 726853 h 6286245"/>
              <a:gd name="connsiteX98" fmla="*/ 7941371 w 8636594"/>
              <a:gd name="connsiteY98" fmla="*/ 689010 h 6286245"/>
              <a:gd name="connsiteX99" fmla="*/ 7973518 w 8636594"/>
              <a:gd name="connsiteY99" fmla="*/ 651447 h 6286245"/>
              <a:gd name="connsiteX100" fmla="*/ 8005905 w 8636594"/>
              <a:gd name="connsiteY100" fmla="*/ 614171 h 6286245"/>
              <a:gd name="connsiteX101" fmla="*/ 8038538 w 8636594"/>
              <a:gd name="connsiteY101" fmla="*/ 577189 h 6286245"/>
              <a:gd name="connsiteX102" fmla="*/ 8071421 w 8636594"/>
              <a:gd name="connsiteY102" fmla="*/ 540507 h 6286245"/>
              <a:gd name="connsiteX103" fmla="*/ 8104563 w 8636594"/>
              <a:gd name="connsiteY103" fmla="*/ 504132 h 6286245"/>
              <a:gd name="connsiteX104" fmla="*/ 8137967 w 8636594"/>
              <a:gd name="connsiteY104" fmla="*/ 468072 h 6286245"/>
              <a:gd name="connsiteX105" fmla="*/ 8171641 w 8636594"/>
              <a:gd name="connsiteY105" fmla="*/ 432332 h 6286245"/>
              <a:gd name="connsiteX106" fmla="*/ 8205590 w 8636594"/>
              <a:gd name="connsiteY106" fmla="*/ 396920 h 6286245"/>
              <a:gd name="connsiteX107" fmla="*/ 8239820 w 8636594"/>
              <a:gd name="connsiteY107" fmla="*/ 361843 h 6286245"/>
              <a:gd name="connsiteX108" fmla="*/ 8274337 w 8636594"/>
              <a:gd name="connsiteY108" fmla="*/ 327107 h 6286245"/>
              <a:gd name="connsiteX109" fmla="*/ 8309147 w 8636594"/>
              <a:gd name="connsiteY109" fmla="*/ 292718 h 6286245"/>
              <a:gd name="connsiteX110" fmla="*/ 8344256 w 8636594"/>
              <a:gd name="connsiteY110" fmla="*/ 258685 h 6286245"/>
              <a:gd name="connsiteX111" fmla="*/ 8379669 w 8636594"/>
              <a:gd name="connsiteY111" fmla="*/ 225013 h 6286245"/>
              <a:gd name="connsiteX112" fmla="*/ 8415394 w 8636594"/>
              <a:gd name="connsiteY112" fmla="*/ 191709 h 6286245"/>
              <a:gd name="connsiteX113" fmla="*/ 8451434 w 8636594"/>
              <a:gd name="connsiteY113" fmla="*/ 158780 h 6286245"/>
              <a:gd name="connsiteX114" fmla="*/ 8487798 w 8636594"/>
              <a:gd name="connsiteY114" fmla="*/ 126233 h 6286245"/>
              <a:gd name="connsiteX115" fmla="*/ 8524489 w 8636594"/>
              <a:gd name="connsiteY115" fmla="*/ 94075 h 6286245"/>
              <a:gd name="connsiteX116" fmla="*/ 8561515 w 8636594"/>
              <a:gd name="connsiteY116" fmla="*/ 62312 h 6286245"/>
              <a:gd name="connsiteX117" fmla="*/ 8598881 w 8636594"/>
              <a:gd name="connsiteY117" fmla="*/ 30951 h 6286245"/>
              <a:gd name="connsiteX118" fmla="*/ 8636594 w 8636594"/>
              <a:gd name="connsiteY118" fmla="*/ 0 h 6286245"/>
              <a:gd name="connsiteX0" fmla="*/ 8636594 w 8636594"/>
              <a:gd name="connsiteY0" fmla="*/ 0 h 6266942"/>
              <a:gd name="connsiteX1" fmla="*/ 5293 w 8636594"/>
              <a:gd name="connsiteY1" fmla="*/ 0 h 6266942"/>
              <a:gd name="connsiteX2" fmla="*/ 0 w 8636594"/>
              <a:gd name="connsiteY2" fmla="*/ 5587843 h 6266942"/>
              <a:gd name="connsiteX3" fmla="*/ 1594033 w 8636594"/>
              <a:gd name="connsiteY3" fmla="*/ 5600057 h 6266942"/>
              <a:gd name="connsiteX4" fmla="*/ 1686068 w 8636594"/>
              <a:gd name="connsiteY4" fmla="*/ 5599745 h 6266942"/>
              <a:gd name="connsiteX5" fmla="*/ 3330977 w 8636594"/>
              <a:gd name="connsiteY5" fmla="*/ 6266942 h 6266942"/>
              <a:gd name="connsiteX6" fmla="*/ 3376401 w 8636594"/>
              <a:gd name="connsiteY6" fmla="*/ 6247281 h 6266942"/>
              <a:gd name="connsiteX7" fmla="*/ 3421300 w 8636594"/>
              <a:gd name="connsiteY7" fmla="*/ 6227263 h 6266942"/>
              <a:gd name="connsiteX8" fmla="*/ 3465680 w 8636594"/>
              <a:gd name="connsiteY8" fmla="*/ 6206893 h 6266942"/>
              <a:gd name="connsiteX9" fmla="*/ 3509548 w 8636594"/>
              <a:gd name="connsiteY9" fmla="*/ 6186174 h 6266942"/>
              <a:gd name="connsiteX10" fmla="*/ 3552910 w 8636594"/>
              <a:gd name="connsiteY10" fmla="*/ 6165110 h 6266942"/>
              <a:gd name="connsiteX11" fmla="*/ 3595773 w 8636594"/>
              <a:gd name="connsiteY11" fmla="*/ 6143704 h 6266942"/>
              <a:gd name="connsiteX12" fmla="*/ 3638142 w 8636594"/>
              <a:gd name="connsiteY12" fmla="*/ 6121960 h 6266942"/>
              <a:gd name="connsiteX13" fmla="*/ 3680024 w 8636594"/>
              <a:gd name="connsiteY13" fmla="*/ 6099881 h 6266942"/>
              <a:gd name="connsiteX14" fmla="*/ 3721426 w 8636594"/>
              <a:gd name="connsiteY14" fmla="*/ 6077471 h 6266942"/>
              <a:gd name="connsiteX15" fmla="*/ 3762353 w 8636594"/>
              <a:gd name="connsiteY15" fmla="*/ 6054733 h 6266942"/>
              <a:gd name="connsiteX16" fmla="*/ 3802812 w 8636594"/>
              <a:gd name="connsiteY16" fmla="*/ 6031671 h 6266942"/>
              <a:gd name="connsiteX17" fmla="*/ 3842810 w 8636594"/>
              <a:gd name="connsiteY17" fmla="*/ 6008288 h 6266942"/>
              <a:gd name="connsiteX18" fmla="*/ 3882352 w 8636594"/>
              <a:gd name="connsiteY18" fmla="*/ 5984588 h 6266942"/>
              <a:gd name="connsiteX19" fmla="*/ 3921445 w 8636594"/>
              <a:gd name="connsiteY19" fmla="*/ 5960574 h 6266942"/>
              <a:gd name="connsiteX20" fmla="*/ 3960096 w 8636594"/>
              <a:gd name="connsiteY20" fmla="*/ 5936250 h 6266942"/>
              <a:gd name="connsiteX21" fmla="*/ 3998311 w 8636594"/>
              <a:gd name="connsiteY21" fmla="*/ 5911619 h 6266942"/>
              <a:gd name="connsiteX22" fmla="*/ 4036095 w 8636594"/>
              <a:gd name="connsiteY22" fmla="*/ 5886685 h 6266942"/>
              <a:gd name="connsiteX23" fmla="*/ 4073456 w 8636594"/>
              <a:gd name="connsiteY23" fmla="*/ 5861452 h 6266942"/>
              <a:gd name="connsiteX24" fmla="*/ 4110400 w 8636594"/>
              <a:gd name="connsiteY24" fmla="*/ 5835922 h 6266942"/>
              <a:gd name="connsiteX25" fmla="*/ 4146933 w 8636594"/>
              <a:gd name="connsiteY25" fmla="*/ 5810100 h 6266942"/>
              <a:gd name="connsiteX26" fmla="*/ 4183061 w 8636594"/>
              <a:gd name="connsiteY26" fmla="*/ 5783988 h 6266942"/>
              <a:gd name="connsiteX27" fmla="*/ 4218791 w 8636594"/>
              <a:gd name="connsiteY27" fmla="*/ 5757591 h 6266942"/>
              <a:gd name="connsiteX28" fmla="*/ 4254129 w 8636594"/>
              <a:gd name="connsiteY28" fmla="*/ 5730912 h 6266942"/>
              <a:gd name="connsiteX29" fmla="*/ 4289081 w 8636594"/>
              <a:gd name="connsiteY29" fmla="*/ 5703955 h 6266942"/>
              <a:gd name="connsiteX30" fmla="*/ 4323654 w 8636594"/>
              <a:gd name="connsiteY30" fmla="*/ 5676722 h 6266942"/>
              <a:gd name="connsiteX31" fmla="*/ 4357854 w 8636594"/>
              <a:gd name="connsiteY31" fmla="*/ 5649218 h 6266942"/>
              <a:gd name="connsiteX32" fmla="*/ 4391688 w 8636594"/>
              <a:gd name="connsiteY32" fmla="*/ 5621446 h 6266942"/>
              <a:gd name="connsiteX33" fmla="*/ 4425162 w 8636594"/>
              <a:gd name="connsiteY33" fmla="*/ 5593409 h 6266942"/>
              <a:gd name="connsiteX34" fmla="*/ 4458281 w 8636594"/>
              <a:gd name="connsiteY34" fmla="*/ 5565111 h 6266942"/>
              <a:gd name="connsiteX35" fmla="*/ 4491053 w 8636594"/>
              <a:gd name="connsiteY35" fmla="*/ 5536556 h 6266942"/>
              <a:gd name="connsiteX36" fmla="*/ 4523484 w 8636594"/>
              <a:gd name="connsiteY36" fmla="*/ 5507747 h 6266942"/>
              <a:gd name="connsiteX37" fmla="*/ 4555580 w 8636594"/>
              <a:gd name="connsiteY37" fmla="*/ 5478687 h 6266942"/>
              <a:gd name="connsiteX38" fmla="*/ 4587347 w 8636594"/>
              <a:gd name="connsiteY38" fmla="*/ 5449380 h 6266942"/>
              <a:gd name="connsiteX39" fmla="*/ 4618793 w 8636594"/>
              <a:gd name="connsiteY39" fmla="*/ 5419830 h 6266942"/>
              <a:gd name="connsiteX40" fmla="*/ 4649922 w 8636594"/>
              <a:gd name="connsiteY40" fmla="*/ 5390040 h 6266942"/>
              <a:gd name="connsiteX41" fmla="*/ 4680742 w 8636594"/>
              <a:gd name="connsiteY41" fmla="*/ 5360014 h 6266942"/>
              <a:gd name="connsiteX42" fmla="*/ 4711259 w 8636594"/>
              <a:gd name="connsiteY42" fmla="*/ 5329755 h 6266942"/>
              <a:gd name="connsiteX43" fmla="*/ 4741478 w 8636594"/>
              <a:gd name="connsiteY43" fmla="*/ 5299266 h 6266942"/>
              <a:gd name="connsiteX44" fmla="*/ 4771408 w 8636594"/>
              <a:gd name="connsiteY44" fmla="*/ 5268551 h 6266942"/>
              <a:gd name="connsiteX45" fmla="*/ 4801053 w 8636594"/>
              <a:gd name="connsiteY45" fmla="*/ 5237614 h 6266942"/>
              <a:gd name="connsiteX46" fmla="*/ 4830420 w 8636594"/>
              <a:gd name="connsiteY46" fmla="*/ 5206458 h 6266942"/>
              <a:gd name="connsiteX47" fmla="*/ 4859516 w 8636594"/>
              <a:gd name="connsiteY47" fmla="*/ 5175087 h 6266942"/>
              <a:gd name="connsiteX48" fmla="*/ 4888347 w 8636594"/>
              <a:gd name="connsiteY48" fmla="*/ 5143504 h 6266942"/>
              <a:gd name="connsiteX49" fmla="*/ 4916919 w 8636594"/>
              <a:gd name="connsiteY49" fmla="*/ 5111713 h 6266942"/>
              <a:gd name="connsiteX50" fmla="*/ 4945238 w 8636594"/>
              <a:gd name="connsiteY50" fmla="*/ 5079717 h 6266942"/>
              <a:gd name="connsiteX51" fmla="*/ 4973311 w 8636594"/>
              <a:gd name="connsiteY51" fmla="*/ 5047519 h 6266942"/>
              <a:gd name="connsiteX52" fmla="*/ 5001145 w 8636594"/>
              <a:gd name="connsiteY52" fmla="*/ 5015124 h 6266942"/>
              <a:gd name="connsiteX53" fmla="*/ 5028745 w 8636594"/>
              <a:gd name="connsiteY53" fmla="*/ 4982535 h 6266942"/>
              <a:gd name="connsiteX54" fmla="*/ 5056117 w 8636594"/>
              <a:gd name="connsiteY54" fmla="*/ 4949755 h 6266942"/>
              <a:gd name="connsiteX55" fmla="*/ 5083269 w 8636594"/>
              <a:gd name="connsiteY55" fmla="*/ 4916787 h 6266942"/>
              <a:gd name="connsiteX56" fmla="*/ 5110207 w 8636594"/>
              <a:gd name="connsiteY56" fmla="*/ 4883636 h 6266942"/>
              <a:gd name="connsiteX57" fmla="*/ 5136937 w 8636594"/>
              <a:gd name="connsiteY57" fmla="*/ 4850305 h 6266942"/>
              <a:gd name="connsiteX58" fmla="*/ 5163464 w 8636594"/>
              <a:gd name="connsiteY58" fmla="*/ 4816797 h 6266942"/>
              <a:gd name="connsiteX59" fmla="*/ 5215940 w 8636594"/>
              <a:gd name="connsiteY59" fmla="*/ 4749265 h 6266942"/>
              <a:gd name="connsiteX60" fmla="*/ 5267684 w 8636594"/>
              <a:gd name="connsiteY60" fmla="*/ 4681068 h 6266942"/>
              <a:gd name="connsiteX61" fmla="*/ 5318748 w 8636594"/>
              <a:gd name="connsiteY61" fmla="*/ 4612234 h 6266942"/>
              <a:gd name="connsiteX62" fmla="*/ 5369182 w 8636594"/>
              <a:gd name="connsiteY62" fmla="*/ 4542793 h 6266942"/>
              <a:gd name="connsiteX63" fmla="*/ 5419038 w 8636594"/>
              <a:gd name="connsiteY63" fmla="*/ 4472771 h 6266942"/>
              <a:gd name="connsiteX64" fmla="*/ 5468365 w 8636594"/>
              <a:gd name="connsiteY64" fmla="*/ 4402196 h 6266942"/>
              <a:gd name="connsiteX65" fmla="*/ 5517215 w 8636594"/>
              <a:gd name="connsiteY65" fmla="*/ 4331098 h 6266942"/>
              <a:gd name="connsiteX66" fmla="*/ 5565637 w 8636594"/>
              <a:gd name="connsiteY66" fmla="*/ 4259503 h 6266942"/>
              <a:gd name="connsiteX67" fmla="*/ 5613684 w 8636594"/>
              <a:gd name="connsiteY67" fmla="*/ 4187441 h 6266942"/>
              <a:gd name="connsiteX68" fmla="*/ 5685160 w 8636594"/>
              <a:gd name="connsiteY68" fmla="*/ 4078531 h 6266942"/>
              <a:gd name="connsiteX69" fmla="*/ 5756074 w 8636594"/>
              <a:gd name="connsiteY69" fmla="*/ 3968727 h 6266942"/>
              <a:gd name="connsiteX70" fmla="*/ 5873483 w 8636594"/>
              <a:gd name="connsiteY70" fmla="*/ 3783989 h 6266942"/>
              <a:gd name="connsiteX71" fmla="*/ 6203209 w 8636594"/>
              <a:gd name="connsiteY71" fmla="*/ 3258640 h 6266942"/>
              <a:gd name="connsiteX72" fmla="*/ 6299430 w 8636594"/>
              <a:gd name="connsiteY72" fmla="*/ 3107321 h 6266942"/>
              <a:gd name="connsiteX73" fmla="*/ 6372650 w 8636594"/>
              <a:gd name="connsiteY73" fmla="*/ 2993735 h 6266942"/>
              <a:gd name="connsiteX74" fmla="*/ 6453197 w 8636594"/>
              <a:gd name="connsiteY74" fmla="*/ 2869788 h 6266942"/>
              <a:gd name="connsiteX75" fmla="*/ 6564167 w 8636594"/>
              <a:gd name="connsiteY75" fmla="*/ 2696807 h 6266942"/>
              <a:gd name="connsiteX76" fmla="*/ 6976233 w 8636594"/>
              <a:gd name="connsiteY76" fmla="*/ 2045274 h 6266942"/>
              <a:gd name="connsiteX77" fmla="*/ 7086755 w 8636594"/>
              <a:gd name="connsiteY77" fmla="*/ 1872743 h 6266942"/>
              <a:gd name="connsiteX78" fmla="*/ 7170279 w 8636594"/>
              <a:gd name="connsiteY78" fmla="*/ 1744202 h 6266942"/>
              <a:gd name="connsiteX79" fmla="*/ 7226351 w 8636594"/>
              <a:gd name="connsiteY79" fmla="*/ 1659017 h 6266942"/>
              <a:gd name="connsiteX80" fmla="*/ 7282789 w 8636594"/>
              <a:gd name="connsiteY80" fmla="*/ 1574303 h 6266942"/>
              <a:gd name="connsiteX81" fmla="*/ 7339643 w 8636594"/>
              <a:gd name="connsiteY81" fmla="*/ 1490113 h 6266942"/>
              <a:gd name="connsiteX82" fmla="*/ 7396957 w 8636594"/>
              <a:gd name="connsiteY82" fmla="*/ 1406503 h 6266942"/>
              <a:gd name="connsiteX83" fmla="*/ 7454781 w 8636594"/>
              <a:gd name="connsiteY83" fmla="*/ 1323526 h 6266942"/>
              <a:gd name="connsiteX84" fmla="*/ 7513161 w 8636594"/>
              <a:gd name="connsiteY84" fmla="*/ 1241237 h 6266942"/>
              <a:gd name="connsiteX85" fmla="*/ 7572144 w 8636594"/>
              <a:gd name="connsiteY85" fmla="*/ 1159689 h 6266942"/>
              <a:gd name="connsiteX86" fmla="*/ 7601877 w 8636594"/>
              <a:gd name="connsiteY86" fmla="*/ 1119210 h 6266942"/>
              <a:gd name="connsiteX87" fmla="*/ 7631779 w 8636594"/>
              <a:gd name="connsiteY87" fmla="*/ 1078937 h 6266942"/>
              <a:gd name="connsiteX88" fmla="*/ 7661855 w 8636594"/>
              <a:gd name="connsiteY88" fmla="*/ 1038876 h 6266942"/>
              <a:gd name="connsiteX89" fmla="*/ 7692111 w 8636594"/>
              <a:gd name="connsiteY89" fmla="*/ 999035 h 6266942"/>
              <a:gd name="connsiteX90" fmla="*/ 7722554 w 8636594"/>
              <a:gd name="connsiteY90" fmla="*/ 959419 h 6266942"/>
              <a:gd name="connsiteX91" fmla="*/ 7753190 w 8636594"/>
              <a:gd name="connsiteY91" fmla="*/ 920037 h 6266942"/>
              <a:gd name="connsiteX92" fmla="*/ 7784023 w 8636594"/>
              <a:gd name="connsiteY92" fmla="*/ 880894 h 6266942"/>
              <a:gd name="connsiteX93" fmla="*/ 7815061 w 8636594"/>
              <a:gd name="connsiteY93" fmla="*/ 841997 h 6266942"/>
              <a:gd name="connsiteX94" fmla="*/ 7846308 w 8636594"/>
              <a:gd name="connsiteY94" fmla="*/ 803354 h 6266942"/>
              <a:gd name="connsiteX95" fmla="*/ 7877772 w 8636594"/>
              <a:gd name="connsiteY95" fmla="*/ 764970 h 6266942"/>
              <a:gd name="connsiteX96" fmla="*/ 7909458 w 8636594"/>
              <a:gd name="connsiteY96" fmla="*/ 726853 h 6266942"/>
              <a:gd name="connsiteX97" fmla="*/ 7941371 w 8636594"/>
              <a:gd name="connsiteY97" fmla="*/ 689010 h 6266942"/>
              <a:gd name="connsiteX98" fmla="*/ 7973518 w 8636594"/>
              <a:gd name="connsiteY98" fmla="*/ 651447 h 6266942"/>
              <a:gd name="connsiteX99" fmla="*/ 8005905 w 8636594"/>
              <a:gd name="connsiteY99" fmla="*/ 614171 h 6266942"/>
              <a:gd name="connsiteX100" fmla="*/ 8038538 w 8636594"/>
              <a:gd name="connsiteY100" fmla="*/ 577189 h 6266942"/>
              <a:gd name="connsiteX101" fmla="*/ 8071421 w 8636594"/>
              <a:gd name="connsiteY101" fmla="*/ 540507 h 6266942"/>
              <a:gd name="connsiteX102" fmla="*/ 8104563 w 8636594"/>
              <a:gd name="connsiteY102" fmla="*/ 504132 h 6266942"/>
              <a:gd name="connsiteX103" fmla="*/ 8137967 w 8636594"/>
              <a:gd name="connsiteY103" fmla="*/ 468072 h 6266942"/>
              <a:gd name="connsiteX104" fmla="*/ 8171641 w 8636594"/>
              <a:gd name="connsiteY104" fmla="*/ 432332 h 6266942"/>
              <a:gd name="connsiteX105" fmla="*/ 8205590 w 8636594"/>
              <a:gd name="connsiteY105" fmla="*/ 396920 h 6266942"/>
              <a:gd name="connsiteX106" fmla="*/ 8239820 w 8636594"/>
              <a:gd name="connsiteY106" fmla="*/ 361843 h 6266942"/>
              <a:gd name="connsiteX107" fmla="*/ 8274337 w 8636594"/>
              <a:gd name="connsiteY107" fmla="*/ 327107 h 6266942"/>
              <a:gd name="connsiteX108" fmla="*/ 8309147 w 8636594"/>
              <a:gd name="connsiteY108" fmla="*/ 292718 h 6266942"/>
              <a:gd name="connsiteX109" fmla="*/ 8344256 w 8636594"/>
              <a:gd name="connsiteY109" fmla="*/ 258685 h 6266942"/>
              <a:gd name="connsiteX110" fmla="*/ 8379669 w 8636594"/>
              <a:gd name="connsiteY110" fmla="*/ 225013 h 6266942"/>
              <a:gd name="connsiteX111" fmla="*/ 8415394 w 8636594"/>
              <a:gd name="connsiteY111" fmla="*/ 191709 h 6266942"/>
              <a:gd name="connsiteX112" fmla="*/ 8451434 w 8636594"/>
              <a:gd name="connsiteY112" fmla="*/ 158780 h 6266942"/>
              <a:gd name="connsiteX113" fmla="*/ 8487798 w 8636594"/>
              <a:gd name="connsiteY113" fmla="*/ 126233 h 6266942"/>
              <a:gd name="connsiteX114" fmla="*/ 8524489 w 8636594"/>
              <a:gd name="connsiteY114" fmla="*/ 94075 h 6266942"/>
              <a:gd name="connsiteX115" fmla="*/ 8561515 w 8636594"/>
              <a:gd name="connsiteY115" fmla="*/ 62312 h 6266942"/>
              <a:gd name="connsiteX116" fmla="*/ 8598881 w 8636594"/>
              <a:gd name="connsiteY116" fmla="*/ 30951 h 6266942"/>
              <a:gd name="connsiteX117" fmla="*/ 8636594 w 8636594"/>
              <a:gd name="connsiteY117" fmla="*/ 0 h 6266942"/>
              <a:gd name="connsiteX0" fmla="*/ 8636594 w 8636594"/>
              <a:gd name="connsiteY0" fmla="*/ 0 h 6247281"/>
              <a:gd name="connsiteX1" fmla="*/ 5293 w 8636594"/>
              <a:gd name="connsiteY1" fmla="*/ 0 h 6247281"/>
              <a:gd name="connsiteX2" fmla="*/ 0 w 8636594"/>
              <a:gd name="connsiteY2" fmla="*/ 5587843 h 6247281"/>
              <a:gd name="connsiteX3" fmla="*/ 1594033 w 8636594"/>
              <a:gd name="connsiteY3" fmla="*/ 5600057 h 6247281"/>
              <a:gd name="connsiteX4" fmla="*/ 1686068 w 8636594"/>
              <a:gd name="connsiteY4" fmla="*/ 5599745 h 6247281"/>
              <a:gd name="connsiteX5" fmla="*/ 3376401 w 8636594"/>
              <a:gd name="connsiteY5" fmla="*/ 6247281 h 6247281"/>
              <a:gd name="connsiteX6" fmla="*/ 3421300 w 8636594"/>
              <a:gd name="connsiteY6" fmla="*/ 6227263 h 6247281"/>
              <a:gd name="connsiteX7" fmla="*/ 3465680 w 8636594"/>
              <a:gd name="connsiteY7" fmla="*/ 6206893 h 6247281"/>
              <a:gd name="connsiteX8" fmla="*/ 3509548 w 8636594"/>
              <a:gd name="connsiteY8" fmla="*/ 6186174 h 6247281"/>
              <a:gd name="connsiteX9" fmla="*/ 3552910 w 8636594"/>
              <a:gd name="connsiteY9" fmla="*/ 6165110 h 6247281"/>
              <a:gd name="connsiteX10" fmla="*/ 3595773 w 8636594"/>
              <a:gd name="connsiteY10" fmla="*/ 6143704 h 6247281"/>
              <a:gd name="connsiteX11" fmla="*/ 3638142 w 8636594"/>
              <a:gd name="connsiteY11" fmla="*/ 6121960 h 6247281"/>
              <a:gd name="connsiteX12" fmla="*/ 3680024 w 8636594"/>
              <a:gd name="connsiteY12" fmla="*/ 6099881 h 6247281"/>
              <a:gd name="connsiteX13" fmla="*/ 3721426 w 8636594"/>
              <a:gd name="connsiteY13" fmla="*/ 6077471 h 6247281"/>
              <a:gd name="connsiteX14" fmla="*/ 3762353 w 8636594"/>
              <a:gd name="connsiteY14" fmla="*/ 6054733 h 6247281"/>
              <a:gd name="connsiteX15" fmla="*/ 3802812 w 8636594"/>
              <a:gd name="connsiteY15" fmla="*/ 6031671 h 6247281"/>
              <a:gd name="connsiteX16" fmla="*/ 3842810 w 8636594"/>
              <a:gd name="connsiteY16" fmla="*/ 6008288 h 6247281"/>
              <a:gd name="connsiteX17" fmla="*/ 3882352 w 8636594"/>
              <a:gd name="connsiteY17" fmla="*/ 5984588 h 6247281"/>
              <a:gd name="connsiteX18" fmla="*/ 3921445 w 8636594"/>
              <a:gd name="connsiteY18" fmla="*/ 5960574 h 6247281"/>
              <a:gd name="connsiteX19" fmla="*/ 3960096 w 8636594"/>
              <a:gd name="connsiteY19" fmla="*/ 5936250 h 6247281"/>
              <a:gd name="connsiteX20" fmla="*/ 3998311 w 8636594"/>
              <a:gd name="connsiteY20" fmla="*/ 5911619 h 6247281"/>
              <a:gd name="connsiteX21" fmla="*/ 4036095 w 8636594"/>
              <a:gd name="connsiteY21" fmla="*/ 5886685 h 6247281"/>
              <a:gd name="connsiteX22" fmla="*/ 4073456 w 8636594"/>
              <a:gd name="connsiteY22" fmla="*/ 5861452 h 6247281"/>
              <a:gd name="connsiteX23" fmla="*/ 4110400 w 8636594"/>
              <a:gd name="connsiteY23" fmla="*/ 5835922 h 6247281"/>
              <a:gd name="connsiteX24" fmla="*/ 4146933 w 8636594"/>
              <a:gd name="connsiteY24" fmla="*/ 5810100 h 6247281"/>
              <a:gd name="connsiteX25" fmla="*/ 4183061 w 8636594"/>
              <a:gd name="connsiteY25" fmla="*/ 5783988 h 6247281"/>
              <a:gd name="connsiteX26" fmla="*/ 4218791 w 8636594"/>
              <a:gd name="connsiteY26" fmla="*/ 5757591 h 6247281"/>
              <a:gd name="connsiteX27" fmla="*/ 4254129 w 8636594"/>
              <a:gd name="connsiteY27" fmla="*/ 5730912 h 6247281"/>
              <a:gd name="connsiteX28" fmla="*/ 4289081 w 8636594"/>
              <a:gd name="connsiteY28" fmla="*/ 5703955 h 6247281"/>
              <a:gd name="connsiteX29" fmla="*/ 4323654 w 8636594"/>
              <a:gd name="connsiteY29" fmla="*/ 5676722 h 6247281"/>
              <a:gd name="connsiteX30" fmla="*/ 4357854 w 8636594"/>
              <a:gd name="connsiteY30" fmla="*/ 5649218 h 6247281"/>
              <a:gd name="connsiteX31" fmla="*/ 4391688 w 8636594"/>
              <a:gd name="connsiteY31" fmla="*/ 5621446 h 6247281"/>
              <a:gd name="connsiteX32" fmla="*/ 4425162 w 8636594"/>
              <a:gd name="connsiteY32" fmla="*/ 5593409 h 6247281"/>
              <a:gd name="connsiteX33" fmla="*/ 4458281 w 8636594"/>
              <a:gd name="connsiteY33" fmla="*/ 5565111 h 6247281"/>
              <a:gd name="connsiteX34" fmla="*/ 4491053 w 8636594"/>
              <a:gd name="connsiteY34" fmla="*/ 5536556 h 6247281"/>
              <a:gd name="connsiteX35" fmla="*/ 4523484 w 8636594"/>
              <a:gd name="connsiteY35" fmla="*/ 5507747 h 6247281"/>
              <a:gd name="connsiteX36" fmla="*/ 4555580 w 8636594"/>
              <a:gd name="connsiteY36" fmla="*/ 5478687 h 6247281"/>
              <a:gd name="connsiteX37" fmla="*/ 4587347 w 8636594"/>
              <a:gd name="connsiteY37" fmla="*/ 5449380 h 6247281"/>
              <a:gd name="connsiteX38" fmla="*/ 4618793 w 8636594"/>
              <a:gd name="connsiteY38" fmla="*/ 5419830 h 6247281"/>
              <a:gd name="connsiteX39" fmla="*/ 4649922 w 8636594"/>
              <a:gd name="connsiteY39" fmla="*/ 5390040 h 6247281"/>
              <a:gd name="connsiteX40" fmla="*/ 4680742 w 8636594"/>
              <a:gd name="connsiteY40" fmla="*/ 5360014 h 6247281"/>
              <a:gd name="connsiteX41" fmla="*/ 4711259 w 8636594"/>
              <a:gd name="connsiteY41" fmla="*/ 5329755 h 6247281"/>
              <a:gd name="connsiteX42" fmla="*/ 4741478 w 8636594"/>
              <a:gd name="connsiteY42" fmla="*/ 5299266 h 6247281"/>
              <a:gd name="connsiteX43" fmla="*/ 4771408 w 8636594"/>
              <a:gd name="connsiteY43" fmla="*/ 5268551 h 6247281"/>
              <a:gd name="connsiteX44" fmla="*/ 4801053 w 8636594"/>
              <a:gd name="connsiteY44" fmla="*/ 5237614 h 6247281"/>
              <a:gd name="connsiteX45" fmla="*/ 4830420 w 8636594"/>
              <a:gd name="connsiteY45" fmla="*/ 5206458 h 6247281"/>
              <a:gd name="connsiteX46" fmla="*/ 4859516 w 8636594"/>
              <a:gd name="connsiteY46" fmla="*/ 5175087 h 6247281"/>
              <a:gd name="connsiteX47" fmla="*/ 4888347 w 8636594"/>
              <a:gd name="connsiteY47" fmla="*/ 5143504 h 6247281"/>
              <a:gd name="connsiteX48" fmla="*/ 4916919 w 8636594"/>
              <a:gd name="connsiteY48" fmla="*/ 5111713 h 6247281"/>
              <a:gd name="connsiteX49" fmla="*/ 4945238 w 8636594"/>
              <a:gd name="connsiteY49" fmla="*/ 5079717 h 6247281"/>
              <a:gd name="connsiteX50" fmla="*/ 4973311 w 8636594"/>
              <a:gd name="connsiteY50" fmla="*/ 5047519 h 6247281"/>
              <a:gd name="connsiteX51" fmla="*/ 5001145 w 8636594"/>
              <a:gd name="connsiteY51" fmla="*/ 5015124 h 6247281"/>
              <a:gd name="connsiteX52" fmla="*/ 5028745 w 8636594"/>
              <a:gd name="connsiteY52" fmla="*/ 4982535 h 6247281"/>
              <a:gd name="connsiteX53" fmla="*/ 5056117 w 8636594"/>
              <a:gd name="connsiteY53" fmla="*/ 4949755 h 6247281"/>
              <a:gd name="connsiteX54" fmla="*/ 5083269 w 8636594"/>
              <a:gd name="connsiteY54" fmla="*/ 4916787 h 6247281"/>
              <a:gd name="connsiteX55" fmla="*/ 5110207 w 8636594"/>
              <a:gd name="connsiteY55" fmla="*/ 4883636 h 6247281"/>
              <a:gd name="connsiteX56" fmla="*/ 5136937 w 8636594"/>
              <a:gd name="connsiteY56" fmla="*/ 4850305 h 6247281"/>
              <a:gd name="connsiteX57" fmla="*/ 5163464 w 8636594"/>
              <a:gd name="connsiteY57" fmla="*/ 4816797 h 6247281"/>
              <a:gd name="connsiteX58" fmla="*/ 5215940 w 8636594"/>
              <a:gd name="connsiteY58" fmla="*/ 4749265 h 6247281"/>
              <a:gd name="connsiteX59" fmla="*/ 5267684 w 8636594"/>
              <a:gd name="connsiteY59" fmla="*/ 4681068 h 6247281"/>
              <a:gd name="connsiteX60" fmla="*/ 5318748 w 8636594"/>
              <a:gd name="connsiteY60" fmla="*/ 4612234 h 6247281"/>
              <a:gd name="connsiteX61" fmla="*/ 5369182 w 8636594"/>
              <a:gd name="connsiteY61" fmla="*/ 4542793 h 6247281"/>
              <a:gd name="connsiteX62" fmla="*/ 5419038 w 8636594"/>
              <a:gd name="connsiteY62" fmla="*/ 4472771 h 6247281"/>
              <a:gd name="connsiteX63" fmla="*/ 5468365 w 8636594"/>
              <a:gd name="connsiteY63" fmla="*/ 4402196 h 6247281"/>
              <a:gd name="connsiteX64" fmla="*/ 5517215 w 8636594"/>
              <a:gd name="connsiteY64" fmla="*/ 4331098 h 6247281"/>
              <a:gd name="connsiteX65" fmla="*/ 5565637 w 8636594"/>
              <a:gd name="connsiteY65" fmla="*/ 4259503 h 6247281"/>
              <a:gd name="connsiteX66" fmla="*/ 5613684 w 8636594"/>
              <a:gd name="connsiteY66" fmla="*/ 4187441 h 6247281"/>
              <a:gd name="connsiteX67" fmla="*/ 5685160 w 8636594"/>
              <a:gd name="connsiteY67" fmla="*/ 4078531 h 6247281"/>
              <a:gd name="connsiteX68" fmla="*/ 5756074 w 8636594"/>
              <a:gd name="connsiteY68" fmla="*/ 3968727 h 6247281"/>
              <a:gd name="connsiteX69" fmla="*/ 5873483 w 8636594"/>
              <a:gd name="connsiteY69" fmla="*/ 3783989 h 6247281"/>
              <a:gd name="connsiteX70" fmla="*/ 6203209 w 8636594"/>
              <a:gd name="connsiteY70" fmla="*/ 3258640 h 6247281"/>
              <a:gd name="connsiteX71" fmla="*/ 6299430 w 8636594"/>
              <a:gd name="connsiteY71" fmla="*/ 3107321 h 6247281"/>
              <a:gd name="connsiteX72" fmla="*/ 6372650 w 8636594"/>
              <a:gd name="connsiteY72" fmla="*/ 2993735 h 6247281"/>
              <a:gd name="connsiteX73" fmla="*/ 6453197 w 8636594"/>
              <a:gd name="connsiteY73" fmla="*/ 2869788 h 6247281"/>
              <a:gd name="connsiteX74" fmla="*/ 6564167 w 8636594"/>
              <a:gd name="connsiteY74" fmla="*/ 2696807 h 6247281"/>
              <a:gd name="connsiteX75" fmla="*/ 6976233 w 8636594"/>
              <a:gd name="connsiteY75" fmla="*/ 2045274 h 6247281"/>
              <a:gd name="connsiteX76" fmla="*/ 7086755 w 8636594"/>
              <a:gd name="connsiteY76" fmla="*/ 1872743 h 6247281"/>
              <a:gd name="connsiteX77" fmla="*/ 7170279 w 8636594"/>
              <a:gd name="connsiteY77" fmla="*/ 1744202 h 6247281"/>
              <a:gd name="connsiteX78" fmla="*/ 7226351 w 8636594"/>
              <a:gd name="connsiteY78" fmla="*/ 1659017 h 6247281"/>
              <a:gd name="connsiteX79" fmla="*/ 7282789 w 8636594"/>
              <a:gd name="connsiteY79" fmla="*/ 1574303 h 6247281"/>
              <a:gd name="connsiteX80" fmla="*/ 7339643 w 8636594"/>
              <a:gd name="connsiteY80" fmla="*/ 1490113 h 6247281"/>
              <a:gd name="connsiteX81" fmla="*/ 7396957 w 8636594"/>
              <a:gd name="connsiteY81" fmla="*/ 1406503 h 6247281"/>
              <a:gd name="connsiteX82" fmla="*/ 7454781 w 8636594"/>
              <a:gd name="connsiteY82" fmla="*/ 1323526 h 6247281"/>
              <a:gd name="connsiteX83" fmla="*/ 7513161 w 8636594"/>
              <a:gd name="connsiteY83" fmla="*/ 1241237 h 6247281"/>
              <a:gd name="connsiteX84" fmla="*/ 7572144 w 8636594"/>
              <a:gd name="connsiteY84" fmla="*/ 1159689 h 6247281"/>
              <a:gd name="connsiteX85" fmla="*/ 7601877 w 8636594"/>
              <a:gd name="connsiteY85" fmla="*/ 1119210 h 6247281"/>
              <a:gd name="connsiteX86" fmla="*/ 7631779 w 8636594"/>
              <a:gd name="connsiteY86" fmla="*/ 1078937 h 6247281"/>
              <a:gd name="connsiteX87" fmla="*/ 7661855 w 8636594"/>
              <a:gd name="connsiteY87" fmla="*/ 1038876 h 6247281"/>
              <a:gd name="connsiteX88" fmla="*/ 7692111 w 8636594"/>
              <a:gd name="connsiteY88" fmla="*/ 999035 h 6247281"/>
              <a:gd name="connsiteX89" fmla="*/ 7722554 w 8636594"/>
              <a:gd name="connsiteY89" fmla="*/ 959419 h 6247281"/>
              <a:gd name="connsiteX90" fmla="*/ 7753190 w 8636594"/>
              <a:gd name="connsiteY90" fmla="*/ 920037 h 6247281"/>
              <a:gd name="connsiteX91" fmla="*/ 7784023 w 8636594"/>
              <a:gd name="connsiteY91" fmla="*/ 880894 h 6247281"/>
              <a:gd name="connsiteX92" fmla="*/ 7815061 w 8636594"/>
              <a:gd name="connsiteY92" fmla="*/ 841997 h 6247281"/>
              <a:gd name="connsiteX93" fmla="*/ 7846308 w 8636594"/>
              <a:gd name="connsiteY93" fmla="*/ 803354 h 6247281"/>
              <a:gd name="connsiteX94" fmla="*/ 7877772 w 8636594"/>
              <a:gd name="connsiteY94" fmla="*/ 764970 h 6247281"/>
              <a:gd name="connsiteX95" fmla="*/ 7909458 w 8636594"/>
              <a:gd name="connsiteY95" fmla="*/ 726853 h 6247281"/>
              <a:gd name="connsiteX96" fmla="*/ 7941371 w 8636594"/>
              <a:gd name="connsiteY96" fmla="*/ 689010 h 6247281"/>
              <a:gd name="connsiteX97" fmla="*/ 7973518 w 8636594"/>
              <a:gd name="connsiteY97" fmla="*/ 651447 h 6247281"/>
              <a:gd name="connsiteX98" fmla="*/ 8005905 w 8636594"/>
              <a:gd name="connsiteY98" fmla="*/ 614171 h 6247281"/>
              <a:gd name="connsiteX99" fmla="*/ 8038538 w 8636594"/>
              <a:gd name="connsiteY99" fmla="*/ 577189 h 6247281"/>
              <a:gd name="connsiteX100" fmla="*/ 8071421 w 8636594"/>
              <a:gd name="connsiteY100" fmla="*/ 540507 h 6247281"/>
              <a:gd name="connsiteX101" fmla="*/ 8104563 w 8636594"/>
              <a:gd name="connsiteY101" fmla="*/ 504132 h 6247281"/>
              <a:gd name="connsiteX102" fmla="*/ 8137967 w 8636594"/>
              <a:gd name="connsiteY102" fmla="*/ 468072 h 6247281"/>
              <a:gd name="connsiteX103" fmla="*/ 8171641 w 8636594"/>
              <a:gd name="connsiteY103" fmla="*/ 432332 h 6247281"/>
              <a:gd name="connsiteX104" fmla="*/ 8205590 w 8636594"/>
              <a:gd name="connsiteY104" fmla="*/ 396920 h 6247281"/>
              <a:gd name="connsiteX105" fmla="*/ 8239820 w 8636594"/>
              <a:gd name="connsiteY105" fmla="*/ 361843 h 6247281"/>
              <a:gd name="connsiteX106" fmla="*/ 8274337 w 8636594"/>
              <a:gd name="connsiteY106" fmla="*/ 327107 h 6247281"/>
              <a:gd name="connsiteX107" fmla="*/ 8309147 w 8636594"/>
              <a:gd name="connsiteY107" fmla="*/ 292718 h 6247281"/>
              <a:gd name="connsiteX108" fmla="*/ 8344256 w 8636594"/>
              <a:gd name="connsiteY108" fmla="*/ 258685 h 6247281"/>
              <a:gd name="connsiteX109" fmla="*/ 8379669 w 8636594"/>
              <a:gd name="connsiteY109" fmla="*/ 225013 h 6247281"/>
              <a:gd name="connsiteX110" fmla="*/ 8415394 w 8636594"/>
              <a:gd name="connsiteY110" fmla="*/ 191709 h 6247281"/>
              <a:gd name="connsiteX111" fmla="*/ 8451434 w 8636594"/>
              <a:gd name="connsiteY111" fmla="*/ 158780 h 6247281"/>
              <a:gd name="connsiteX112" fmla="*/ 8487798 w 8636594"/>
              <a:gd name="connsiteY112" fmla="*/ 126233 h 6247281"/>
              <a:gd name="connsiteX113" fmla="*/ 8524489 w 8636594"/>
              <a:gd name="connsiteY113" fmla="*/ 94075 h 6247281"/>
              <a:gd name="connsiteX114" fmla="*/ 8561515 w 8636594"/>
              <a:gd name="connsiteY114" fmla="*/ 62312 h 6247281"/>
              <a:gd name="connsiteX115" fmla="*/ 8598881 w 8636594"/>
              <a:gd name="connsiteY115" fmla="*/ 30951 h 6247281"/>
              <a:gd name="connsiteX116" fmla="*/ 8636594 w 8636594"/>
              <a:gd name="connsiteY116" fmla="*/ 0 h 6247281"/>
              <a:gd name="connsiteX0" fmla="*/ 8636594 w 8636594"/>
              <a:gd name="connsiteY0" fmla="*/ 0 h 6227263"/>
              <a:gd name="connsiteX1" fmla="*/ 5293 w 8636594"/>
              <a:gd name="connsiteY1" fmla="*/ 0 h 6227263"/>
              <a:gd name="connsiteX2" fmla="*/ 0 w 8636594"/>
              <a:gd name="connsiteY2" fmla="*/ 5587843 h 6227263"/>
              <a:gd name="connsiteX3" fmla="*/ 1594033 w 8636594"/>
              <a:gd name="connsiteY3" fmla="*/ 5600057 h 6227263"/>
              <a:gd name="connsiteX4" fmla="*/ 1686068 w 8636594"/>
              <a:gd name="connsiteY4" fmla="*/ 5599745 h 6227263"/>
              <a:gd name="connsiteX5" fmla="*/ 3421300 w 8636594"/>
              <a:gd name="connsiteY5" fmla="*/ 6227263 h 6227263"/>
              <a:gd name="connsiteX6" fmla="*/ 3465680 w 8636594"/>
              <a:gd name="connsiteY6" fmla="*/ 6206893 h 6227263"/>
              <a:gd name="connsiteX7" fmla="*/ 3509548 w 8636594"/>
              <a:gd name="connsiteY7" fmla="*/ 6186174 h 6227263"/>
              <a:gd name="connsiteX8" fmla="*/ 3552910 w 8636594"/>
              <a:gd name="connsiteY8" fmla="*/ 6165110 h 6227263"/>
              <a:gd name="connsiteX9" fmla="*/ 3595773 w 8636594"/>
              <a:gd name="connsiteY9" fmla="*/ 6143704 h 6227263"/>
              <a:gd name="connsiteX10" fmla="*/ 3638142 w 8636594"/>
              <a:gd name="connsiteY10" fmla="*/ 6121960 h 6227263"/>
              <a:gd name="connsiteX11" fmla="*/ 3680024 w 8636594"/>
              <a:gd name="connsiteY11" fmla="*/ 6099881 h 6227263"/>
              <a:gd name="connsiteX12" fmla="*/ 3721426 w 8636594"/>
              <a:gd name="connsiteY12" fmla="*/ 6077471 h 6227263"/>
              <a:gd name="connsiteX13" fmla="*/ 3762353 w 8636594"/>
              <a:gd name="connsiteY13" fmla="*/ 6054733 h 6227263"/>
              <a:gd name="connsiteX14" fmla="*/ 3802812 w 8636594"/>
              <a:gd name="connsiteY14" fmla="*/ 6031671 h 6227263"/>
              <a:gd name="connsiteX15" fmla="*/ 3842810 w 8636594"/>
              <a:gd name="connsiteY15" fmla="*/ 6008288 h 6227263"/>
              <a:gd name="connsiteX16" fmla="*/ 3882352 w 8636594"/>
              <a:gd name="connsiteY16" fmla="*/ 5984588 h 6227263"/>
              <a:gd name="connsiteX17" fmla="*/ 3921445 w 8636594"/>
              <a:gd name="connsiteY17" fmla="*/ 5960574 h 6227263"/>
              <a:gd name="connsiteX18" fmla="*/ 3960096 w 8636594"/>
              <a:gd name="connsiteY18" fmla="*/ 5936250 h 6227263"/>
              <a:gd name="connsiteX19" fmla="*/ 3998311 w 8636594"/>
              <a:gd name="connsiteY19" fmla="*/ 5911619 h 6227263"/>
              <a:gd name="connsiteX20" fmla="*/ 4036095 w 8636594"/>
              <a:gd name="connsiteY20" fmla="*/ 5886685 h 6227263"/>
              <a:gd name="connsiteX21" fmla="*/ 4073456 w 8636594"/>
              <a:gd name="connsiteY21" fmla="*/ 5861452 h 6227263"/>
              <a:gd name="connsiteX22" fmla="*/ 4110400 w 8636594"/>
              <a:gd name="connsiteY22" fmla="*/ 5835922 h 6227263"/>
              <a:gd name="connsiteX23" fmla="*/ 4146933 w 8636594"/>
              <a:gd name="connsiteY23" fmla="*/ 5810100 h 6227263"/>
              <a:gd name="connsiteX24" fmla="*/ 4183061 w 8636594"/>
              <a:gd name="connsiteY24" fmla="*/ 5783988 h 6227263"/>
              <a:gd name="connsiteX25" fmla="*/ 4218791 w 8636594"/>
              <a:gd name="connsiteY25" fmla="*/ 5757591 h 6227263"/>
              <a:gd name="connsiteX26" fmla="*/ 4254129 w 8636594"/>
              <a:gd name="connsiteY26" fmla="*/ 5730912 h 6227263"/>
              <a:gd name="connsiteX27" fmla="*/ 4289081 w 8636594"/>
              <a:gd name="connsiteY27" fmla="*/ 5703955 h 6227263"/>
              <a:gd name="connsiteX28" fmla="*/ 4323654 w 8636594"/>
              <a:gd name="connsiteY28" fmla="*/ 5676722 h 6227263"/>
              <a:gd name="connsiteX29" fmla="*/ 4357854 w 8636594"/>
              <a:gd name="connsiteY29" fmla="*/ 5649218 h 6227263"/>
              <a:gd name="connsiteX30" fmla="*/ 4391688 w 8636594"/>
              <a:gd name="connsiteY30" fmla="*/ 5621446 h 6227263"/>
              <a:gd name="connsiteX31" fmla="*/ 4425162 w 8636594"/>
              <a:gd name="connsiteY31" fmla="*/ 5593409 h 6227263"/>
              <a:gd name="connsiteX32" fmla="*/ 4458281 w 8636594"/>
              <a:gd name="connsiteY32" fmla="*/ 5565111 h 6227263"/>
              <a:gd name="connsiteX33" fmla="*/ 4491053 w 8636594"/>
              <a:gd name="connsiteY33" fmla="*/ 5536556 h 6227263"/>
              <a:gd name="connsiteX34" fmla="*/ 4523484 w 8636594"/>
              <a:gd name="connsiteY34" fmla="*/ 5507747 h 6227263"/>
              <a:gd name="connsiteX35" fmla="*/ 4555580 w 8636594"/>
              <a:gd name="connsiteY35" fmla="*/ 5478687 h 6227263"/>
              <a:gd name="connsiteX36" fmla="*/ 4587347 w 8636594"/>
              <a:gd name="connsiteY36" fmla="*/ 5449380 h 6227263"/>
              <a:gd name="connsiteX37" fmla="*/ 4618793 w 8636594"/>
              <a:gd name="connsiteY37" fmla="*/ 5419830 h 6227263"/>
              <a:gd name="connsiteX38" fmla="*/ 4649922 w 8636594"/>
              <a:gd name="connsiteY38" fmla="*/ 5390040 h 6227263"/>
              <a:gd name="connsiteX39" fmla="*/ 4680742 w 8636594"/>
              <a:gd name="connsiteY39" fmla="*/ 5360014 h 6227263"/>
              <a:gd name="connsiteX40" fmla="*/ 4711259 w 8636594"/>
              <a:gd name="connsiteY40" fmla="*/ 5329755 h 6227263"/>
              <a:gd name="connsiteX41" fmla="*/ 4741478 w 8636594"/>
              <a:gd name="connsiteY41" fmla="*/ 5299266 h 6227263"/>
              <a:gd name="connsiteX42" fmla="*/ 4771408 w 8636594"/>
              <a:gd name="connsiteY42" fmla="*/ 5268551 h 6227263"/>
              <a:gd name="connsiteX43" fmla="*/ 4801053 w 8636594"/>
              <a:gd name="connsiteY43" fmla="*/ 5237614 h 6227263"/>
              <a:gd name="connsiteX44" fmla="*/ 4830420 w 8636594"/>
              <a:gd name="connsiteY44" fmla="*/ 5206458 h 6227263"/>
              <a:gd name="connsiteX45" fmla="*/ 4859516 w 8636594"/>
              <a:gd name="connsiteY45" fmla="*/ 5175087 h 6227263"/>
              <a:gd name="connsiteX46" fmla="*/ 4888347 w 8636594"/>
              <a:gd name="connsiteY46" fmla="*/ 5143504 h 6227263"/>
              <a:gd name="connsiteX47" fmla="*/ 4916919 w 8636594"/>
              <a:gd name="connsiteY47" fmla="*/ 5111713 h 6227263"/>
              <a:gd name="connsiteX48" fmla="*/ 4945238 w 8636594"/>
              <a:gd name="connsiteY48" fmla="*/ 5079717 h 6227263"/>
              <a:gd name="connsiteX49" fmla="*/ 4973311 w 8636594"/>
              <a:gd name="connsiteY49" fmla="*/ 5047519 h 6227263"/>
              <a:gd name="connsiteX50" fmla="*/ 5001145 w 8636594"/>
              <a:gd name="connsiteY50" fmla="*/ 5015124 h 6227263"/>
              <a:gd name="connsiteX51" fmla="*/ 5028745 w 8636594"/>
              <a:gd name="connsiteY51" fmla="*/ 4982535 h 6227263"/>
              <a:gd name="connsiteX52" fmla="*/ 5056117 w 8636594"/>
              <a:gd name="connsiteY52" fmla="*/ 4949755 h 6227263"/>
              <a:gd name="connsiteX53" fmla="*/ 5083269 w 8636594"/>
              <a:gd name="connsiteY53" fmla="*/ 4916787 h 6227263"/>
              <a:gd name="connsiteX54" fmla="*/ 5110207 w 8636594"/>
              <a:gd name="connsiteY54" fmla="*/ 4883636 h 6227263"/>
              <a:gd name="connsiteX55" fmla="*/ 5136937 w 8636594"/>
              <a:gd name="connsiteY55" fmla="*/ 4850305 h 6227263"/>
              <a:gd name="connsiteX56" fmla="*/ 5163464 w 8636594"/>
              <a:gd name="connsiteY56" fmla="*/ 4816797 h 6227263"/>
              <a:gd name="connsiteX57" fmla="*/ 5215940 w 8636594"/>
              <a:gd name="connsiteY57" fmla="*/ 4749265 h 6227263"/>
              <a:gd name="connsiteX58" fmla="*/ 5267684 w 8636594"/>
              <a:gd name="connsiteY58" fmla="*/ 4681068 h 6227263"/>
              <a:gd name="connsiteX59" fmla="*/ 5318748 w 8636594"/>
              <a:gd name="connsiteY59" fmla="*/ 4612234 h 6227263"/>
              <a:gd name="connsiteX60" fmla="*/ 5369182 w 8636594"/>
              <a:gd name="connsiteY60" fmla="*/ 4542793 h 6227263"/>
              <a:gd name="connsiteX61" fmla="*/ 5419038 w 8636594"/>
              <a:gd name="connsiteY61" fmla="*/ 4472771 h 6227263"/>
              <a:gd name="connsiteX62" fmla="*/ 5468365 w 8636594"/>
              <a:gd name="connsiteY62" fmla="*/ 4402196 h 6227263"/>
              <a:gd name="connsiteX63" fmla="*/ 5517215 w 8636594"/>
              <a:gd name="connsiteY63" fmla="*/ 4331098 h 6227263"/>
              <a:gd name="connsiteX64" fmla="*/ 5565637 w 8636594"/>
              <a:gd name="connsiteY64" fmla="*/ 4259503 h 6227263"/>
              <a:gd name="connsiteX65" fmla="*/ 5613684 w 8636594"/>
              <a:gd name="connsiteY65" fmla="*/ 4187441 h 6227263"/>
              <a:gd name="connsiteX66" fmla="*/ 5685160 w 8636594"/>
              <a:gd name="connsiteY66" fmla="*/ 4078531 h 6227263"/>
              <a:gd name="connsiteX67" fmla="*/ 5756074 w 8636594"/>
              <a:gd name="connsiteY67" fmla="*/ 3968727 h 6227263"/>
              <a:gd name="connsiteX68" fmla="*/ 5873483 w 8636594"/>
              <a:gd name="connsiteY68" fmla="*/ 3783989 h 6227263"/>
              <a:gd name="connsiteX69" fmla="*/ 6203209 w 8636594"/>
              <a:gd name="connsiteY69" fmla="*/ 3258640 h 6227263"/>
              <a:gd name="connsiteX70" fmla="*/ 6299430 w 8636594"/>
              <a:gd name="connsiteY70" fmla="*/ 3107321 h 6227263"/>
              <a:gd name="connsiteX71" fmla="*/ 6372650 w 8636594"/>
              <a:gd name="connsiteY71" fmla="*/ 2993735 h 6227263"/>
              <a:gd name="connsiteX72" fmla="*/ 6453197 w 8636594"/>
              <a:gd name="connsiteY72" fmla="*/ 2869788 h 6227263"/>
              <a:gd name="connsiteX73" fmla="*/ 6564167 w 8636594"/>
              <a:gd name="connsiteY73" fmla="*/ 2696807 h 6227263"/>
              <a:gd name="connsiteX74" fmla="*/ 6976233 w 8636594"/>
              <a:gd name="connsiteY74" fmla="*/ 2045274 h 6227263"/>
              <a:gd name="connsiteX75" fmla="*/ 7086755 w 8636594"/>
              <a:gd name="connsiteY75" fmla="*/ 1872743 h 6227263"/>
              <a:gd name="connsiteX76" fmla="*/ 7170279 w 8636594"/>
              <a:gd name="connsiteY76" fmla="*/ 1744202 h 6227263"/>
              <a:gd name="connsiteX77" fmla="*/ 7226351 w 8636594"/>
              <a:gd name="connsiteY77" fmla="*/ 1659017 h 6227263"/>
              <a:gd name="connsiteX78" fmla="*/ 7282789 w 8636594"/>
              <a:gd name="connsiteY78" fmla="*/ 1574303 h 6227263"/>
              <a:gd name="connsiteX79" fmla="*/ 7339643 w 8636594"/>
              <a:gd name="connsiteY79" fmla="*/ 1490113 h 6227263"/>
              <a:gd name="connsiteX80" fmla="*/ 7396957 w 8636594"/>
              <a:gd name="connsiteY80" fmla="*/ 1406503 h 6227263"/>
              <a:gd name="connsiteX81" fmla="*/ 7454781 w 8636594"/>
              <a:gd name="connsiteY81" fmla="*/ 1323526 h 6227263"/>
              <a:gd name="connsiteX82" fmla="*/ 7513161 w 8636594"/>
              <a:gd name="connsiteY82" fmla="*/ 1241237 h 6227263"/>
              <a:gd name="connsiteX83" fmla="*/ 7572144 w 8636594"/>
              <a:gd name="connsiteY83" fmla="*/ 1159689 h 6227263"/>
              <a:gd name="connsiteX84" fmla="*/ 7601877 w 8636594"/>
              <a:gd name="connsiteY84" fmla="*/ 1119210 h 6227263"/>
              <a:gd name="connsiteX85" fmla="*/ 7631779 w 8636594"/>
              <a:gd name="connsiteY85" fmla="*/ 1078937 h 6227263"/>
              <a:gd name="connsiteX86" fmla="*/ 7661855 w 8636594"/>
              <a:gd name="connsiteY86" fmla="*/ 1038876 h 6227263"/>
              <a:gd name="connsiteX87" fmla="*/ 7692111 w 8636594"/>
              <a:gd name="connsiteY87" fmla="*/ 999035 h 6227263"/>
              <a:gd name="connsiteX88" fmla="*/ 7722554 w 8636594"/>
              <a:gd name="connsiteY88" fmla="*/ 959419 h 6227263"/>
              <a:gd name="connsiteX89" fmla="*/ 7753190 w 8636594"/>
              <a:gd name="connsiteY89" fmla="*/ 920037 h 6227263"/>
              <a:gd name="connsiteX90" fmla="*/ 7784023 w 8636594"/>
              <a:gd name="connsiteY90" fmla="*/ 880894 h 6227263"/>
              <a:gd name="connsiteX91" fmla="*/ 7815061 w 8636594"/>
              <a:gd name="connsiteY91" fmla="*/ 841997 h 6227263"/>
              <a:gd name="connsiteX92" fmla="*/ 7846308 w 8636594"/>
              <a:gd name="connsiteY92" fmla="*/ 803354 h 6227263"/>
              <a:gd name="connsiteX93" fmla="*/ 7877772 w 8636594"/>
              <a:gd name="connsiteY93" fmla="*/ 764970 h 6227263"/>
              <a:gd name="connsiteX94" fmla="*/ 7909458 w 8636594"/>
              <a:gd name="connsiteY94" fmla="*/ 726853 h 6227263"/>
              <a:gd name="connsiteX95" fmla="*/ 7941371 w 8636594"/>
              <a:gd name="connsiteY95" fmla="*/ 689010 h 6227263"/>
              <a:gd name="connsiteX96" fmla="*/ 7973518 w 8636594"/>
              <a:gd name="connsiteY96" fmla="*/ 651447 h 6227263"/>
              <a:gd name="connsiteX97" fmla="*/ 8005905 w 8636594"/>
              <a:gd name="connsiteY97" fmla="*/ 614171 h 6227263"/>
              <a:gd name="connsiteX98" fmla="*/ 8038538 w 8636594"/>
              <a:gd name="connsiteY98" fmla="*/ 577189 h 6227263"/>
              <a:gd name="connsiteX99" fmla="*/ 8071421 w 8636594"/>
              <a:gd name="connsiteY99" fmla="*/ 540507 h 6227263"/>
              <a:gd name="connsiteX100" fmla="*/ 8104563 w 8636594"/>
              <a:gd name="connsiteY100" fmla="*/ 504132 h 6227263"/>
              <a:gd name="connsiteX101" fmla="*/ 8137967 w 8636594"/>
              <a:gd name="connsiteY101" fmla="*/ 468072 h 6227263"/>
              <a:gd name="connsiteX102" fmla="*/ 8171641 w 8636594"/>
              <a:gd name="connsiteY102" fmla="*/ 432332 h 6227263"/>
              <a:gd name="connsiteX103" fmla="*/ 8205590 w 8636594"/>
              <a:gd name="connsiteY103" fmla="*/ 396920 h 6227263"/>
              <a:gd name="connsiteX104" fmla="*/ 8239820 w 8636594"/>
              <a:gd name="connsiteY104" fmla="*/ 361843 h 6227263"/>
              <a:gd name="connsiteX105" fmla="*/ 8274337 w 8636594"/>
              <a:gd name="connsiteY105" fmla="*/ 327107 h 6227263"/>
              <a:gd name="connsiteX106" fmla="*/ 8309147 w 8636594"/>
              <a:gd name="connsiteY106" fmla="*/ 292718 h 6227263"/>
              <a:gd name="connsiteX107" fmla="*/ 8344256 w 8636594"/>
              <a:gd name="connsiteY107" fmla="*/ 258685 h 6227263"/>
              <a:gd name="connsiteX108" fmla="*/ 8379669 w 8636594"/>
              <a:gd name="connsiteY108" fmla="*/ 225013 h 6227263"/>
              <a:gd name="connsiteX109" fmla="*/ 8415394 w 8636594"/>
              <a:gd name="connsiteY109" fmla="*/ 191709 h 6227263"/>
              <a:gd name="connsiteX110" fmla="*/ 8451434 w 8636594"/>
              <a:gd name="connsiteY110" fmla="*/ 158780 h 6227263"/>
              <a:gd name="connsiteX111" fmla="*/ 8487798 w 8636594"/>
              <a:gd name="connsiteY111" fmla="*/ 126233 h 6227263"/>
              <a:gd name="connsiteX112" fmla="*/ 8524489 w 8636594"/>
              <a:gd name="connsiteY112" fmla="*/ 94075 h 6227263"/>
              <a:gd name="connsiteX113" fmla="*/ 8561515 w 8636594"/>
              <a:gd name="connsiteY113" fmla="*/ 62312 h 6227263"/>
              <a:gd name="connsiteX114" fmla="*/ 8598881 w 8636594"/>
              <a:gd name="connsiteY114" fmla="*/ 30951 h 6227263"/>
              <a:gd name="connsiteX115" fmla="*/ 8636594 w 8636594"/>
              <a:gd name="connsiteY115" fmla="*/ 0 h 6227263"/>
              <a:gd name="connsiteX0" fmla="*/ 8636594 w 8636594"/>
              <a:gd name="connsiteY0" fmla="*/ 0 h 6206893"/>
              <a:gd name="connsiteX1" fmla="*/ 5293 w 8636594"/>
              <a:gd name="connsiteY1" fmla="*/ 0 h 6206893"/>
              <a:gd name="connsiteX2" fmla="*/ 0 w 8636594"/>
              <a:gd name="connsiteY2" fmla="*/ 5587843 h 6206893"/>
              <a:gd name="connsiteX3" fmla="*/ 1594033 w 8636594"/>
              <a:gd name="connsiteY3" fmla="*/ 5600057 h 6206893"/>
              <a:gd name="connsiteX4" fmla="*/ 1686068 w 8636594"/>
              <a:gd name="connsiteY4" fmla="*/ 5599745 h 6206893"/>
              <a:gd name="connsiteX5" fmla="*/ 3465680 w 8636594"/>
              <a:gd name="connsiteY5" fmla="*/ 6206893 h 6206893"/>
              <a:gd name="connsiteX6" fmla="*/ 3509548 w 8636594"/>
              <a:gd name="connsiteY6" fmla="*/ 6186174 h 6206893"/>
              <a:gd name="connsiteX7" fmla="*/ 3552910 w 8636594"/>
              <a:gd name="connsiteY7" fmla="*/ 6165110 h 6206893"/>
              <a:gd name="connsiteX8" fmla="*/ 3595773 w 8636594"/>
              <a:gd name="connsiteY8" fmla="*/ 6143704 h 6206893"/>
              <a:gd name="connsiteX9" fmla="*/ 3638142 w 8636594"/>
              <a:gd name="connsiteY9" fmla="*/ 6121960 h 6206893"/>
              <a:gd name="connsiteX10" fmla="*/ 3680024 w 8636594"/>
              <a:gd name="connsiteY10" fmla="*/ 6099881 h 6206893"/>
              <a:gd name="connsiteX11" fmla="*/ 3721426 w 8636594"/>
              <a:gd name="connsiteY11" fmla="*/ 6077471 h 6206893"/>
              <a:gd name="connsiteX12" fmla="*/ 3762353 w 8636594"/>
              <a:gd name="connsiteY12" fmla="*/ 6054733 h 6206893"/>
              <a:gd name="connsiteX13" fmla="*/ 3802812 w 8636594"/>
              <a:gd name="connsiteY13" fmla="*/ 6031671 h 6206893"/>
              <a:gd name="connsiteX14" fmla="*/ 3842810 w 8636594"/>
              <a:gd name="connsiteY14" fmla="*/ 6008288 h 6206893"/>
              <a:gd name="connsiteX15" fmla="*/ 3882352 w 8636594"/>
              <a:gd name="connsiteY15" fmla="*/ 5984588 h 6206893"/>
              <a:gd name="connsiteX16" fmla="*/ 3921445 w 8636594"/>
              <a:gd name="connsiteY16" fmla="*/ 5960574 h 6206893"/>
              <a:gd name="connsiteX17" fmla="*/ 3960096 w 8636594"/>
              <a:gd name="connsiteY17" fmla="*/ 5936250 h 6206893"/>
              <a:gd name="connsiteX18" fmla="*/ 3998311 w 8636594"/>
              <a:gd name="connsiteY18" fmla="*/ 5911619 h 6206893"/>
              <a:gd name="connsiteX19" fmla="*/ 4036095 w 8636594"/>
              <a:gd name="connsiteY19" fmla="*/ 5886685 h 6206893"/>
              <a:gd name="connsiteX20" fmla="*/ 4073456 w 8636594"/>
              <a:gd name="connsiteY20" fmla="*/ 5861452 h 6206893"/>
              <a:gd name="connsiteX21" fmla="*/ 4110400 w 8636594"/>
              <a:gd name="connsiteY21" fmla="*/ 5835922 h 6206893"/>
              <a:gd name="connsiteX22" fmla="*/ 4146933 w 8636594"/>
              <a:gd name="connsiteY22" fmla="*/ 5810100 h 6206893"/>
              <a:gd name="connsiteX23" fmla="*/ 4183061 w 8636594"/>
              <a:gd name="connsiteY23" fmla="*/ 5783988 h 6206893"/>
              <a:gd name="connsiteX24" fmla="*/ 4218791 w 8636594"/>
              <a:gd name="connsiteY24" fmla="*/ 5757591 h 6206893"/>
              <a:gd name="connsiteX25" fmla="*/ 4254129 w 8636594"/>
              <a:gd name="connsiteY25" fmla="*/ 5730912 h 6206893"/>
              <a:gd name="connsiteX26" fmla="*/ 4289081 w 8636594"/>
              <a:gd name="connsiteY26" fmla="*/ 5703955 h 6206893"/>
              <a:gd name="connsiteX27" fmla="*/ 4323654 w 8636594"/>
              <a:gd name="connsiteY27" fmla="*/ 5676722 h 6206893"/>
              <a:gd name="connsiteX28" fmla="*/ 4357854 w 8636594"/>
              <a:gd name="connsiteY28" fmla="*/ 5649218 h 6206893"/>
              <a:gd name="connsiteX29" fmla="*/ 4391688 w 8636594"/>
              <a:gd name="connsiteY29" fmla="*/ 5621446 h 6206893"/>
              <a:gd name="connsiteX30" fmla="*/ 4425162 w 8636594"/>
              <a:gd name="connsiteY30" fmla="*/ 5593409 h 6206893"/>
              <a:gd name="connsiteX31" fmla="*/ 4458281 w 8636594"/>
              <a:gd name="connsiteY31" fmla="*/ 5565111 h 6206893"/>
              <a:gd name="connsiteX32" fmla="*/ 4491053 w 8636594"/>
              <a:gd name="connsiteY32" fmla="*/ 5536556 h 6206893"/>
              <a:gd name="connsiteX33" fmla="*/ 4523484 w 8636594"/>
              <a:gd name="connsiteY33" fmla="*/ 5507747 h 6206893"/>
              <a:gd name="connsiteX34" fmla="*/ 4555580 w 8636594"/>
              <a:gd name="connsiteY34" fmla="*/ 5478687 h 6206893"/>
              <a:gd name="connsiteX35" fmla="*/ 4587347 w 8636594"/>
              <a:gd name="connsiteY35" fmla="*/ 5449380 h 6206893"/>
              <a:gd name="connsiteX36" fmla="*/ 4618793 w 8636594"/>
              <a:gd name="connsiteY36" fmla="*/ 5419830 h 6206893"/>
              <a:gd name="connsiteX37" fmla="*/ 4649922 w 8636594"/>
              <a:gd name="connsiteY37" fmla="*/ 5390040 h 6206893"/>
              <a:gd name="connsiteX38" fmla="*/ 4680742 w 8636594"/>
              <a:gd name="connsiteY38" fmla="*/ 5360014 h 6206893"/>
              <a:gd name="connsiteX39" fmla="*/ 4711259 w 8636594"/>
              <a:gd name="connsiteY39" fmla="*/ 5329755 h 6206893"/>
              <a:gd name="connsiteX40" fmla="*/ 4741478 w 8636594"/>
              <a:gd name="connsiteY40" fmla="*/ 5299266 h 6206893"/>
              <a:gd name="connsiteX41" fmla="*/ 4771408 w 8636594"/>
              <a:gd name="connsiteY41" fmla="*/ 5268551 h 6206893"/>
              <a:gd name="connsiteX42" fmla="*/ 4801053 w 8636594"/>
              <a:gd name="connsiteY42" fmla="*/ 5237614 h 6206893"/>
              <a:gd name="connsiteX43" fmla="*/ 4830420 w 8636594"/>
              <a:gd name="connsiteY43" fmla="*/ 5206458 h 6206893"/>
              <a:gd name="connsiteX44" fmla="*/ 4859516 w 8636594"/>
              <a:gd name="connsiteY44" fmla="*/ 5175087 h 6206893"/>
              <a:gd name="connsiteX45" fmla="*/ 4888347 w 8636594"/>
              <a:gd name="connsiteY45" fmla="*/ 5143504 h 6206893"/>
              <a:gd name="connsiteX46" fmla="*/ 4916919 w 8636594"/>
              <a:gd name="connsiteY46" fmla="*/ 5111713 h 6206893"/>
              <a:gd name="connsiteX47" fmla="*/ 4945238 w 8636594"/>
              <a:gd name="connsiteY47" fmla="*/ 5079717 h 6206893"/>
              <a:gd name="connsiteX48" fmla="*/ 4973311 w 8636594"/>
              <a:gd name="connsiteY48" fmla="*/ 5047519 h 6206893"/>
              <a:gd name="connsiteX49" fmla="*/ 5001145 w 8636594"/>
              <a:gd name="connsiteY49" fmla="*/ 5015124 h 6206893"/>
              <a:gd name="connsiteX50" fmla="*/ 5028745 w 8636594"/>
              <a:gd name="connsiteY50" fmla="*/ 4982535 h 6206893"/>
              <a:gd name="connsiteX51" fmla="*/ 5056117 w 8636594"/>
              <a:gd name="connsiteY51" fmla="*/ 4949755 h 6206893"/>
              <a:gd name="connsiteX52" fmla="*/ 5083269 w 8636594"/>
              <a:gd name="connsiteY52" fmla="*/ 4916787 h 6206893"/>
              <a:gd name="connsiteX53" fmla="*/ 5110207 w 8636594"/>
              <a:gd name="connsiteY53" fmla="*/ 4883636 h 6206893"/>
              <a:gd name="connsiteX54" fmla="*/ 5136937 w 8636594"/>
              <a:gd name="connsiteY54" fmla="*/ 4850305 h 6206893"/>
              <a:gd name="connsiteX55" fmla="*/ 5163464 w 8636594"/>
              <a:gd name="connsiteY55" fmla="*/ 4816797 h 6206893"/>
              <a:gd name="connsiteX56" fmla="*/ 5215940 w 8636594"/>
              <a:gd name="connsiteY56" fmla="*/ 4749265 h 6206893"/>
              <a:gd name="connsiteX57" fmla="*/ 5267684 w 8636594"/>
              <a:gd name="connsiteY57" fmla="*/ 4681068 h 6206893"/>
              <a:gd name="connsiteX58" fmla="*/ 5318748 w 8636594"/>
              <a:gd name="connsiteY58" fmla="*/ 4612234 h 6206893"/>
              <a:gd name="connsiteX59" fmla="*/ 5369182 w 8636594"/>
              <a:gd name="connsiteY59" fmla="*/ 4542793 h 6206893"/>
              <a:gd name="connsiteX60" fmla="*/ 5419038 w 8636594"/>
              <a:gd name="connsiteY60" fmla="*/ 4472771 h 6206893"/>
              <a:gd name="connsiteX61" fmla="*/ 5468365 w 8636594"/>
              <a:gd name="connsiteY61" fmla="*/ 4402196 h 6206893"/>
              <a:gd name="connsiteX62" fmla="*/ 5517215 w 8636594"/>
              <a:gd name="connsiteY62" fmla="*/ 4331098 h 6206893"/>
              <a:gd name="connsiteX63" fmla="*/ 5565637 w 8636594"/>
              <a:gd name="connsiteY63" fmla="*/ 4259503 h 6206893"/>
              <a:gd name="connsiteX64" fmla="*/ 5613684 w 8636594"/>
              <a:gd name="connsiteY64" fmla="*/ 4187441 h 6206893"/>
              <a:gd name="connsiteX65" fmla="*/ 5685160 w 8636594"/>
              <a:gd name="connsiteY65" fmla="*/ 4078531 h 6206893"/>
              <a:gd name="connsiteX66" fmla="*/ 5756074 w 8636594"/>
              <a:gd name="connsiteY66" fmla="*/ 3968727 h 6206893"/>
              <a:gd name="connsiteX67" fmla="*/ 5873483 w 8636594"/>
              <a:gd name="connsiteY67" fmla="*/ 3783989 h 6206893"/>
              <a:gd name="connsiteX68" fmla="*/ 6203209 w 8636594"/>
              <a:gd name="connsiteY68" fmla="*/ 3258640 h 6206893"/>
              <a:gd name="connsiteX69" fmla="*/ 6299430 w 8636594"/>
              <a:gd name="connsiteY69" fmla="*/ 3107321 h 6206893"/>
              <a:gd name="connsiteX70" fmla="*/ 6372650 w 8636594"/>
              <a:gd name="connsiteY70" fmla="*/ 2993735 h 6206893"/>
              <a:gd name="connsiteX71" fmla="*/ 6453197 w 8636594"/>
              <a:gd name="connsiteY71" fmla="*/ 2869788 h 6206893"/>
              <a:gd name="connsiteX72" fmla="*/ 6564167 w 8636594"/>
              <a:gd name="connsiteY72" fmla="*/ 2696807 h 6206893"/>
              <a:gd name="connsiteX73" fmla="*/ 6976233 w 8636594"/>
              <a:gd name="connsiteY73" fmla="*/ 2045274 h 6206893"/>
              <a:gd name="connsiteX74" fmla="*/ 7086755 w 8636594"/>
              <a:gd name="connsiteY74" fmla="*/ 1872743 h 6206893"/>
              <a:gd name="connsiteX75" fmla="*/ 7170279 w 8636594"/>
              <a:gd name="connsiteY75" fmla="*/ 1744202 h 6206893"/>
              <a:gd name="connsiteX76" fmla="*/ 7226351 w 8636594"/>
              <a:gd name="connsiteY76" fmla="*/ 1659017 h 6206893"/>
              <a:gd name="connsiteX77" fmla="*/ 7282789 w 8636594"/>
              <a:gd name="connsiteY77" fmla="*/ 1574303 h 6206893"/>
              <a:gd name="connsiteX78" fmla="*/ 7339643 w 8636594"/>
              <a:gd name="connsiteY78" fmla="*/ 1490113 h 6206893"/>
              <a:gd name="connsiteX79" fmla="*/ 7396957 w 8636594"/>
              <a:gd name="connsiteY79" fmla="*/ 1406503 h 6206893"/>
              <a:gd name="connsiteX80" fmla="*/ 7454781 w 8636594"/>
              <a:gd name="connsiteY80" fmla="*/ 1323526 h 6206893"/>
              <a:gd name="connsiteX81" fmla="*/ 7513161 w 8636594"/>
              <a:gd name="connsiteY81" fmla="*/ 1241237 h 6206893"/>
              <a:gd name="connsiteX82" fmla="*/ 7572144 w 8636594"/>
              <a:gd name="connsiteY82" fmla="*/ 1159689 h 6206893"/>
              <a:gd name="connsiteX83" fmla="*/ 7601877 w 8636594"/>
              <a:gd name="connsiteY83" fmla="*/ 1119210 h 6206893"/>
              <a:gd name="connsiteX84" fmla="*/ 7631779 w 8636594"/>
              <a:gd name="connsiteY84" fmla="*/ 1078937 h 6206893"/>
              <a:gd name="connsiteX85" fmla="*/ 7661855 w 8636594"/>
              <a:gd name="connsiteY85" fmla="*/ 1038876 h 6206893"/>
              <a:gd name="connsiteX86" fmla="*/ 7692111 w 8636594"/>
              <a:gd name="connsiteY86" fmla="*/ 999035 h 6206893"/>
              <a:gd name="connsiteX87" fmla="*/ 7722554 w 8636594"/>
              <a:gd name="connsiteY87" fmla="*/ 959419 h 6206893"/>
              <a:gd name="connsiteX88" fmla="*/ 7753190 w 8636594"/>
              <a:gd name="connsiteY88" fmla="*/ 920037 h 6206893"/>
              <a:gd name="connsiteX89" fmla="*/ 7784023 w 8636594"/>
              <a:gd name="connsiteY89" fmla="*/ 880894 h 6206893"/>
              <a:gd name="connsiteX90" fmla="*/ 7815061 w 8636594"/>
              <a:gd name="connsiteY90" fmla="*/ 841997 h 6206893"/>
              <a:gd name="connsiteX91" fmla="*/ 7846308 w 8636594"/>
              <a:gd name="connsiteY91" fmla="*/ 803354 h 6206893"/>
              <a:gd name="connsiteX92" fmla="*/ 7877772 w 8636594"/>
              <a:gd name="connsiteY92" fmla="*/ 764970 h 6206893"/>
              <a:gd name="connsiteX93" fmla="*/ 7909458 w 8636594"/>
              <a:gd name="connsiteY93" fmla="*/ 726853 h 6206893"/>
              <a:gd name="connsiteX94" fmla="*/ 7941371 w 8636594"/>
              <a:gd name="connsiteY94" fmla="*/ 689010 h 6206893"/>
              <a:gd name="connsiteX95" fmla="*/ 7973518 w 8636594"/>
              <a:gd name="connsiteY95" fmla="*/ 651447 h 6206893"/>
              <a:gd name="connsiteX96" fmla="*/ 8005905 w 8636594"/>
              <a:gd name="connsiteY96" fmla="*/ 614171 h 6206893"/>
              <a:gd name="connsiteX97" fmla="*/ 8038538 w 8636594"/>
              <a:gd name="connsiteY97" fmla="*/ 577189 h 6206893"/>
              <a:gd name="connsiteX98" fmla="*/ 8071421 w 8636594"/>
              <a:gd name="connsiteY98" fmla="*/ 540507 h 6206893"/>
              <a:gd name="connsiteX99" fmla="*/ 8104563 w 8636594"/>
              <a:gd name="connsiteY99" fmla="*/ 504132 h 6206893"/>
              <a:gd name="connsiteX100" fmla="*/ 8137967 w 8636594"/>
              <a:gd name="connsiteY100" fmla="*/ 468072 h 6206893"/>
              <a:gd name="connsiteX101" fmla="*/ 8171641 w 8636594"/>
              <a:gd name="connsiteY101" fmla="*/ 432332 h 6206893"/>
              <a:gd name="connsiteX102" fmla="*/ 8205590 w 8636594"/>
              <a:gd name="connsiteY102" fmla="*/ 396920 h 6206893"/>
              <a:gd name="connsiteX103" fmla="*/ 8239820 w 8636594"/>
              <a:gd name="connsiteY103" fmla="*/ 361843 h 6206893"/>
              <a:gd name="connsiteX104" fmla="*/ 8274337 w 8636594"/>
              <a:gd name="connsiteY104" fmla="*/ 327107 h 6206893"/>
              <a:gd name="connsiteX105" fmla="*/ 8309147 w 8636594"/>
              <a:gd name="connsiteY105" fmla="*/ 292718 h 6206893"/>
              <a:gd name="connsiteX106" fmla="*/ 8344256 w 8636594"/>
              <a:gd name="connsiteY106" fmla="*/ 258685 h 6206893"/>
              <a:gd name="connsiteX107" fmla="*/ 8379669 w 8636594"/>
              <a:gd name="connsiteY107" fmla="*/ 225013 h 6206893"/>
              <a:gd name="connsiteX108" fmla="*/ 8415394 w 8636594"/>
              <a:gd name="connsiteY108" fmla="*/ 191709 h 6206893"/>
              <a:gd name="connsiteX109" fmla="*/ 8451434 w 8636594"/>
              <a:gd name="connsiteY109" fmla="*/ 158780 h 6206893"/>
              <a:gd name="connsiteX110" fmla="*/ 8487798 w 8636594"/>
              <a:gd name="connsiteY110" fmla="*/ 126233 h 6206893"/>
              <a:gd name="connsiteX111" fmla="*/ 8524489 w 8636594"/>
              <a:gd name="connsiteY111" fmla="*/ 94075 h 6206893"/>
              <a:gd name="connsiteX112" fmla="*/ 8561515 w 8636594"/>
              <a:gd name="connsiteY112" fmla="*/ 62312 h 6206893"/>
              <a:gd name="connsiteX113" fmla="*/ 8598881 w 8636594"/>
              <a:gd name="connsiteY113" fmla="*/ 30951 h 6206893"/>
              <a:gd name="connsiteX114" fmla="*/ 8636594 w 8636594"/>
              <a:gd name="connsiteY114" fmla="*/ 0 h 6206893"/>
              <a:gd name="connsiteX0" fmla="*/ 8636594 w 8636594"/>
              <a:gd name="connsiteY0" fmla="*/ 0 h 6186174"/>
              <a:gd name="connsiteX1" fmla="*/ 5293 w 8636594"/>
              <a:gd name="connsiteY1" fmla="*/ 0 h 6186174"/>
              <a:gd name="connsiteX2" fmla="*/ 0 w 8636594"/>
              <a:gd name="connsiteY2" fmla="*/ 5587843 h 6186174"/>
              <a:gd name="connsiteX3" fmla="*/ 1594033 w 8636594"/>
              <a:gd name="connsiteY3" fmla="*/ 5600057 h 6186174"/>
              <a:gd name="connsiteX4" fmla="*/ 1686068 w 8636594"/>
              <a:gd name="connsiteY4" fmla="*/ 5599745 h 6186174"/>
              <a:gd name="connsiteX5" fmla="*/ 3509548 w 8636594"/>
              <a:gd name="connsiteY5" fmla="*/ 6186174 h 6186174"/>
              <a:gd name="connsiteX6" fmla="*/ 3552910 w 8636594"/>
              <a:gd name="connsiteY6" fmla="*/ 6165110 h 6186174"/>
              <a:gd name="connsiteX7" fmla="*/ 3595773 w 8636594"/>
              <a:gd name="connsiteY7" fmla="*/ 6143704 h 6186174"/>
              <a:gd name="connsiteX8" fmla="*/ 3638142 w 8636594"/>
              <a:gd name="connsiteY8" fmla="*/ 6121960 h 6186174"/>
              <a:gd name="connsiteX9" fmla="*/ 3680024 w 8636594"/>
              <a:gd name="connsiteY9" fmla="*/ 6099881 h 6186174"/>
              <a:gd name="connsiteX10" fmla="*/ 3721426 w 8636594"/>
              <a:gd name="connsiteY10" fmla="*/ 6077471 h 6186174"/>
              <a:gd name="connsiteX11" fmla="*/ 3762353 w 8636594"/>
              <a:gd name="connsiteY11" fmla="*/ 6054733 h 6186174"/>
              <a:gd name="connsiteX12" fmla="*/ 3802812 w 8636594"/>
              <a:gd name="connsiteY12" fmla="*/ 6031671 h 6186174"/>
              <a:gd name="connsiteX13" fmla="*/ 3842810 w 8636594"/>
              <a:gd name="connsiteY13" fmla="*/ 6008288 h 6186174"/>
              <a:gd name="connsiteX14" fmla="*/ 3882352 w 8636594"/>
              <a:gd name="connsiteY14" fmla="*/ 5984588 h 6186174"/>
              <a:gd name="connsiteX15" fmla="*/ 3921445 w 8636594"/>
              <a:gd name="connsiteY15" fmla="*/ 5960574 h 6186174"/>
              <a:gd name="connsiteX16" fmla="*/ 3960096 w 8636594"/>
              <a:gd name="connsiteY16" fmla="*/ 5936250 h 6186174"/>
              <a:gd name="connsiteX17" fmla="*/ 3998311 w 8636594"/>
              <a:gd name="connsiteY17" fmla="*/ 5911619 h 6186174"/>
              <a:gd name="connsiteX18" fmla="*/ 4036095 w 8636594"/>
              <a:gd name="connsiteY18" fmla="*/ 5886685 h 6186174"/>
              <a:gd name="connsiteX19" fmla="*/ 4073456 w 8636594"/>
              <a:gd name="connsiteY19" fmla="*/ 5861452 h 6186174"/>
              <a:gd name="connsiteX20" fmla="*/ 4110400 w 8636594"/>
              <a:gd name="connsiteY20" fmla="*/ 5835922 h 6186174"/>
              <a:gd name="connsiteX21" fmla="*/ 4146933 w 8636594"/>
              <a:gd name="connsiteY21" fmla="*/ 5810100 h 6186174"/>
              <a:gd name="connsiteX22" fmla="*/ 4183061 w 8636594"/>
              <a:gd name="connsiteY22" fmla="*/ 5783988 h 6186174"/>
              <a:gd name="connsiteX23" fmla="*/ 4218791 w 8636594"/>
              <a:gd name="connsiteY23" fmla="*/ 5757591 h 6186174"/>
              <a:gd name="connsiteX24" fmla="*/ 4254129 w 8636594"/>
              <a:gd name="connsiteY24" fmla="*/ 5730912 h 6186174"/>
              <a:gd name="connsiteX25" fmla="*/ 4289081 w 8636594"/>
              <a:gd name="connsiteY25" fmla="*/ 5703955 h 6186174"/>
              <a:gd name="connsiteX26" fmla="*/ 4323654 w 8636594"/>
              <a:gd name="connsiteY26" fmla="*/ 5676722 h 6186174"/>
              <a:gd name="connsiteX27" fmla="*/ 4357854 w 8636594"/>
              <a:gd name="connsiteY27" fmla="*/ 5649218 h 6186174"/>
              <a:gd name="connsiteX28" fmla="*/ 4391688 w 8636594"/>
              <a:gd name="connsiteY28" fmla="*/ 5621446 h 6186174"/>
              <a:gd name="connsiteX29" fmla="*/ 4425162 w 8636594"/>
              <a:gd name="connsiteY29" fmla="*/ 5593409 h 6186174"/>
              <a:gd name="connsiteX30" fmla="*/ 4458281 w 8636594"/>
              <a:gd name="connsiteY30" fmla="*/ 5565111 h 6186174"/>
              <a:gd name="connsiteX31" fmla="*/ 4491053 w 8636594"/>
              <a:gd name="connsiteY31" fmla="*/ 5536556 h 6186174"/>
              <a:gd name="connsiteX32" fmla="*/ 4523484 w 8636594"/>
              <a:gd name="connsiteY32" fmla="*/ 5507747 h 6186174"/>
              <a:gd name="connsiteX33" fmla="*/ 4555580 w 8636594"/>
              <a:gd name="connsiteY33" fmla="*/ 5478687 h 6186174"/>
              <a:gd name="connsiteX34" fmla="*/ 4587347 w 8636594"/>
              <a:gd name="connsiteY34" fmla="*/ 5449380 h 6186174"/>
              <a:gd name="connsiteX35" fmla="*/ 4618793 w 8636594"/>
              <a:gd name="connsiteY35" fmla="*/ 5419830 h 6186174"/>
              <a:gd name="connsiteX36" fmla="*/ 4649922 w 8636594"/>
              <a:gd name="connsiteY36" fmla="*/ 5390040 h 6186174"/>
              <a:gd name="connsiteX37" fmla="*/ 4680742 w 8636594"/>
              <a:gd name="connsiteY37" fmla="*/ 5360014 h 6186174"/>
              <a:gd name="connsiteX38" fmla="*/ 4711259 w 8636594"/>
              <a:gd name="connsiteY38" fmla="*/ 5329755 h 6186174"/>
              <a:gd name="connsiteX39" fmla="*/ 4741478 w 8636594"/>
              <a:gd name="connsiteY39" fmla="*/ 5299266 h 6186174"/>
              <a:gd name="connsiteX40" fmla="*/ 4771408 w 8636594"/>
              <a:gd name="connsiteY40" fmla="*/ 5268551 h 6186174"/>
              <a:gd name="connsiteX41" fmla="*/ 4801053 w 8636594"/>
              <a:gd name="connsiteY41" fmla="*/ 5237614 h 6186174"/>
              <a:gd name="connsiteX42" fmla="*/ 4830420 w 8636594"/>
              <a:gd name="connsiteY42" fmla="*/ 5206458 h 6186174"/>
              <a:gd name="connsiteX43" fmla="*/ 4859516 w 8636594"/>
              <a:gd name="connsiteY43" fmla="*/ 5175087 h 6186174"/>
              <a:gd name="connsiteX44" fmla="*/ 4888347 w 8636594"/>
              <a:gd name="connsiteY44" fmla="*/ 5143504 h 6186174"/>
              <a:gd name="connsiteX45" fmla="*/ 4916919 w 8636594"/>
              <a:gd name="connsiteY45" fmla="*/ 5111713 h 6186174"/>
              <a:gd name="connsiteX46" fmla="*/ 4945238 w 8636594"/>
              <a:gd name="connsiteY46" fmla="*/ 5079717 h 6186174"/>
              <a:gd name="connsiteX47" fmla="*/ 4973311 w 8636594"/>
              <a:gd name="connsiteY47" fmla="*/ 5047519 h 6186174"/>
              <a:gd name="connsiteX48" fmla="*/ 5001145 w 8636594"/>
              <a:gd name="connsiteY48" fmla="*/ 5015124 h 6186174"/>
              <a:gd name="connsiteX49" fmla="*/ 5028745 w 8636594"/>
              <a:gd name="connsiteY49" fmla="*/ 4982535 h 6186174"/>
              <a:gd name="connsiteX50" fmla="*/ 5056117 w 8636594"/>
              <a:gd name="connsiteY50" fmla="*/ 4949755 h 6186174"/>
              <a:gd name="connsiteX51" fmla="*/ 5083269 w 8636594"/>
              <a:gd name="connsiteY51" fmla="*/ 4916787 h 6186174"/>
              <a:gd name="connsiteX52" fmla="*/ 5110207 w 8636594"/>
              <a:gd name="connsiteY52" fmla="*/ 4883636 h 6186174"/>
              <a:gd name="connsiteX53" fmla="*/ 5136937 w 8636594"/>
              <a:gd name="connsiteY53" fmla="*/ 4850305 h 6186174"/>
              <a:gd name="connsiteX54" fmla="*/ 5163464 w 8636594"/>
              <a:gd name="connsiteY54" fmla="*/ 4816797 h 6186174"/>
              <a:gd name="connsiteX55" fmla="*/ 5215940 w 8636594"/>
              <a:gd name="connsiteY55" fmla="*/ 4749265 h 6186174"/>
              <a:gd name="connsiteX56" fmla="*/ 5267684 w 8636594"/>
              <a:gd name="connsiteY56" fmla="*/ 4681068 h 6186174"/>
              <a:gd name="connsiteX57" fmla="*/ 5318748 w 8636594"/>
              <a:gd name="connsiteY57" fmla="*/ 4612234 h 6186174"/>
              <a:gd name="connsiteX58" fmla="*/ 5369182 w 8636594"/>
              <a:gd name="connsiteY58" fmla="*/ 4542793 h 6186174"/>
              <a:gd name="connsiteX59" fmla="*/ 5419038 w 8636594"/>
              <a:gd name="connsiteY59" fmla="*/ 4472771 h 6186174"/>
              <a:gd name="connsiteX60" fmla="*/ 5468365 w 8636594"/>
              <a:gd name="connsiteY60" fmla="*/ 4402196 h 6186174"/>
              <a:gd name="connsiteX61" fmla="*/ 5517215 w 8636594"/>
              <a:gd name="connsiteY61" fmla="*/ 4331098 h 6186174"/>
              <a:gd name="connsiteX62" fmla="*/ 5565637 w 8636594"/>
              <a:gd name="connsiteY62" fmla="*/ 4259503 h 6186174"/>
              <a:gd name="connsiteX63" fmla="*/ 5613684 w 8636594"/>
              <a:gd name="connsiteY63" fmla="*/ 4187441 h 6186174"/>
              <a:gd name="connsiteX64" fmla="*/ 5685160 w 8636594"/>
              <a:gd name="connsiteY64" fmla="*/ 4078531 h 6186174"/>
              <a:gd name="connsiteX65" fmla="*/ 5756074 w 8636594"/>
              <a:gd name="connsiteY65" fmla="*/ 3968727 h 6186174"/>
              <a:gd name="connsiteX66" fmla="*/ 5873483 w 8636594"/>
              <a:gd name="connsiteY66" fmla="*/ 3783989 h 6186174"/>
              <a:gd name="connsiteX67" fmla="*/ 6203209 w 8636594"/>
              <a:gd name="connsiteY67" fmla="*/ 3258640 h 6186174"/>
              <a:gd name="connsiteX68" fmla="*/ 6299430 w 8636594"/>
              <a:gd name="connsiteY68" fmla="*/ 3107321 h 6186174"/>
              <a:gd name="connsiteX69" fmla="*/ 6372650 w 8636594"/>
              <a:gd name="connsiteY69" fmla="*/ 2993735 h 6186174"/>
              <a:gd name="connsiteX70" fmla="*/ 6453197 w 8636594"/>
              <a:gd name="connsiteY70" fmla="*/ 2869788 h 6186174"/>
              <a:gd name="connsiteX71" fmla="*/ 6564167 w 8636594"/>
              <a:gd name="connsiteY71" fmla="*/ 2696807 h 6186174"/>
              <a:gd name="connsiteX72" fmla="*/ 6976233 w 8636594"/>
              <a:gd name="connsiteY72" fmla="*/ 2045274 h 6186174"/>
              <a:gd name="connsiteX73" fmla="*/ 7086755 w 8636594"/>
              <a:gd name="connsiteY73" fmla="*/ 1872743 h 6186174"/>
              <a:gd name="connsiteX74" fmla="*/ 7170279 w 8636594"/>
              <a:gd name="connsiteY74" fmla="*/ 1744202 h 6186174"/>
              <a:gd name="connsiteX75" fmla="*/ 7226351 w 8636594"/>
              <a:gd name="connsiteY75" fmla="*/ 1659017 h 6186174"/>
              <a:gd name="connsiteX76" fmla="*/ 7282789 w 8636594"/>
              <a:gd name="connsiteY76" fmla="*/ 1574303 h 6186174"/>
              <a:gd name="connsiteX77" fmla="*/ 7339643 w 8636594"/>
              <a:gd name="connsiteY77" fmla="*/ 1490113 h 6186174"/>
              <a:gd name="connsiteX78" fmla="*/ 7396957 w 8636594"/>
              <a:gd name="connsiteY78" fmla="*/ 1406503 h 6186174"/>
              <a:gd name="connsiteX79" fmla="*/ 7454781 w 8636594"/>
              <a:gd name="connsiteY79" fmla="*/ 1323526 h 6186174"/>
              <a:gd name="connsiteX80" fmla="*/ 7513161 w 8636594"/>
              <a:gd name="connsiteY80" fmla="*/ 1241237 h 6186174"/>
              <a:gd name="connsiteX81" fmla="*/ 7572144 w 8636594"/>
              <a:gd name="connsiteY81" fmla="*/ 1159689 h 6186174"/>
              <a:gd name="connsiteX82" fmla="*/ 7601877 w 8636594"/>
              <a:gd name="connsiteY82" fmla="*/ 1119210 h 6186174"/>
              <a:gd name="connsiteX83" fmla="*/ 7631779 w 8636594"/>
              <a:gd name="connsiteY83" fmla="*/ 1078937 h 6186174"/>
              <a:gd name="connsiteX84" fmla="*/ 7661855 w 8636594"/>
              <a:gd name="connsiteY84" fmla="*/ 1038876 h 6186174"/>
              <a:gd name="connsiteX85" fmla="*/ 7692111 w 8636594"/>
              <a:gd name="connsiteY85" fmla="*/ 999035 h 6186174"/>
              <a:gd name="connsiteX86" fmla="*/ 7722554 w 8636594"/>
              <a:gd name="connsiteY86" fmla="*/ 959419 h 6186174"/>
              <a:gd name="connsiteX87" fmla="*/ 7753190 w 8636594"/>
              <a:gd name="connsiteY87" fmla="*/ 920037 h 6186174"/>
              <a:gd name="connsiteX88" fmla="*/ 7784023 w 8636594"/>
              <a:gd name="connsiteY88" fmla="*/ 880894 h 6186174"/>
              <a:gd name="connsiteX89" fmla="*/ 7815061 w 8636594"/>
              <a:gd name="connsiteY89" fmla="*/ 841997 h 6186174"/>
              <a:gd name="connsiteX90" fmla="*/ 7846308 w 8636594"/>
              <a:gd name="connsiteY90" fmla="*/ 803354 h 6186174"/>
              <a:gd name="connsiteX91" fmla="*/ 7877772 w 8636594"/>
              <a:gd name="connsiteY91" fmla="*/ 764970 h 6186174"/>
              <a:gd name="connsiteX92" fmla="*/ 7909458 w 8636594"/>
              <a:gd name="connsiteY92" fmla="*/ 726853 h 6186174"/>
              <a:gd name="connsiteX93" fmla="*/ 7941371 w 8636594"/>
              <a:gd name="connsiteY93" fmla="*/ 689010 h 6186174"/>
              <a:gd name="connsiteX94" fmla="*/ 7973518 w 8636594"/>
              <a:gd name="connsiteY94" fmla="*/ 651447 h 6186174"/>
              <a:gd name="connsiteX95" fmla="*/ 8005905 w 8636594"/>
              <a:gd name="connsiteY95" fmla="*/ 614171 h 6186174"/>
              <a:gd name="connsiteX96" fmla="*/ 8038538 w 8636594"/>
              <a:gd name="connsiteY96" fmla="*/ 577189 h 6186174"/>
              <a:gd name="connsiteX97" fmla="*/ 8071421 w 8636594"/>
              <a:gd name="connsiteY97" fmla="*/ 540507 h 6186174"/>
              <a:gd name="connsiteX98" fmla="*/ 8104563 w 8636594"/>
              <a:gd name="connsiteY98" fmla="*/ 504132 h 6186174"/>
              <a:gd name="connsiteX99" fmla="*/ 8137967 w 8636594"/>
              <a:gd name="connsiteY99" fmla="*/ 468072 h 6186174"/>
              <a:gd name="connsiteX100" fmla="*/ 8171641 w 8636594"/>
              <a:gd name="connsiteY100" fmla="*/ 432332 h 6186174"/>
              <a:gd name="connsiteX101" fmla="*/ 8205590 w 8636594"/>
              <a:gd name="connsiteY101" fmla="*/ 396920 h 6186174"/>
              <a:gd name="connsiteX102" fmla="*/ 8239820 w 8636594"/>
              <a:gd name="connsiteY102" fmla="*/ 361843 h 6186174"/>
              <a:gd name="connsiteX103" fmla="*/ 8274337 w 8636594"/>
              <a:gd name="connsiteY103" fmla="*/ 327107 h 6186174"/>
              <a:gd name="connsiteX104" fmla="*/ 8309147 w 8636594"/>
              <a:gd name="connsiteY104" fmla="*/ 292718 h 6186174"/>
              <a:gd name="connsiteX105" fmla="*/ 8344256 w 8636594"/>
              <a:gd name="connsiteY105" fmla="*/ 258685 h 6186174"/>
              <a:gd name="connsiteX106" fmla="*/ 8379669 w 8636594"/>
              <a:gd name="connsiteY106" fmla="*/ 225013 h 6186174"/>
              <a:gd name="connsiteX107" fmla="*/ 8415394 w 8636594"/>
              <a:gd name="connsiteY107" fmla="*/ 191709 h 6186174"/>
              <a:gd name="connsiteX108" fmla="*/ 8451434 w 8636594"/>
              <a:gd name="connsiteY108" fmla="*/ 158780 h 6186174"/>
              <a:gd name="connsiteX109" fmla="*/ 8487798 w 8636594"/>
              <a:gd name="connsiteY109" fmla="*/ 126233 h 6186174"/>
              <a:gd name="connsiteX110" fmla="*/ 8524489 w 8636594"/>
              <a:gd name="connsiteY110" fmla="*/ 94075 h 6186174"/>
              <a:gd name="connsiteX111" fmla="*/ 8561515 w 8636594"/>
              <a:gd name="connsiteY111" fmla="*/ 62312 h 6186174"/>
              <a:gd name="connsiteX112" fmla="*/ 8598881 w 8636594"/>
              <a:gd name="connsiteY112" fmla="*/ 30951 h 6186174"/>
              <a:gd name="connsiteX113" fmla="*/ 8636594 w 8636594"/>
              <a:gd name="connsiteY113" fmla="*/ 0 h 6186174"/>
              <a:gd name="connsiteX0" fmla="*/ 8636594 w 8636594"/>
              <a:gd name="connsiteY0" fmla="*/ 0 h 6165110"/>
              <a:gd name="connsiteX1" fmla="*/ 5293 w 8636594"/>
              <a:gd name="connsiteY1" fmla="*/ 0 h 6165110"/>
              <a:gd name="connsiteX2" fmla="*/ 0 w 8636594"/>
              <a:gd name="connsiteY2" fmla="*/ 5587843 h 6165110"/>
              <a:gd name="connsiteX3" fmla="*/ 1594033 w 8636594"/>
              <a:gd name="connsiteY3" fmla="*/ 5600057 h 6165110"/>
              <a:gd name="connsiteX4" fmla="*/ 1686068 w 8636594"/>
              <a:gd name="connsiteY4" fmla="*/ 5599745 h 6165110"/>
              <a:gd name="connsiteX5" fmla="*/ 3552910 w 8636594"/>
              <a:gd name="connsiteY5" fmla="*/ 6165110 h 6165110"/>
              <a:gd name="connsiteX6" fmla="*/ 3595773 w 8636594"/>
              <a:gd name="connsiteY6" fmla="*/ 6143704 h 6165110"/>
              <a:gd name="connsiteX7" fmla="*/ 3638142 w 8636594"/>
              <a:gd name="connsiteY7" fmla="*/ 6121960 h 6165110"/>
              <a:gd name="connsiteX8" fmla="*/ 3680024 w 8636594"/>
              <a:gd name="connsiteY8" fmla="*/ 6099881 h 6165110"/>
              <a:gd name="connsiteX9" fmla="*/ 3721426 w 8636594"/>
              <a:gd name="connsiteY9" fmla="*/ 6077471 h 6165110"/>
              <a:gd name="connsiteX10" fmla="*/ 3762353 w 8636594"/>
              <a:gd name="connsiteY10" fmla="*/ 6054733 h 6165110"/>
              <a:gd name="connsiteX11" fmla="*/ 3802812 w 8636594"/>
              <a:gd name="connsiteY11" fmla="*/ 6031671 h 6165110"/>
              <a:gd name="connsiteX12" fmla="*/ 3842810 w 8636594"/>
              <a:gd name="connsiteY12" fmla="*/ 6008288 h 6165110"/>
              <a:gd name="connsiteX13" fmla="*/ 3882352 w 8636594"/>
              <a:gd name="connsiteY13" fmla="*/ 5984588 h 6165110"/>
              <a:gd name="connsiteX14" fmla="*/ 3921445 w 8636594"/>
              <a:gd name="connsiteY14" fmla="*/ 5960574 h 6165110"/>
              <a:gd name="connsiteX15" fmla="*/ 3960096 w 8636594"/>
              <a:gd name="connsiteY15" fmla="*/ 5936250 h 6165110"/>
              <a:gd name="connsiteX16" fmla="*/ 3998311 w 8636594"/>
              <a:gd name="connsiteY16" fmla="*/ 5911619 h 6165110"/>
              <a:gd name="connsiteX17" fmla="*/ 4036095 w 8636594"/>
              <a:gd name="connsiteY17" fmla="*/ 5886685 h 6165110"/>
              <a:gd name="connsiteX18" fmla="*/ 4073456 w 8636594"/>
              <a:gd name="connsiteY18" fmla="*/ 5861452 h 6165110"/>
              <a:gd name="connsiteX19" fmla="*/ 4110400 w 8636594"/>
              <a:gd name="connsiteY19" fmla="*/ 5835922 h 6165110"/>
              <a:gd name="connsiteX20" fmla="*/ 4146933 w 8636594"/>
              <a:gd name="connsiteY20" fmla="*/ 5810100 h 6165110"/>
              <a:gd name="connsiteX21" fmla="*/ 4183061 w 8636594"/>
              <a:gd name="connsiteY21" fmla="*/ 5783988 h 6165110"/>
              <a:gd name="connsiteX22" fmla="*/ 4218791 w 8636594"/>
              <a:gd name="connsiteY22" fmla="*/ 5757591 h 6165110"/>
              <a:gd name="connsiteX23" fmla="*/ 4254129 w 8636594"/>
              <a:gd name="connsiteY23" fmla="*/ 5730912 h 6165110"/>
              <a:gd name="connsiteX24" fmla="*/ 4289081 w 8636594"/>
              <a:gd name="connsiteY24" fmla="*/ 5703955 h 6165110"/>
              <a:gd name="connsiteX25" fmla="*/ 4323654 w 8636594"/>
              <a:gd name="connsiteY25" fmla="*/ 5676722 h 6165110"/>
              <a:gd name="connsiteX26" fmla="*/ 4357854 w 8636594"/>
              <a:gd name="connsiteY26" fmla="*/ 5649218 h 6165110"/>
              <a:gd name="connsiteX27" fmla="*/ 4391688 w 8636594"/>
              <a:gd name="connsiteY27" fmla="*/ 5621446 h 6165110"/>
              <a:gd name="connsiteX28" fmla="*/ 4425162 w 8636594"/>
              <a:gd name="connsiteY28" fmla="*/ 5593409 h 6165110"/>
              <a:gd name="connsiteX29" fmla="*/ 4458281 w 8636594"/>
              <a:gd name="connsiteY29" fmla="*/ 5565111 h 6165110"/>
              <a:gd name="connsiteX30" fmla="*/ 4491053 w 8636594"/>
              <a:gd name="connsiteY30" fmla="*/ 5536556 h 6165110"/>
              <a:gd name="connsiteX31" fmla="*/ 4523484 w 8636594"/>
              <a:gd name="connsiteY31" fmla="*/ 5507747 h 6165110"/>
              <a:gd name="connsiteX32" fmla="*/ 4555580 w 8636594"/>
              <a:gd name="connsiteY32" fmla="*/ 5478687 h 6165110"/>
              <a:gd name="connsiteX33" fmla="*/ 4587347 w 8636594"/>
              <a:gd name="connsiteY33" fmla="*/ 5449380 h 6165110"/>
              <a:gd name="connsiteX34" fmla="*/ 4618793 w 8636594"/>
              <a:gd name="connsiteY34" fmla="*/ 5419830 h 6165110"/>
              <a:gd name="connsiteX35" fmla="*/ 4649922 w 8636594"/>
              <a:gd name="connsiteY35" fmla="*/ 5390040 h 6165110"/>
              <a:gd name="connsiteX36" fmla="*/ 4680742 w 8636594"/>
              <a:gd name="connsiteY36" fmla="*/ 5360014 h 6165110"/>
              <a:gd name="connsiteX37" fmla="*/ 4711259 w 8636594"/>
              <a:gd name="connsiteY37" fmla="*/ 5329755 h 6165110"/>
              <a:gd name="connsiteX38" fmla="*/ 4741478 w 8636594"/>
              <a:gd name="connsiteY38" fmla="*/ 5299266 h 6165110"/>
              <a:gd name="connsiteX39" fmla="*/ 4771408 w 8636594"/>
              <a:gd name="connsiteY39" fmla="*/ 5268551 h 6165110"/>
              <a:gd name="connsiteX40" fmla="*/ 4801053 w 8636594"/>
              <a:gd name="connsiteY40" fmla="*/ 5237614 h 6165110"/>
              <a:gd name="connsiteX41" fmla="*/ 4830420 w 8636594"/>
              <a:gd name="connsiteY41" fmla="*/ 5206458 h 6165110"/>
              <a:gd name="connsiteX42" fmla="*/ 4859516 w 8636594"/>
              <a:gd name="connsiteY42" fmla="*/ 5175087 h 6165110"/>
              <a:gd name="connsiteX43" fmla="*/ 4888347 w 8636594"/>
              <a:gd name="connsiteY43" fmla="*/ 5143504 h 6165110"/>
              <a:gd name="connsiteX44" fmla="*/ 4916919 w 8636594"/>
              <a:gd name="connsiteY44" fmla="*/ 5111713 h 6165110"/>
              <a:gd name="connsiteX45" fmla="*/ 4945238 w 8636594"/>
              <a:gd name="connsiteY45" fmla="*/ 5079717 h 6165110"/>
              <a:gd name="connsiteX46" fmla="*/ 4973311 w 8636594"/>
              <a:gd name="connsiteY46" fmla="*/ 5047519 h 6165110"/>
              <a:gd name="connsiteX47" fmla="*/ 5001145 w 8636594"/>
              <a:gd name="connsiteY47" fmla="*/ 5015124 h 6165110"/>
              <a:gd name="connsiteX48" fmla="*/ 5028745 w 8636594"/>
              <a:gd name="connsiteY48" fmla="*/ 4982535 h 6165110"/>
              <a:gd name="connsiteX49" fmla="*/ 5056117 w 8636594"/>
              <a:gd name="connsiteY49" fmla="*/ 4949755 h 6165110"/>
              <a:gd name="connsiteX50" fmla="*/ 5083269 w 8636594"/>
              <a:gd name="connsiteY50" fmla="*/ 4916787 h 6165110"/>
              <a:gd name="connsiteX51" fmla="*/ 5110207 w 8636594"/>
              <a:gd name="connsiteY51" fmla="*/ 4883636 h 6165110"/>
              <a:gd name="connsiteX52" fmla="*/ 5136937 w 8636594"/>
              <a:gd name="connsiteY52" fmla="*/ 4850305 h 6165110"/>
              <a:gd name="connsiteX53" fmla="*/ 5163464 w 8636594"/>
              <a:gd name="connsiteY53" fmla="*/ 4816797 h 6165110"/>
              <a:gd name="connsiteX54" fmla="*/ 5215940 w 8636594"/>
              <a:gd name="connsiteY54" fmla="*/ 4749265 h 6165110"/>
              <a:gd name="connsiteX55" fmla="*/ 5267684 w 8636594"/>
              <a:gd name="connsiteY55" fmla="*/ 4681068 h 6165110"/>
              <a:gd name="connsiteX56" fmla="*/ 5318748 w 8636594"/>
              <a:gd name="connsiteY56" fmla="*/ 4612234 h 6165110"/>
              <a:gd name="connsiteX57" fmla="*/ 5369182 w 8636594"/>
              <a:gd name="connsiteY57" fmla="*/ 4542793 h 6165110"/>
              <a:gd name="connsiteX58" fmla="*/ 5419038 w 8636594"/>
              <a:gd name="connsiteY58" fmla="*/ 4472771 h 6165110"/>
              <a:gd name="connsiteX59" fmla="*/ 5468365 w 8636594"/>
              <a:gd name="connsiteY59" fmla="*/ 4402196 h 6165110"/>
              <a:gd name="connsiteX60" fmla="*/ 5517215 w 8636594"/>
              <a:gd name="connsiteY60" fmla="*/ 4331098 h 6165110"/>
              <a:gd name="connsiteX61" fmla="*/ 5565637 w 8636594"/>
              <a:gd name="connsiteY61" fmla="*/ 4259503 h 6165110"/>
              <a:gd name="connsiteX62" fmla="*/ 5613684 w 8636594"/>
              <a:gd name="connsiteY62" fmla="*/ 4187441 h 6165110"/>
              <a:gd name="connsiteX63" fmla="*/ 5685160 w 8636594"/>
              <a:gd name="connsiteY63" fmla="*/ 4078531 h 6165110"/>
              <a:gd name="connsiteX64" fmla="*/ 5756074 w 8636594"/>
              <a:gd name="connsiteY64" fmla="*/ 3968727 h 6165110"/>
              <a:gd name="connsiteX65" fmla="*/ 5873483 w 8636594"/>
              <a:gd name="connsiteY65" fmla="*/ 3783989 h 6165110"/>
              <a:gd name="connsiteX66" fmla="*/ 6203209 w 8636594"/>
              <a:gd name="connsiteY66" fmla="*/ 3258640 h 6165110"/>
              <a:gd name="connsiteX67" fmla="*/ 6299430 w 8636594"/>
              <a:gd name="connsiteY67" fmla="*/ 3107321 h 6165110"/>
              <a:gd name="connsiteX68" fmla="*/ 6372650 w 8636594"/>
              <a:gd name="connsiteY68" fmla="*/ 2993735 h 6165110"/>
              <a:gd name="connsiteX69" fmla="*/ 6453197 w 8636594"/>
              <a:gd name="connsiteY69" fmla="*/ 2869788 h 6165110"/>
              <a:gd name="connsiteX70" fmla="*/ 6564167 w 8636594"/>
              <a:gd name="connsiteY70" fmla="*/ 2696807 h 6165110"/>
              <a:gd name="connsiteX71" fmla="*/ 6976233 w 8636594"/>
              <a:gd name="connsiteY71" fmla="*/ 2045274 h 6165110"/>
              <a:gd name="connsiteX72" fmla="*/ 7086755 w 8636594"/>
              <a:gd name="connsiteY72" fmla="*/ 1872743 h 6165110"/>
              <a:gd name="connsiteX73" fmla="*/ 7170279 w 8636594"/>
              <a:gd name="connsiteY73" fmla="*/ 1744202 h 6165110"/>
              <a:gd name="connsiteX74" fmla="*/ 7226351 w 8636594"/>
              <a:gd name="connsiteY74" fmla="*/ 1659017 h 6165110"/>
              <a:gd name="connsiteX75" fmla="*/ 7282789 w 8636594"/>
              <a:gd name="connsiteY75" fmla="*/ 1574303 h 6165110"/>
              <a:gd name="connsiteX76" fmla="*/ 7339643 w 8636594"/>
              <a:gd name="connsiteY76" fmla="*/ 1490113 h 6165110"/>
              <a:gd name="connsiteX77" fmla="*/ 7396957 w 8636594"/>
              <a:gd name="connsiteY77" fmla="*/ 1406503 h 6165110"/>
              <a:gd name="connsiteX78" fmla="*/ 7454781 w 8636594"/>
              <a:gd name="connsiteY78" fmla="*/ 1323526 h 6165110"/>
              <a:gd name="connsiteX79" fmla="*/ 7513161 w 8636594"/>
              <a:gd name="connsiteY79" fmla="*/ 1241237 h 6165110"/>
              <a:gd name="connsiteX80" fmla="*/ 7572144 w 8636594"/>
              <a:gd name="connsiteY80" fmla="*/ 1159689 h 6165110"/>
              <a:gd name="connsiteX81" fmla="*/ 7601877 w 8636594"/>
              <a:gd name="connsiteY81" fmla="*/ 1119210 h 6165110"/>
              <a:gd name="connsiteX82" fmla="*/ 7631779 w 8636594"/>
              <a:gd name="connsiteY82" fmla="*/ 1078937 h 6165110"/>
              <a:gd name="connsiteX83" fmla="*/ 7661855 w 8636594"/>
              <a:gd name="connsiteY83" fmla="*/ 1038876 h 6165110"/>
              <a:gd name="connsiteX84" fmla="*/ 7692111 w 8636594"/>
              <a:gd name="connsiteY84" fmla="*/ 999035 h 6165110"/>
              <a:gd name="connsiteX85" fmla="*/ 7722554 w 8636594"/>
              <a:gd name="connsiteY85" fmla="*/ 959419 h 6165110"/>
              <a:gd name="connsiteX86" fmla="*/ 7753190 w 8636594"/>
              <a:gd name="connsiteY86" fmla="*/ 920037 h 6165110"/>
              <a:gd name="connsiteX87" fmla="*/ 7784023 w 8636594"/>
              <a:gd name="connsiteY87" fmla="*/ 880894 h 6165110"/>
              <a:gd name="connsiteX88" fmla="*/ 7815061 w 8636594"/>
              <a:gd name="connsiteY88" fmla="*/ 841997 h 6165110"/>
              <a:gd name="connsiteX89" fmla="*/ 7846308 w 8636594"/>
              <a:gd name="connsiteY89" fmla="*/ 803354 h 6165110"/>
              <a:gd name="connsiteX90" fmla="*/ 7877772 w 8636594"/>
              <a:gd name="connsiteY90" fmla="*/ 764970 h 6165110"/>
              <a:gd name="connsiteX91" fmla="*/ 7909458 w 8636594"/>
              <a:gd name="connsiteY91" fmla="*/ 726853 h 6165110"/>
              <a:gd name="connsiteX92" fmla="*/ 7941371 w 8636594"/>
              <a:gd name="connsiteY92" fmla="*/ 689010 h 6165110"/>
              <a:gd name="connsiteX93" fmla="*/ 7973518 w 8636594"/>
              <a:gd name="connsiteY93" fmla="*/ 651447 h 6165110"/>
              <a:gd name="connsiteX94" fmla="*/ 8005905 w 8636594"/>
              <a:gd name="connsiteY94" fmla="*/ 614171 h 6165110"/>
              <a:gd name="connsiteX95" fmla="*/ 8038538 w 8636594"/>
              <a:gd name="connsiteY95" fmla="*/ 577189 h 6165110"/>
              <a:gd name="connsiteX96" fmla="*/ 8071421 w 8636594"/>
              <a:gd name="connsiteY96" fmla="*/ 540507 h 6165110"/>
              <a:gd name="connsiteX97" fmla="*/ 8104563 w 8636594"/>
              <a:gd name="connsiteY97" fmla="*/ 504132 h 6165110"/>
              <a:gd name="connsiteX98" fmla="*/ 8137967 w 8636594"/>
              <a:gd name="connsiteY98" fmla="*/ 468072 h 6165110"/>
              <a:gd name="connsiteX99" fmla="*/ 8171641 w 8636594"/>
              <a:gd name="connsiteY99" fmla="*/ 432332 h 6165110"/>
              <a:gd name="connsiteX100" fmla="*/ 8205590 w 8636594"/>
              <a:gd name="connsiteY100" fmla="*/ 396920 h 6165110"/>
              <a:gd name="connsiteX101" fmla="*/ 8239820 w 8636594"/>
              <a:gd name="connsiteY101" fmla="*/ 361843 h 6165110"/>
              <a:gd name="connsiteX102" fmla="*/ 8274337 w 8636594"/>
              <a:gd name="connsiteY102" fmla="*/ 327107 h 6165110"/>
              <a:gd name="connsiteX103" fmla="*/ 8309147 w 8636594"/>
              <a:gd name="connsiteY103" fmla="*/ 292718 h 6165110"/>
              <a:gd name="connsiteX104" fmla="*/ 8344256 w 8636594"/>
              <a:gd name="connsiteY104" fmla="*/ 258685 h 6165110"/>
              <a:gd name="connsiteX105" fmla="*/ 8379669 w 8636594"/>
              <a:gd name="connsiteY105" fmla="*/ 225013 h 6165110"/>
              <a:gd name="connsiteX106" fmla="*/ 8415394 w 8636594"/>
              <a:gd name="connsiteY106" fmla="*/ 191709 h 6165110"/>
              <a:gd name="connsiteX107" fmla="*/ 8451434 w 8636594"/>
              <a:gd name="connsiteY107" fmla="*/ 158780 h 6165110"/>
              <a:gd name="connsiteX108" fmla="*/ 8487798 w 8636594"/>
              <a:gd name="connsiteY108" fmla="*/ 126233 h 6165110"/>
              <a:gd name="connsiteX109" fmla="*/ 8524489 w 8636594"/>
              <a:gd name="connsiteY109" fmla="*/ 94075 h 6165110"/>
              <a:gd name="connsiteX110" fmla="*/ 8561515 w 8636594"/>
              <a:gd name="connsiteY110" fmla="*/ 62312 h 6165110"/>
              <a:gd name="connsiteX111" fmla="*/ 8598881 w 8636594"/>
              <a:gd name="connsiteY111" fmla="*/ 30951 h 6165110"/>
              <a:gd name="connsiteX112" fmla="*/ 8636594 w 8636594"/>
              <a:gd name="connsiteY112" fmla="*/ 0 h 6165110"/>
              <a:gd name="connsiteX0" fmla="*/ 8636594 w 8636594"/>
              <a:gd name="connsiteY0" fmla="*/ 0 h 6143704"/>
              <a:gd name="connsiteX1" fmla="*/ 5293 w 8636594"/>
              <a:gd name="connsiteY1" fmla="*/ 0 h 6143704"/>
              <a:gd name="connsiteX2" fmla="*/ 0 w 8636594"/>
              <a:gd name="connsiteY2" fmla="*/ 5587843 h 6143704"/>
              <a:gd name="connsiteX3" fmla="*/ 1594033 w 8636594"/>
              <a:gd name="connsiteY3" fmla="*/ 5600057 h 6143704"/>
              <a:gd name="connsiteX4" fmla="*/ 1686068 w 8636594"/>
              <a:gd name="connsiteY4" fmla="*/ 5599745 h 6143704"/>
              <a:gd name="connsiteX5" fmla="*/ 3595773 w 8636594"/>
              <a:gd name="connsiteY5" fmla="*/ 6143704 h 6143704"/>
              <a:gd name="connsiteX6" fmla="*/ 3638142 w 8636594"/>
              <a:gd name="connsiteY6" fmla="*/ 6121960 h 6143704"/>
              <a:gd name="connsiteX7" fmla="*/ 3680024 w 8636594"/>
              <a:gd name="connsiteY7" fmla="*/ 6099881 h 6143704"/>
              <a:gd name="connsiteX8" fmla="*/ 3721426 w 8636594"/>
              <a:gd name="connsiteY8" fmla="*/ 6077471 h 6143704"/>
              <a:gd name="connsiteX9" fmla="*/ 3762353 w 8636594"/>
              <a:gd name="connsiteY9" fmla="*/ 6054733 h 6143704"/>
              <a:gd name="connsiteX10" fmla="*/ 3802812 w 8636594"/>
              <a:gd name="connsiteY10" fmla="*/ 6031671 h 6143704"/>
              <a:gd name="connsiteX11" fmla="*/ 3842810 w 8636594"/>
              <a:gd name="connsiteY11" fmla="*/ 6008288 h 6143704"/>
              <a:gd name="connsiteX12" fmla="*/ 3882352 w 8636594"/>
              <a:gd name="connsiteY12" fmla="*/ 5984588 h 6143704"/>
              <a:gd name="connsiteX13" fmla="*/ 3921445 w 8636594"/>
              <a:gd name="connsiteY13" fmla="*/ 5960574 h 6143704"/>
              <a:gd name="connsiteX14" fmla="*/ 3960096 w 8636594"/>
              <a:gd name="connsiteY14" fmla="*/ 5936250 h 6143704"/>
              <a:gd name="connsiteX15" fmla="*/ 3998311 w 8636594"/>
              <a:gd name="connsiteY15" fmla="*/ 5911619 h 6143704"/>
              <a:gd name="connsiteX16" fmla="*/ 4036095 w 8636594"/>
              <a:gd name="connsiteY16" fmla="*/ 5886685 h 6143704"/>
              <a:gd name="connsiteX17" fmla="*/ 4073456 w 8636594"/>
              <a:gd name="connsiteY17" fmla="*/ 5861452 h 6143704"/>
              <a:gd name="connsiteX18" fmla="*/ 4110400 w 8636594"/>
              <a:gd name="connsiteY18" fmla="*/ 5835922 h 6143704"/>
              <a:gd name="connsiteX19" fmla="*/ 4146933 w 8636594"/>
              <a:gd name="connsiteY19" fmla="*/ 5810100 h 6143704"/>
              <a:gd name="connsiteX20" fmla="*/ 4183061 w 8636594"/>
              <a:gd name="connsiteY20" fmla="*/ 5783988 h 6143704"/>
              <a:gd name="connsiteX21" fmla="*/ 4218791 w 8636594"/>
              <a:gd name="connsiteY21" fmla="*/ 5757591 h 6143704"/>
              <a:gd name="connsiteX22" fmla="*/ 4254129 w 8636594"/>
              <a:gd name="connsiteY22" fmla="*/ 5730912 h 6143704"/>
              <a:gd name="connsiteX23" fmla="*/ 4289081 w 8636594"/>
              <a:gd name="connsiteY23" fmla="*/ 5703955 h 6143704"/>
              <a:gd name="connsiteX24" fmla="*/ 4323654 w 8636594"/>
              <a:gd name="connsiteY24" fmla="*/ 5676722 h 6143704"/>
              <a:gd name="connsiteX25" fmla="*/ 4357854 w 8636594"/>
              <a:gd name="connsiteY25" fmla="*/ 5649218 h 6143704"/>
              <a:gd name="connsiteX26" fmla="*/ 4391688 w 8636594"/>
              <a:gd name="connsiteY26" fmla="*/ 5621446 h 6143704"/>
              <a:gd name="connsiteX27" fmla="*/ 4425162 w 8636594"/>
              <a:gd name="connsiteY27" fmla="*/ 5593409 h 6143704"/>
              <a:gd name="connsiteX28" fmla="*/ 4458281 w 8636594"/>
              <a:gd name="connsiteY28" fmla="*/ 5565111 h 6143704"/>
              <a:gd name="connsiteX29" fmla="*/ 4491053 w 8636594"/>
              <a:gd name="connsiteY29" fmla="*/ 5536556 h 6143704"/>
              <a:gd name="connsiteX30" fmla="*/ 4523484 w 8636594"/>
              <a:gd name="connsiteY30" fmla="*/ 5507747 h 6143704"/>
              <a:gd name="connsiteX31" fmla="*/ 4555580 w 8636594"/>
              <a:gd name="connsiteY31" fmla="*/ 5478687 h 6143704"/>
              <a:gd name="connsiteX32" fmla="*/ 4587347 w 8636594"/>
              <a:gd name="connsiteY32" fmla="*/ 5449380 h 6143704"/>
              <a:gd name="connsiteX33" fmla="*/ 4618793 w 8636594"/>
              <a:gd name="connsiteY33" fmla="*/ 5419830 h 6143704"/>
              <a:gd name="connsiteX34" fmla="*/ 4649922 w 8636594"/>
              <a:gd name="connsiteY34" fmla="*/ 5390040 h 6143704"/>
              <a:gd name="connsiteX35" fmla="*/ 4680742 w 8636594"/>
              <a:gd name="connsiteY35" fmla="*/ 5360014 h 6143704"/>
              <a:gd name="connsiteX36" fmla="*/ 4711259 w 8636594"/>
              <a:gd name="connsiteY36" fmla="*/ 5329755 h 6143704"/>
              <a:gd name="connsiteX37" fmla="*/ 4741478 w 8636594"/>
              <a:gd name="connsiteY37" fmla="*/ 5299266 h 6143704"/>
              <a:gd name="connsiteX38" fmla="*/ 4771408 w 8636594"/>
              <a:gd name="connsiteY38" fmla="*/ 5268551 h 6143704"/>
              <a:gd name="connsiteX39" fmla="*/ 4801053 w 8636594"/>
              <a:gd name="connsiteY39" fmla="*/ 5237614 h 6143704"/>
              <a:gd name="connsiteX40" fmla="*/ 4830420 w 8636594"/>
              <a:gd name="connsiteY40" fmla="*/ 5206458 h 6143704"/>
              <a:gd name="connsiteX41" fmla="*/ 4859516 w 8636594"/>
              <a:gd name="connsiteY41" fmla="*/ 5175087 h 6143704"/>
              <a:gd name="connsiteX42" fmla="*/ 4888347 w 8636594"/>
              <a:gd name="connsiteY42" fmla="*/ 5143504 h 6143704"/>
              <a:gd name="connsiteX43" fmla="*/ 4916919 w 8636594"/>
              <a:gd name="connsiteY43" fmla="*/ 5111713 h 6143704"/>
              <a:gd name="connsiteX44" fmla="*/ 4945238 w 8636594"/>
              <a:gd name="connsiteY44" fmla="*/ 5079717 h 6143704"/>
              <a:gd name="connsiteX45" fmla="*/ 4973311 w 8636594"/>
              <a:gd name="connsiteY45" fmla="*/ 5047519 h 6143704"/>
              <a:gd name="connsiteX46" fmla="*/ 5001145 w 8636594"/>
              <a:gd name="connsiteY46" fmla="*/ 5015124 h 6143704"/>
              <a:gd name="connsiteX47" fmla="*/ 5028745 w 8636594"/>
              <a:gd name="connsiteY47" fmla="*/ 4982535 h 6143704"/>
              <a:gd name="connsiteX48" fmla="*/ 5056117 w 8636594"/>
              <a:gd name="connsiteY48" fmla="*/ 4949755 h 6143704"/>
              <a:gd name="connsiteX49" fmla="*/ 5083269 w 8636594"/>
              <a:gd name="connsiteY49" fmla="*/ 4916787 h 6143704"/>
              <a:gd name="connsiteX50" fmla="*/ 5110207 w 8636594"/>
              <a:gd name="connsiteY50" fmla="*/ 4883636 h 6143704"/>
              <a:gd name="connsiteX51" fmla="*/ 5136937 w 8636594"/>
              <a:gd name="connsiteY51" fmla="*/ 4850305 h 6143704"/>
              <a:gd name="connsiteX52" fmla="*/ 5163464 w 8636594"/>
              <a:gd name="connsiteY52" fmla="*/ 4816797 h 6143704"/>
              <a:gd name="connsiteX53" fmla="*/ 5215940 w 8636594"/>
              <a:gd name="connsiteY53" fmla="*/ 4749265 h 6143704"/>
              <a:gd name="connsiteX54" fmla="*/ 5267684 w 8636594"/>
              <a:gd name="connsiteY54" fmla="*/ 4681068 h 6143704"/>
              <a:gd name="connsiteX55" fmla="*/ 5318748 w 8636594"/>
              <a:gd name="connsiteY55" fmla="*/ 4612234 h 6143704"/>
              <a:gd name="connsiteX56" fmla="*/ 5369182 w 8636594"/>
              <a:gd name="connsiteY56" fmla="*/ 4542793 h 6143704"/>
              <a:gd name="connsiteX57" fmla="*/ 5419038 w 8636594"/>
              <a:gd name="connsiteY57" fmla="*/ 4472771 h 6143704"/>
              <a:gd name="connsiteX58" fmla="*/ 5468365 w 8636594"/>
              <a:gd name="connsiteY58" fmla="*/ 4402196 h 6143704"/>
              <a:gd name="connsiteX59" fmla="*/ 5517215 w 8636594"/>
              <a:gd name="connsiteY59" fmla="*/ 4331098 h 6143704"/>
              <a:gd name="connsiteX60" fmla="*/ 5565637 w 8636594"/>
              <a:gd name="connsiteY60" fmla="*/ 4259503 h 6143704"/>
              <a:gd name="connsiteX61" fmla="*/ 5613684 w 8636594"/>
              <a:gd name="connsiteY61" fmla="*/ 4187441 h 6143704"/>
              <a:gd name="connsiteX62" fmla="*/ 5685160 w 8636594"/>
              <a:gd name="connsiteY62" fmla="*/ 4078531 h 6143704"/>
              <a:gd name="connsiteX63" fmla="*/ 5756074 w 8636594"/>
              <a:gd name="connsiteY63" fmla="*/ 3968727 h 6143704"/>
              <a:gd name="connsiteX64" fmla="*/ 5873483 w 8636594"/>
              <a:gd name="connsiteY64" fmla="*/ 3783989 h 6143704"/>
              <a:gd name="connsiteX65" fmla="*/ 6203209 w 8636594"/>
              <a:gd name="connsiteY65" fmla="*/ 3258640 h 6143704"/>
              <a:gd name="connsiteX66" fmla="*/ 6299430 w 8636594"/>
              <a:gd name="connsiteY66" fmla="*/ 3107321 h 6143704"/>
              <a:gd name="connsiteX67" fmla="*/ 6372650 w 8636594"/>
              <a:gd name="connsiteY67" fmla="*/ 2993735 h 6143704"/>
              <a:gd name="connsiteX68" fmla="*/ 6453197 w 8636594"/>
              <a:gd name="connsiteY68" fmla="*/ 2869788 h 6143704"/>
              <a:gd name="connsiteX69" fmla="*/ 6564167 w 8636594"/>
              <a:gd name="connsiteY69" fmla="*/ 2696807 h 6143704"/>
              <a:gd name="connsiteX70" fmla="*/ 6976233 w 8636594"/>
              <a:gd name="connsiteY70" fmla="*/ 2045274 h 6143704"/>
              <a:gd name="connsiteX71" fmla="*/ 7086755 w 8636594"/>
              <a:gd name="connsiteY71" fmla="*/ 1872743 h 6143704"/>
              <a:gd name="connsiteX72" fmla="*/ 7170279 w 8636594"/>
              <a:gd name="connsiteY72" fmla="*/ 1744202 h 6143704"/>
              <a:gd name="connsiteX73" fmla="*/ 7226351 w 8636594"/>
              <a:gd name="connsiteY73" fmla="*/ 1659017 h 6143704"/>
              <a:gd name="connsiteX74" fmla="*/ 7282789 w 8636594"/>
              <a:gd name="connsiteY74" fmla="*/ 1574303 h 6143704"/>
              <a:gd name="connsiteX75" fmla="*/ 7339643 w 8636594"/>
              <a:gd name="connsiteY75" fmla="*/ 1490113 h 6143704"/>
              <a:gd name="connsiteX76" fmla="*/ 7396957 w 8636594"/>
              <a:gd name="connsiteY76" fmla="*/ 1406503 h 6143704"/>
              <a:gd name="connsiteX77" fmla="*/ 7454781 w 8636594"/>
              <a:gd name="connsiteY77" fmla="*/ 1323526 h 6143704"/>
              <a:gd name="connsiteX78" fmla="*/ 7513161 w 8636594"/>
              <a:gd name="connsiteY78" fmla="*/ 1241237 h 6143704"/>
              <a:gd name="connsiteX79" fmla="*/ 7572144 w 8636594"/>
              <a:gd name="connsiteY79" fmla="*/ 1159689 h 6143704"/>
              <a:gd name="connsiteX80" fmla="*/ 7601877 w 8636594"/>
              <a:gd name="connsiteY80" fmla="*/ 1119210 h 6143704"/>
              <a:gd name="connsiteX81" fmla="*/ 7631779 w 8636594"/>
              <a:gd name="connsiteY81" fmla="*/ 1078937 h 6143704"/>
              <a:gd name="connsiteX82" fmla="*/ 7661855 w 8636594"/>
              <a:gd name="connsiteY82" fmla="*/ 1038876 h 6143704"/>
              <a:gd name="connsiteX83" fmla="*/ 7692111 w 8636594"/>
              <a:gd name="connsiteY83" fmla="*/ 999035 h 6143704"/>
              <a:gd name="connsiteX84" fmla="*/ 7722554 w 8636594"/>
              <a:gd name="connsiteY84" fmla="*/ 959419 h 6143704"/>
              <a:gd name="connsiteX85" fmla="*/ 7753190 w 8636594"/>
              <a:gd name="connsiteY85" fmla="*/ 920037 h 6143704"/>
              <a:gd name="connsiteX86" fmla="*/ 7784023 w 8636594"/>
              <a:gd name="connsiteY86" fmla="*/ 880894 h 6143704"/>
              <a:gd name="connsiteX87" fmla="*/ 7815061 w 8636594"/>
              <a:gd name="connsiteY87" fmla="*/ 841997 h 6143704"/>
              <a:gd name="connsiteX88" fmla="*/ 7846308 w 8636594"/>
              <a:gd name="connsiteY88" fmla="*/ 803354 h 6143704"/>
              <a:gd name="connsiteX89" fmla="*/ 7877772 w 8636594"/>
              <a:gd name="connsiteY89" fmla="*/ 764970 h 6143704"/>
              <a:gd name="connsiteX90" fmla="*/ 7909458 w 8636594"/>
              <a:gd name="connsiteY90" fmla="*/ 726853 h 6143704"/>
              <a:gd name="connsiteX91" fmla="*/ 7941371 w 8636594"/>
              <a:gd name="connsiteY91" fmla="*/ 689010 h 6143704"/>
              <a:gd name="connsiteX92" fmla="*/ 7973518 w 8636594"/>
              <a:gd name="connsiteY92" fmla="*/ 651447 h 6143704"/>
              <a:gd name="connsiteX93" fmla="*/ 8005905 w 8636594"/>
              <a:gd name="connsiteY93" fmla="*/ 614171 h 6143704"/>
              <a:gd name="connsiteX94" fmla="*/ 8038538 w 8636594"/>
              <a:gd name="connsiteY94" fmla="*/ 577189 h 6143704"/>
              <a:gd name="connsiteX95" fmla="*/ 8071421 w 8636594"/>
              <a:gd name="connsiteY95" fmla="*/ 540507 h 6143704"/>
              <a:gd name="connsiteX96" fmla="*/ 8104563 w 8636594"/>
              <a:gd name="connsiteY96" fmla="*/ 504132 h 6143704"/>
              <a:gd name="connsiteX97" fmla="*/ 8137967 w 8636594"/>
              <a:gd name="connsiteY97" fmla="*/ 468072 h 6143704"/>
              <a:gd name="connsiteX98" fmla="*/ 8171641 w 8636594"/>
              <a:gd name="connsiteY98" fmla="*/ 432332 h 6143704"/>
              <a:gd name="connsiteX99" fmla="*/ 8205590 w 8636594"/>
              <a:gd name="connsiteY99" fmla="*/ 396920 h 6143704"/>
              <a:gd name="connsiteX100" fmla="*/ 8239820 w 8636594"/>
              <a:gd name="connsiteY100" fmla="*/ 361843 h 6143704"/>
              <a:gd name="connsiteX101" fmla="*/ 8274337 w 8636594"/>
              <a:gd name="connsiteY101" fmla="*/ 327107 h 6143704"/>
              <a:gd name="connsiteX102" fmla="*/ 8309147 w 8636594"/>
              <a:gd name="connsiteY102" fmla="*/ 292718 h 6143704"/>
              <a:gd name="connsiteX103" fmla="*/ 8344256 w 8636594"/>
              <a:gd name="connsiteY103" fmla="*/ 258685 h 6143704"/>
              <a:gd name="connsiteX104" fmla="*/ 8379669 w 8636594"/>
              <a:gd name="connsiteY104" fmla="*/ 225013 h 6143704"/>
              <a:gd name="connsiteX105" fmla="*/ 8415394 w 8636594"/>
              <a:gd name="connsiteY105" fmla="*/ 191709 h 6143704"/>
              <a:gd name="connsiteX106" fmla="*/ 8451434 w 8636594"/>
              <a:gd name="connsiteY106" fmla="*/ 158780 h 6143704"/>
              <a:gd name="connsiteX107" fmla="*/ 8487798 w 8636594"/>
              <a:gd name="connsiteY107" fmla="*/ 126233 h 6143704"/>
              <a:gd name="connsiteX108" fmla="*/ 8524489 w 8636594"/>
              <a:gd name="connsiteY108" fmla="*/ 94075 h 6143704"/>
              <a:gd name="connsiteX109" fmla="*/ 8561515 w 8636594"/>
              <a:gd name="connsiteY109" fmla="*/ 62312 h 6143704"/>
              <a:gd name="connsiteX110" fmla="*/ 8598881 w 8636594"/>
              <a:gd name="connsiteY110" fmla="*/ 30951 h 6143704"/>
              <a:gd name="connsiteX111" fmla="*/ 8636594 w 8636594"/>
              <a:gd name="connsiteY111" fmla="*/ 0 h 6143704"/>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1686068 w 8636594"/>
              <a:gd name="connsiteY4" fmla="*/ 5599745 h 6121960"/>
              <a:gd name="connsiteX5" fmla="*/ 3638142 w 8636594"/>
              <a:gd name="connsiteY5" fmla="*/ 6121960 h 6121960"/>
              <a:gd name="connsiteX6" fmla="*/ 3680024 w 8636594"/>
              <a:gd name="connsiteY6" fmla="*/ 6099881 h 6121960"/>
              <a:gd name="connsiteX7" fmla="*/ 3721426 w 8636594"/>
              <a:gd name="connsiteY7" fmla="*/ 6077471 h 6121960"/>
              <a:gd name="connsiteX8" fmla="*/ 3762353 w 8636594"/>
              <a:gd name="connsiteY8" fmla="*/ 6054733 h 6121960"/>
              <a:gd name="connsiteX9" fmla="*/ 3802812 w 8636594"/>
              <a:gd name="connsiteY9" fmla="*/ 6031671 h 6121960"/>
              <a:gd name="connsiteX10" fmla="*/ 3842810 w 8636594"/>
              <a:gd name="connsiteY10" fmla="*/ 6008288 h 6121960"/>
              <a:gd name="connsiteX11" fmla="*/ 3882352 w 8636594"/>
              <a:gd name="connsiteY11" fmla="*/ 5984588 h 6121960"/>
              <a:gd name="connsiteX12" fmla="*/ 3921445 w 8636594"/>
              <a:gd name="connsiteY12" fmla="*/ 5960574 h 6121960"/>
              <a:gd name="connsiteX13" fmla="*/ 3960096 w 8636594"/>
              <a:gd name="connsiteY13" fmla="*/ 5936250 h 6121960"/>
              <a:gd name="connsiteX14" fmla="*/ 3998311 w 8636594"/>
              <a:gd name="connsiteY14" fmla="*/ 5911619 h 6121960"/>
              <a:gd name="connsiteX15" fmla="*/ 4036095 w 8636594"/>
              <a:gd name="connsiteY15" fmla="*/ 5886685 h 6121960"/>
              <a:gd name="connsiteX16" fmla="*/ 4073456 w 8636594"/>
              <a:gd name="connsiteY16" fmla="*/ 5861452 h 6121960"/>
              <a:gd name="connsiteX17" fmla="*/ 4110400 w 8636594"/>
              <a:gd name="connsiteY17" fmla="*/ 5835922 h 6121960"/>
              <a:gd name="connsiteX18" fmla="*/ 4146933 w 8636594"/>
              <a:gd name="connsiteY18" fmla="*/ 5810100 h 6121960"/>
              <a:gd name="connsiteX19" fmla="*/ 4183061 w 8636594"/>
              <a:gd name="connsiteY19" fmla="*/ 5783988 h 6121960"/>
              <a:gd name="connsiteX20" fmla="*/ 4218791 w 8636594"/>
              <a:gd name="connsiteY20" fmla="*/ 5757591 h 6121960"/>
              <a:gd name="connsiteX21" fmla="*/ 4254129 w 8636594"/>
              <a:gd name="connsiteY21" fmla="*/ 5730912 h 6121960"/>
              <a:gd name="connsiteX22" fmla="*/ 4289081 w 8636594"/>
              <a:gd name="connsiteY22" fmla="*/ 5703955 h 6121960"/>
              <a:gd name="connsiteX23" fmla="*/ 4323654 w 8636594"/>
              <a:gd name="connsiteY23" fmla="*/ 5676722 h 6121960"/>
              <a:gd name="connsiteX24" fmla="*/ 4357854 w 8636594"/>
              <a:gd name="connsiteY24" fmla="*/ 5649218 h 6121960"/>
              <a:gd name="connsiteX25" fmla="*/ 4391688 w 8636594"/>
              <a:gd name="connsiteY25" fmla="*/ 5621446 h 6121960"/>
              <a:gd name="connsiteX26" fmla="*/ 4425162 w 8636594"/>
              <a:gd name="connsiteY26" fmla="*/ 5593409 h 6121960"/>
              <a:gd name="connsiteX27" fmla="*/ 4458281 w 8636594"/>
              <a:gd name="connsiteY27" fmla="*/ 5565111 h 6121960"/>
              <a:gd name="connsiteX28" fmla="*/ 4491053 w 8636594"/>
              <a:gd name="connsiteY28" fmla="*/ 5536556 h 6121960"/>
              <a:gd name="connsiteX29" fmla="*/ 4523484 w 8636594"/>
              <a:gd name="connsiteY29" fmla="*/ 5507747 h 6121960"/>
              <a:gd name="connsiteX30" fmla="*/ 4555580 w 8636594"/>
              <a:gd name="connsiteY30" fmla="*/ 5478687 h 6121960"/>
              <a:gd name="connsiteX31" fmla="*/ 4587347 w 8636594"/>
              <a:gd name="connsiteY31" fmla="*/ 5449380 h 6121960"/>
              <a:gd name="connsiteX32" fmla="*/ 4618793 w 8636594"/>
              <a:gd name="connsiteY32" fmla="*/ 5419830 h 6121960"/>
              <a:gd name="connsiteX33" fmla="*/ 4649922 w 8636594"/>
              <a:gd name="connsiteY33" fmla="*/ 5390040 h 6121960"/>
              <a:gd name="connsiteX34" fmla="*/ 4680742 w 8636594"/>
              <a:gd name="connsiteY34" fmla="*/ 5360014 h 6121960"/>
              <a:gd name="connsiteX35" fmla="*/ 4711259 w 8636594"/>
              <a:gd name="connsiteY35" fmla="*/ 5329755 h 6121960"/>
              <a:gd name="connsiteX36" fmla="*/ 4741478 w 8636594"/>
              <a:gd name="connsiteY36" fmla="*/ 5299266 h 6121960"/>
              <a:gd name="connsiteX37" fmla="*/ 4771408 w 8636594"/>
              <a:gd name="connsiteY37" fmla="*/ 5268551 h 6121960"/>
              <a:gd name="connsiteX38" fmla="*/ 4801053 w 8636594"/>
              <a:gd name="connsiteY38" fmla="*/ 5237614 h 6121960"/>
              <a:gd name="connsiteX39" fmla="*/ 4830420 w 8636594"/>
              <a:gd name="connsiteY39" fmla="*/ 5206458 h 6121960"/>
              <a:gd name="connsiteX40" fmla="*/ 4859516 w 8636594"/>
              <a:gd name="connsiteY40" fmla="*/ 5175087 h 6121960"/>
              <a:gd name="connsiteX41" fmla="*/ 4888347 w 8636594"/>
              <a:gd name="connsiteY41" fmla="*/ 5143504 h 6121960"/>
              <a:gd name="connsiteX42" fmla="*/ 4916919 w 8636594"/>
              <a:gd name="connsiteY42" fmla="*/ 5111713 h 6121960"/>
              <a:gd name="connsiteX43" fmla="*/ 4945238 w 8636594"/>
              <a:gd name="connsiteY43" fmla="*/ 5079717 h 6121960"/>
              <a:gd name="connsiteX44" fmla="*/ 4973311 w 8636594"/>
              <a:gd name="connsiteY44" fmla="*/ 5047519 h 6121960"/>
              <a:gd name="connsiteX45" fmla="*/ 5001145 w 8636594"/>
              <a:gd name="connsiteY45" fmla="*/ 5015124 h 6121960"/>
              <a:gd name="connsiteX46" fmla="*/ 5028745 w 8636594"/>
              <a:gd name="connsiteY46" fmla="*/ 4982535 h 6121960"/>
              <a:gd name="connsiteX47" fmla="*/ 5056117 w 8636594"/>
              <a:gd name="connsiteY47" fmla="*/ 4949755 h 6121960"/>
              <a:gd name="connsiteX48" fmla="*/ 5083269 w 8636594"/>
              <a:gd name="connsiteY48" fmla="*/ 4916787 h 6121960"/>
              <a:gd name="connsiteX49" fmla="*/ 5110207 w 8636594"/>
              <a:gd name="connsiteY49" fmla="*/ 4883636 h 6121960"/>
              <a:gd name="connsiteX50" fmla="*/ 5136937 w 8636594"/>
              <a:gd name="connsiteY50" fmla="*/ 4850305 h 6121960"/>
              <a:gd name="connsiteX51" fmla="*/ 5163464 w 8636594"/>
              <a:gd name="connsiteY51" fmla="*/ 4816797 h 6121960"/>
              <a:gd name="connsiteX52" fmla="*/ 5215940 w 8636594"/>
              <a:gd name="connsiteY52" fmla="*/ 4749265 h 6121960"/>
              <a:gd name="connsiteX53" fmla="*/ 5267684 w 8636594"/>
              <a:gd name="connsiteY53" fmla="*/ 4681068 h 6121960"/>
              <a:gd name="connsiteX54" fmla="*/ 5318748 w 8636594"/>
              <a:gd name="connsiteY54" fmla="*/ 4612234 h 6121960"/>
              <a:gd name="connsiteX55" fmla="*/ 5369182 w 8636594"/>
              <a:gd name="connsiteY55" fmla="*/ 4542793 h 6121960"/>
              <a:gd name="connsiteX56" fmla="*/ 5419038 w 8636594"/>
              <a:gd name="connsiteY56" fmla="*/ 4472771 h 6121960"/>
              <a:gd name="connsiteX57" fmla="*/ 5468365 w 8636594"/>
              <a:gd name="connsiteY57" fmla="*/ 4402196 h 6121960"/>
              <a:gd name="connsiteX58" fmla="*/ 5517215 w 8636594"/>
              <a:gd name="connsiteY58" fmla="*/ 4331098 h 6121960"/>
              <a:gd name="connsiteX59" fmla="*/ 5565637 w 8636594"/>
              <a:gd name="connsiteY59" fmla="*/ 4259503 h 6121960"/>
              <a:gd name="connsiteX60" fmla="*/ 5613684 w 8636594"/>
              <a:gd name="connsiteY60" fmla="*/ 4187441 h 6121960"/>
              <a:gd name="connsiteX61" fmla="*/ 5685160 w 8636594"/>
              <a:gd name="connsiteY61" fmla="*/ 4078531 h 6121960"/>
              <a:gd name="connsiteX62" fmla="*/ 5756074 w 8636594"/>
              <a:gd name="connsiteY62" fmla="*/ 3968727 h 6121960"/>
              <a:gd name="connsiteX63" fmla="*/ 5873483 w 8636594"/>
              <a:gd name="connsiteY63" fmla="*/ 3783989 h 6121960"/>
              <a:gd name="connsiteX64" fmla="*/ 6203209 w 8636594"/>
              <a:gd name="connsiteY64" fmla="*/ 3258640 h 6121960"/>
              <a:gd name="connsiteX65" fmla="*/ 6299430 w 8636594"/>
              <a:gd name="connsiteY65" fmla="*/ 3107321 h 6121960"/>
              <a:gd name="connsiteX66" fmla="*/ 6372650 w 8636594"/>
              <a:gd name="connsiteY66" fmla="*/ 2993735 h 6121960"/>
              <a:gd name="connsiteX67" fmla="*/ 6453197 w 8636594"/>
              <a:gd name="connsiteY67" fmla="*/ 2869788 h 6121960"/>
              <a:gd name="connsiteX68" fmla="*/ 6564167 w 8636594"/>
              <a:gd name="connsiteY68" fmla="*/ 2696807 h 6121960"/>
              <a:gd name="connsiteX69" fmla="*/ 6976233 w 8636594"/>
              <a:gd name="connsiteY69" fmla="*/ 2045274 h 6121960"/>
              <a:gd name="connsiteX70" fmla="*/ 7086755 w 8636594"/>
              <a:gd name="connsiteY70" fmla="*/ 1872743 h 6121960"/>
              <a:gd name="connsiteX71" fmla="*/ 7170279 w 8636594"/>
              <a:gd name="connsiteY71" fmla="*/ 1744202 h 6121960"/>
              <a:gd name="connsiteX72" fmla="*/ 7226351 w 8636594"/>
              <a:gd name="connsiteY72" fmla="*/ 1659017 h 6121960"/>
              <a:gd name="connsiteX73" fmla="*/ 7282789 w 8636594"/>
              <a:gd name="connsiteY73" fmla="*/ 1574303 h 6121960"/>
              <a:gd name="connsiteX74" fmla="*/ 7339643 w 8636594"/>
              <a:gd name="connsiteY74" fmla="*/ 1490113 h 6121960"/>
              <a:gd name="connsiteX75" fmla="*/ 7396957 w 8636594"/>
              <a:gd name="connsiteY75" fmla="*/ 1406503 h 6121960"/>
              <a:gd name="connsiteX76" fmla="*/ 7454781 w 8636594"/>
              <a:gd name="connsiteY76" fmla="*/ 1323526 h 6121960"/>
              <a:gd name="connsiteX77" fmla="*/ 7513161 w 8636594"/>
              <a:gd name="connsiteY77" fmla="*/ 1241237 h 6121960"/>
              <a:gd name="connsiteX78" fmla="*/ 7572144 w 8636594"/>
              <a:gd name="connsiteY78" fmla="*/ 1159689 h 6121960"/>
              <a:gd name="connsiteX79" fmla="*/ 7601877 w 8636594"/>
              <a:gd name="connsiteY79" fmla="*/ 1119210 h 6121960"/>
              <a:gd name="connsiteX80" fmla="*/ 7631779 w 8636594"/>
              <a:gd name="connsiteY80" fmla="*/ 1078937 h 6121960"/>
              <a:gd name="connsiteX81" fmla="*/ 7661855 w 8636594"/>
              <a:gd name="connsiteY81" fmla="*/ 1038876 h 6121960"/>
              <a:gd name="connsiteX82" fmla="*/ 7692111 w 8636594"/>
              <a:gd name="connsiteY82" fmla="*/ 999035 h 6121960"/>
              <a:gd name="connsiteX83" fmla="*/ 7722554 w 8636594"/>
              <a:gd name="connsiteY83" fmla="*/ 959419 h 6121960"/>
              <a:gd name="connsiteX84" fmla="*/ 7753190 w 8636594"/>
              <a:gd name="connsiteY84" fmla="*/ 920037 h 6121960"/>
              <a:gd name="connsiteX85" fmla="*/ 7784023 w 8636594"/>
              <a:gd name="connsiteY85" fmla="*/ 880894 h 6121960"/>
              <a:gd name="connsiteX86" fmla="*/ 7815061 w 8636594"/>
              <a:gd name="connsiteY86" fmla="*/ 841997 h 6121960"/>
              <a:gd name="connsiteX87" fmla="*/ 7846308 w 8636594"/>
              <a:gd name="connsiteY87" fmla="*/ 803354 h 6121960"/>
              <a:gd name="connsiteX88" fmla="*/ 7877772 w 8636594"/>
              <a:gd name="connsiteY88" fmla="*/ 764970 h 6121960"/>
              <a:gd name="connsiteX89" fmla="*/ 7909458 w 8636594"/>
              <a:gd name="connsiteY89" fmla="*/ 726853 h 6121960"/>
              <a:gd name="connsiteX90" fmla="*/ 7941371 w 8636594"/>
              <a:gd name="connsiteY90" fmla="*/ 689010 h 6121960"/>
              <a:gd name="connsiteX91" fmla="*/ 7973518 w 8636594"/>
              <a:gd name="connsiteY91" fmla="*/ 651447 h 6121960"/>
              <a:gd name="connsiteX92" fmla="*/ 8005905 w 8636594"/>
              <a:gd name="connsiteY92" fmla="*/ 614171 h 6121960"/>
              <a:gd name="connsiteX93" fmla="*/ 8038538 w 8636594"/>
              <a:gd name="connsiteY93" fmla="*/ 577189 h 6121960"/>
              <a:gd name="connsiteX94" fmla="*/ 8071421 w 8636594"/>
              <a:gd name="connsiteY94" fmla="*/ 540507 h 6121960"/>
              <a:gd name="connsiteX95" fmla="*/ 8104563 w 8636594"/>
              <a:gd name="connsiteY95" fmla="*/ 504132 h 6121960"/>
              <a:gd name="connsiteX96" fmla="*/ 8137967 w 8636594"/>
              <a:gd name="connsiteY96" fmla="*/ 468072 h 6121960"/>
              <a:gd name="connsiteX97" fmla="*/ 8171641 w 8636594"/>
              <a:gd name="connsiteY97" fmla="*/ 432332 h 6121960"/>
              <a:gd name="connsiteX98" fmla="*/ 8205590 w 8636594"/>
              <a:gd name="connsiteY98" fmla="*/ 396920 h 6121960"/>
              <a:gd name="connsiteX99" fmla="*/ 8239820 w 8636594"/>
              <a:gd name="connsiteY99" fmla="*/ 361843 h 6121960"/>
              <a:gd name="connsiteX100" fmla="*/ 8274337 w 8636594"/>
              <a:gd name="connsiteY100" fmla="*/ 327107 h 6121960"/>
              <a:gd name="connsiteX101" fmla="*/ 8309147 w 8636594"/>
              <a:gd name="connsiteY101" fmla="*/ 292718 h 6121960"/>
              <a:gd name="connsiteX102" fmla="*/ 8344256 w 8636594"/>
              <a:gd name="connsiteY102" fmla="*/ 258685 h 6121960"/>
              <a:gd name="connsiteX103" fmla="*/ 8379669 w 8636594"/>
              <a:gd name="connsiteY103" fmla="*/ 225013 h 6121960"/>
              <a:gd name="connsiteX104" fmla="*/ 8415394 w 8636594"/>
              <a:gd name="connsiteY104" fmla="*/ 191709 h 6121960"/>
              <a:gd name="connsiteX105" fmla="*/ 8451434 w 8636594"/>
              <a:gd name="connsiteY105" fmla="*/ 158780 h 6121960"/>
              <a:gd name="connsiteX106" fmla="*/ 8487798 w 8636594"/>
              <a:gd name="connsiteY106" fmla="*/ 126233 h 6121960"/>
              <a:gd name="connsiteX107" fmla="*/ 8524489 w 8636594"/>
              <a:gd name="connsiteY107" fmla="*/ 94075 h 6121960"/>
              <a:gd name="connsiteX108" fmla="*/ 8561515 w 8636594"/>
              <a:gd name="connsiteY108" fmla="*/ 62312 h 6121960"/>
              <a:gd name="connsiteX109" fmla="*/ 8598881 w 8636594"/>
              <a:gd name="connsiteY109" fmla="*/ 30951 h 6121960"/>
              <a:gd name="connsiteX110" fmla="*/ 8636594 w 8636594"/>
              <a:gd name="connsiteY110" fmla="*/ 0 h 6121960"/>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3638142 w 8636594"/>
              <a:gd name="connsiteY4" fmla="*/ 6121960 h 6121960"/>
              <a:gd name="connsiteX5" fmla="*/ 3680024 w 8636594"/>
              <a:gd name="connsiteY5" fmla="*/ 6099881 h 6121960"/>
              <a:gd name="connsiteX6" fmla="*/ 3721426 w 8636594"/>
              <a:gd name="connsiteY6" fmla="*/ 6077471 h 6121960"/>
              <a:gd name="connsiteX7" fmla="*/ 3762353 w 8636594"/>
              <a:gd name="connsiteY7" fmla="*/ 6054733 h 6121960"/>
              <a:gd name="connsiteX8" fmla="*/ 3802812 w 8636594"/>
              <a:gd name="connsiteY8" fmla="*/ 6031671 h 6121960"/>
              <a:gd name="connsiteX9" fmla="*/ 3842810 w 8636594"/>
              <a:gd name="connsiteY9" fmla="*/ 6008288 h 6121960"/>
              <a:gd name="connsiteX10" fmla="*/ 3882352 w 8636594"/>
              <a:gd name="connsiteY10" fmla="*/ 5984588 h 6121960"/>
              <a:gd name="connsiteX11" fmla="*/ 3921445 w 8636594"/>
              <a:gd name="connsiteY11" fmla="*/ 5960574 h 6121960"/>
              <a:gd name="connsiteX12" fmla="*/ 3960096 w 8636594"/>
              <a:gd name="connsiteY12" fmla="*/ 5936250 h 6121960"/>
              <a:gd name="connsiteX13" fmla="*/ 3998311 w 8636594"/>
              <a:gd name="connsiteY13" fmla="*/ 5911619 h 6121960"/>
              <a:gd name="connsiteX14" fmla="*/ 4036095 w 8636594"/>
              <a:gd name="connsiteY14" fmla="*/ 5886685 h 6121960"/>
              <a:gd name="connsiteX15" fmla="*/ 4073456 w 8636594"/>
              <a:gd name="connsiteY15" fmla="*/ 5861452 h 6121960"/>
              <a:gd name="connsiteX16" fmla="*/ 4110400 w 8636594"/>
              <a:gd name="connsiteY16" fmla="*/ 5835922 h 6121960"/>
              <a:gd name="connsiteX17" fmla="*/ 4146933 w 8636594"/>
              <a:gd name="connsiteY17" fmla="*/ 5810100 h 6121960"/>
              <a:gd name="connsiteX18" fmla="*/ 4183061 w 8636594"/>
              <a:gd name="connsiteY18" fmla="*/ 5783988 h 6121960"/>
              <a:gd name="connsiteX19" fmla="*/ 4218791 w 8636594"/>
              <a:gd name="connsiteY19" fmla="*/ 5757591 h 6121960"/>
              <a:gd name="connsiteX20" fmla="*/ 4254129 w 8636594"/>
              <a:gd name="connsiteY20" fmla="*/ 5730912 h 6121960"/>
              <a:gd name="connsiteX21" fmla="*/ 4289081 w 8636594"/>
              <a:gd name="connsiteY21" fmla="*/ 5703955 h 6121960"/>
              <a:gd name="connsiteX22" fmla="*/ 4323654 w 8636594"/>
              <a:gd name="connsiteY22" fmla="*/ 5676722 h 6121960"/>
              <a:gd name="connsiteX23" fmla="*/ 4357854 w 8636594"/>
              <a:gd name="connsiteY23" fmla="*/ 5649218 h 6121960"/>
              <a:gd name="connsiteX24" fmla="*/ 4391688 w 8636594"/>
              <a:gd name="connsiteY24" fmla="*/ 5621446 h 6121960"/>
              <a:gd name="connsiteX25" fmla="*/ 4425162 w 8636594"/>
              <a:gd name="connsiteY25" fmla="*/ 5593409 h 6121960"/>
              <a:gd name="connsiteX26" fmla="*/ 4458281 w 8636594"/>
              <a:gd name="connsiteY26" fmla="*/ 5565111 h 6121960"/>
              <a:gd name="connsiteX27" fmla="*/ 4491053 w 8636594"/>
              <a:gd name="connsiteY27" fmla="*/ 5536556 h 6121960"/>
              <a:gd name="connsiteX28" fmla="*/ 4523484 w 8636594"/>
              <a:gd name="connsiteY28" fmla="*/ 5507747 h 6121960"/>
              <a:gd name="connsiteX29" fmla="*/ 4555580 w 8636594"/>
              <a:gd name="connsiteY29" fmla="*/ 5478687 h 6121960"/>
              <a:gd name="connsiteX30" fmla="*/ 4587347 w 8636594"/>
              <a:gd name="connsiteY30" fmla="*/ 5449380 h 6121960"/>
              <a:gd name="connsiteX31" fmla="*/ 4618793 w 8636594"/>
              <a:gd name="connsiteY31" fmla="*/ 5419830 h 6121960"/>
              <a:gd name="connsiteX32" fmla="*/ 4649922 w 8636594"/>
              <a:gd name="connsiteY32" fmla="*/ 5390040 h 6121960"/>
              <a:gd name="connsiteX33" fmla="*/ 4680742 w 8636594"/>
              <a:gd name="connsiteY33" fmla="*/ 5360014 h 6121960"/>
              <a:gd name="connsiteX34" fmla="*/ 4711259 w 8636594"/>
              <a:gd name="connsiteY34" fmla="*/ 5329755 h 6121960"/>
              <a:gd name="connsiteX35" fmla="*/ 4741478 w 8636594"/>
              <a:gd name="connsiteY35" fmla="*/ 5299266 h 6121960"/>
              <a:gd name="connsiteX36" fmla="*/ 4771408 w 8636594"/>
              <a:gd name="connsiteY36" fmla="*/ 5268551 h 6121960"/>
              <a:gd name="connsiteX37" fmla="*/ 4801053 w 8636594"/>
              <a:gd name="connsiteY37" fmla="*/ 5237614 h 6121960"/>
              <a:gd name="connsiteX38" fmla="*/ 4830420 w 8636594"/>
              <a:gd name="connsiteY38" fmla="*/ 5206458 h 6121960"/>
              <a:gd name="connsiteX39" fmla="*/ 4859516 w 8636594"/>
              <a:gd name="connsiteY39" fmla="*/ 5175087 h 6121960"/>
              <a:gd name="connsiteX40" fmla="*/ 4888347 w 8636594"/>
              <a:gd name="connsiteY40" fmla="*/ 5143504 h 6121960"/>
              <a:gd name="connsiteX41" fmla="*/ 4916919 w 8636594"/>
              <a:gd name="connsiteY41" fmla="*/ 5111713 h 6121960"/>
              <a:gd name="connsiteX42" fmla="*/ 4945238 w 8636594"/>
              <a:gd name="connsiteY42" fmla="*/ 5079717 h 6121960"/>
              <a:gd name="connsiteX43" fmla="*/ 4973311 w 8636594"/>
              <a:gd name="connsiteY43" fmla="*/ 5047519 h 6121960"/>
              <a:gd name="connsiteX44" fmla="*/ 5001145 w 8636594"/>
              <a:gd name="connsiteY44" fmla="*/ 5015124 h 6121960"/>
              <a:gd name="connsiteX45" fmla="*/ 5028745 w 8636594"/>
              <a:gd name="connsiteY45" fmla="*/ 4982535 h 6121960"/>
              <a:gd name="connsiteX46" fmla="*/ 5056117 w 8636594"/>
              <a:gd name="connsiteY46" fmla="*/ 4949755 h 6121960"/>
              <a:gd name="connsiteX47" fmla="*/ 5083269 w 8636594"/>
              <a:gd name="connsiteY47" fmla="*/ 4916787 h 6121960"/>
              <a:gd name="connsiteX48" fmla="*/ 5110207 w 8636594"/>
              <a:gd name="connsiteY48" fmla="*/ 4883636 h 6121960"/>
              <a:gd name="connsiteX49" fmla="*/ 5136937 w 8636594"/>
              <a:gd name="connsiteY49" fmla="*/ 4850305 h 6121960"/>
              <a:gd name="connsiteX50" fmla="*/ 5163464 w 8636594"/>
              <a:gd name="connsiteY50" fmla="*/ 4816797 h 6121960"/>
              <a:gd name="connsiteX51" fmla="*/ 5215940 w 8636594"/>
              <a:gd name="connsiteY51" fmla="*/ 4749265 h 6121960"/>
              <a:gd name="connsiteX52" fmla="*/ 5267684 w 8636594"/>
              <a:gd name="connsiteY52" fmla="*/ 4681068 h 6121960"/>
              <a:gd name="connsiteX53" fmla="*/ 5318748 w 8636594"/>
              <a:gd name="connsiteY53" fmla="*/ 4612234 h 6121960"/>
              <a:gd name="connsiteX54" fmla="*/ 5369182 w 8636594"/>
              <a:gd name="connsiteY54" fmla="*/ 4542793 h 6121960"/>
              <a:gd name="connsiteX55" fmla="*/ 5419038 w 8636594"/>
              <a:gd name="connsiteY55" fmla="*/ 4472771 h 6121960"/>
              <a:gd name="connsiteX56" fmla="*/ 5468365 w 8636594"/>
              <a:gd name="connsiteY56" fmla="*/ 4402196 h 6121960"/>
              <a:gd name="connsiteX57" fmla="*/ 5517215 w 8636594"/>
              <a:gd name="connsiteY57" fmla="*/ 4331098 h 6121960"/>
              <a:gd name="connsiteX58" fmla="*/ 5565637 w 8636594"/>
              <a:gd name="connsiteY58" fmla="*/ 4259503 h 6121960"/>
              <a:gd name="connsiteX59" fmla="*/ 5613684 w 8636594"/>
              <a:gd name="connsiteY59" fmla="*/ 4187441 h 6121960"/>
              <a:gd name="connsiteX60" fmla="*/ 5685160 w 8636594"/>
              <a:gd name="connsiteY60" fmla="*/ 4078531 h 6121960"/>
              <a:gd name="connsiteX61" fmla="*/ 5756074 w 8636594"/>
              <a:gd name="connsiteY61" fmla="*/ 3968727 h 6121960"/>
              <a:gd name="connsiteX62" fmla="*/ 5873483 w 8636594"/>
              <a:gd name="connsiteY62" fmla="*/ 3783989 h 6121960"/>
              <a:gd name="connsiteX63" fmla="*/ 6203209 w 8636594"/>
              <a:gd name="connsiteY63" fmla="*/ 3258640 h 6121960"/>
              <a:gd name="connsiteX64" fmla="*/ 6299430 w 8636594"/>
              <a:gd name="connsiteY64" fmla="*/ 3107321 h 6121960"/>
              <a:gd name="connsiteX65" fmla="*/ 6372650 w 8636594"/>
              <a:gd name="connsiteY65" fmla="*/ 2993735 h 6121960"/>
              <a:gd name="connsiteX66" fmla="*/ 6453197 w 8636594"/>
              <a:gd name="connsiteY66" fmla="*/ 2869788 h 6121960"/>
              <a:gd name="connsiteX67" fmla="*/ 6564167 w 8636594"/>
              <a:gd name="connsiteY67" fmla="*/ 2696807 h 6121960"/>
              <a:gd name="connsiteX68" fmla="*/ 6976233 w 8636594"/>
              <a:gd name="connsiteY68" fmla="*/ 2045274 h 6121960"/>
              <a:gd name="connsiteX69" fmla="*/ 7086755 w 8636594"/>
              <a:gd name="connsiteY69" fmla="*/ 1872743 h 6121960"/>
              <a:gd name="connsiteX70" fmla="*/ 7170279 w 8636594"/>
              <a:gd name="connsiteY70" fmla="*/ 1744202 h 6121960"/>
              <a:gd name="connsiteX71" fmla="*/ 7226351 w 8636594"/>
              <a:gd name="connsiteY71" fmla="*/ 1659017 h 6121960"/>
              <a:gd name="connsiteX72" fmla="*/ 7282789 w 8636594"/>
              <a:gd name="connsiteY72" fmla="*/ 1574303 h 6121960"/>
              <a:gd name="connsiteX73" fmla="*/ 7339643 w 8636594"/>
              <a:gd name="connsiteY73" fmla="*/ 1490113 h 6121960"/>
              <a:gd name="connsiteX74" fmla="*/ 7396957 w 8636594"/>
              <a:gd name="connsiteY74" fmla="*/ 1406503 h 6121960"/>
              <a:gd name="connsiteX75" fmla="*/ 7454781 w 8636594"/>
              <a:gd name="connsiteY75" fmla="*/ 1323526 h 6121960"/>
              <a:gd name="connsiteX76" fmla="*/ 7513161 w 8636594"/>
              <a:gd name="connsiteY76" fmla="*/ 1241237 h 6121960"/>
              <a:gd name="connsiteX77" fmla="*/ 7572144 w 8636594"/>
              <a:gd name="connsiteY77" fmla="*/ 1159689 h 6121960"/>
              <a:gd name="connsiteX78" fmla="*/ 7601877 w 8636594"/>
              <a:gd name="connsiteY78" fmla="*/ 1119210 h 6121960"/>
              <a:gd name="connsiteX79" fmla="*/ 7631779 w 8636594"/>
              <a:gd name="connsiteY79" fmla="*/ 1078937 h 6121960"/>
              <a:gd name="connsiteX80" fmla="*/ 7661855 w 8636594"/>
              <a:gd name="connsiteY80" fmla="*/ 1038876 h 6121960"/>
              <a:gd name="connsiteX81" fmla="*/ 7692111 w 8636594"/>
              <a:gd name="connsiteY81" fmla="*/ 999035 h 6121960"/>
              <a:gd name="connsiteX82" fmla="*/ 7722554 w 8636594"/>
              <a:gd name="connsiteY82" fmla="*/ 959419 h 6121960"/>
              <a:gd name="connsiteX83" fmla="*/ 7753190 w 8636594"/>
              <a:gd name="connsiteY83" fmla="*/ 920037 h 6121960"/>
              <a:gd name="connsiteX84" fmla="*/ 7784023 w 8636594"/>
              <a:gd name="connsiteY84" fmla="*/ 880894 h 6121960"/>
              <a:gd name="connsiteX85" fmla="*/ 7815061 w 8636594"/>
              <a:gd name="connsiteY85" fmla="*/ 841997 h 6121960"/>
              <a:gd name="connsiteX86" fmla="*/ 7846308 w 8636594"/>
              <a:gd name="connsiteY86" fmla="*/ 803354 h 6121960"/>
              <a:gd name="connsiteX87" fmla="*/ 7877772 w 8636594"/>
              <a:gd name="connsiteY87" fmla="*/ 764970 h 6121960"/>
              <a:gd name="connsiteX88" fmla="*/ 7909458 w 8636594"/>
              <a:gd name="connsiteY88" fmla="*/ 726853 h 6121960"/>
              <a:gd name="connsiteX89" fmla="*/ 7941371 w 8636594"/>
              <a:gd name="connsiteY89" fmla="*/ 689010 h 6121960"/>
              <a:gd name="connsiteX90" fmla="*/ 7973518 w 8636594"/>
              <a:gd name="connsiteY90" fmla="*/ 651447 h 6121960"/>
              <a:gd name="connsiteX91" fmla="*/ 8005905 w 8636594"/>
              <a:gd name="connsiteY91" fmla="*/ 614171 h 6121960"/>
              <a:gd name="connsiteX92" fmla="*/ 8038538 w 8636594"/>
              <a:gd name="connsiteY92" fmla="*/ 577189 h 6121960"/>
              <a:gd name="connsiteX93" fmla="*/ 8071421 w 8636594"/>
              <a:gd name="connsiteY93" fmla="*/ 540507 h 6121960"/>
              <a:gd name="connsiteX94" fmla="*/ 8104563 w 8636594"/>
              <a:gd name="connsiteY94" fmla="*/ 504132 h 6121960"/>
              <a:gd name="connsiteX95" fmla="*/ 8137967 w 8636594"/>
              <a:gd name="connsiteY95" fmla="*/ 468072 h 6121960"/>
              <a:gd name="connsiteX96" fmla="*/ 8171641 w 8636594"/>
              <a:gd name="connsiteY96" fmla="*/ 432332 h 6121960"/>
              <a:gd name="connsiteX97" fmla="*/ 8205590 w 8636594"/>
              <a:gd name="connsiteY97" fmla="*/ 396920 h 6121960"/>
              <a:gd name="connsiteX98" fmla="*/ 8239820 w 8636594"/>
              <a:gd name="connsiteY98" fmla="*/ 361843 h 6121960"/>
              <a:gd name="connsiteX99" fmla="*/ 8274337 w 8636594"/>
              <a:gd name="connsiteY99" fmla="*/ 327107 h 6121960"/>
              <a:gd name="connsiteX100" fmla="*/ 8309147 w 8636594"/>
              <a:gd name="connsiteY100" fmla="*/ 292718 h 6121960"/>
              <a:gd name="connsiteX101" fmla="*/ 8344256 w 8636594"/>
              <a:gd name="connsiteY101" fmla="*/ 258685 h 6121960"/>
              <a:gd name="connsiteX102" fmla="*/ 8379669 w 8636594"/>
              <a:gd name="connsiteY102" fmla="*/ 225013 h 6121960"/>
              <a:gd name="connsiteX103" fmla="*/ 8415394 w 8636594"/>
              <a:gd name="connsiteY103" fmla="*/ 191709 h 6121960"/>
              <a:gd name="connsiteX104" fmla="*/ 8451434 w 8636594"/>
              <a:gd name="connsiteY104" fmla="*/ 158780 h 6121960"/>
              <a:gd name="connsiteX105" fmla="*/ 8487798 w 8636594"/>
              <a:gd name="connsiteY105" fmla="*/ 126233 h 6121960"/>
              <a:gd name="connsiteX106" fmla="*/ 8524489 w 8636594"/>
              <a:gd name="connsiteY106" fmla="*/ 94075 h 6121960"/>
              <a:gd name="connsiteX107" fmla="*/ 8561515 w 8636594"/>
              <a:gd name="connsiteY107" fmla="*/ 62312 h 6121960"/>
              <a:gd name="connsiteX108" fmla="*/ 8598881 w 8636594"/>
              <a:gd name="connsiteY108" fmla="*/ 30951 h 6121960"/>
              <a:gd name="connsiteX109" fmla="*/ 8636594 w 8636594"/>
              <a:gd name="connsiteY109" fmla="*/ 0 h 6121960"/>
              <a:gd name="connsiteX0" fmla="*/ 8636594 w 8636594"/>
              <a:gd name="connsiteY0" fmla="*/ 0 h 6121960"/>
              <a:gd name="connsiteX1" fmla="*/ 5293 w 8636594"/>
              <a:gd name="connsiteY1" fmla="*/ 0 h 6121960"/>
              <a:gd name="connsiteX2" fmla="*/ 0 w 8636594"/>
              <a:gd name="connsiteY2" fmla="*/ 5587843 h 6121960"/>
              <a:gd name="connsiteX3" fmla="*/ 3638142 w 8636594"/>
              <a:gd name="connsiteY3" fmla="*/ 6121960 h 6121960"/>
              <a:gd name="connsiteX4" fmla="*/ 3680024 w 8636594"/>
              <a:gd name="connsiteY4" fmla="*/ 6099881 h 6121960"/>
              <a:gd name="connsiteX5" fmla="*/ 3721426 w 8636594"/>
              <a:gd name="connsiteY5" fmla="*/ 6077471 h 6121960"/>
              <a:gd name="connsiteX6" fmla="*/ 3762353 w 8636594"/>
              <a:gd name="connsiteY6" fmla="*/ 6054733 h 6121960"/>
              <a:gd name="connsiteX7" fmla="*/ 3802812 w 8636594"/>
              <a:gd name="connsiteY7" fmla="*/ 6031671 h 6121960"/>
              <a:gd name="connsiteX8" fmla="*/ 3842810 w 8636594"/>
              <a:gd name="connsiteY8" fmla="*/ 6008288 h 6121960"/>
              <a:gd name="connsiteX9" fmla="*/ 3882352 w 8636594"/>
              <a:gd name="connsiteY9" fmla="*/ 5984588 h 6121960"/>
              <a:gd name="connsiteX10" fmla="*/ 3921445 w 8636594"/>
              <a:gd name="connsiteY10" fmla="*/ 5960574 h 6121960"/>
              <a:gd name="connsiteX11" fmla="*/ 3960096 w 8636594"/>
              <a:gd name="connsiteY11" fmla="*/ 5936250 h 6121960"/>
              <a:gd name="connsiteX12" fmla="*/ 3998311 w 8636594"/>
              <a:gd name="connsiteY12" fmla="*/ 5911619 h 6121960"/>
              <a:gd name="connsiteX13" fmla="*/ 4036095 w 8636594"/>
              <a:gd name="connsiteY13" fmla="*/ 5886685 h 6121960"/>
              <a:gd name="connsiteX14" fmla="*/ 4073456 w 8636594"/>
              <a:gd name="connsiteY14" fmla="*/ 5861452 h 6121960"/>
              <a:gd name="connsiteX15" fmla="*/ 4110400 w 8636594"/>
              <a:gd name="connsiteY15" fmla="*/ 5835922 h 6121960"/>
              <a:gd name="connsiteX16" fmla="*/ 4146933 w 8636594"/>
              <a:gd name="connsiteY16" fmla="*/ 5810100 h 6121960"/>
              <a:gd name="connsiteX17" fmla="*/ 4183061 w 8636594"/>
              <a:gd name="connsiteY17" fmla="*/ 5783988 h 6121960"/>
              <a:gd name="connsiteX18" fmla="*/ 4218791 w 8636594"/>
              <a:gd name="connsiteY18" fmla="*/ 5757591 h 6121960"/>
              <a:gd name="connsiteX19" fmla="*/ 4254129 w 8636594"/>
              <a:gd name="connsiteY19" fmla="*/ 5730912 h 6121960"/>
              <a:gd name="connsiteX20" fmla="*/ 4289081 w 8636594"/>
              <a:gd name="connsiteY20" fmla="*/ 5703955 h 6121960"/>
              <a:gd name="connsiteX21" fmla="*/ 4323654 w 8636594"/>
              <a:gd name="connsiteY21" fmla="*/ 5676722 h 6121960"/>
              <a:gd name="connsiteX22" fmla="*/ 4357854 w 8636594"/>
              <a:gd name="connsiteY22" fmla="*/ 5649218 h 6121960"/>
              <a:gd name="connsiteX23" fmla="*/ 4391688 w 8636594"/>
              <a:gd name="connsiteY23" fmla="*/ 5621446 h 6121960"/>
              <a:gd name="connsiteX24" fmla="*/ 4425162 w 8636594"/>
              <a:gd name="connsiteY24" fmla="*/ 5593409 h 6121960"/>
              <a:gd name="connsiteX25" fmla="*/ 4458281 w 8636594"/>
              <a:gd name="connsiteY25" fmla="*/ 5565111 h 6121960"/>
              <a:gd name="connsiteX26" fmla="*/ 4491053 w 8636594"/>
              <a:gd name="connsiteY26" fmla="*/ 5536556 h 6121960"/>
              <a:gd name="connsiteX27" fmla="*/ 4523484 w 8636594"/>
              <a:gd name="connsiteY27" fmla="*/ 5507747 h 6121960"/>
              <a:gd name="connsiteX28" fmla="*/ 4555580 w 8636594"/>
              <a:gd name="connsiteY28" fmla="*/ 5478687 h 6121960"/>
              <a:gd name="connsiteX29" fmla="*/ 4587347 w 8636594"/>
              <a:gd name="connsiteY29" fmla="*/ 5449380 h 6121960"/>
              <a:gd name="connsiteX30" fmla="*/ 4618793 w 8636594"/>
              <a:gd name="connsiteY30" fmla="*/ 5419830 h 6121960"/>
              <a:gd name="connsiteX31" fmla="*/ 4649922 w 8636594"/>
              <a:gd name="connsiteY31" fmla="*/ 5390040 h 6121960"/>
              <a:gd name="connsiteX32" fmla="*/ 4680742 w 8636594"/>
              <a:gd name="connsiteY32" fmla="*/ 5360014 h 6121960"/>
              <a:gd name="connsiteX33" fmla="*/ 4711259 w 8636594"/>
              <a:gd name="connsiteY33" fmla="*/ 5329755 h 6121960"/>
              <a:gd name="connsiteX34" fmla="*/ 4741478 w 8636594"/>
              <a:gd name="connsiteY34" fmla="*/ 5299266 h 6121960"/>
              <a:gd name="connsiteX35" fmla="*/ 4771408 w 8636594"/>
              <a:gd name="connsiteY35" fmla="*/ 5268551 h 6121960"/>
              <a:gd name="connsiteX36" fmla="*/ 4801053 w 8636594"/>
              <a:gd name="connsiteY36" fmla="*/ 5237614 h 6121960"/>
              <a:gd name="connsiteX37" fmla="*/ 4830420 w 8636594"/>
              <a:gd name="connsiteY37" fmla="*/ 5206458 h 6121960"/>
              <a:gd name="connsiteX38" fmla="*/ 4859516 w 8636594"/>
              <a:gd name="connsiteY38" fmla="*/ 5175087 h 6121960"/>
              <a:gd name="connsiteX39" fmla="*/ 4888347 w 8636594"/>
              <a:gd name="connsiteY39" fmla="*/ 5143504 h 6121960"/>
              <a:gd name="connsiteX40" fmla="*/ 4916919 w 8636594"/>
              <a:gd name="connsiteY40" fmla="*/ 5111713 h 6121960"/>
              <a:gd name="connsiteX41" fmla="*/ 4945238 w 8636594"/>
              <a:gd name="connsiteY41" fmla="*/ 5079717 h 6121960"/>
              <a:gd name="connsiteX42" fmla="*/ 4973311 w 8636594"/>
              <a:gd name="connsiteY42" fmla="*/ 5047519 h 6121960"/>
              <a:gd name="connsiteX43" fmla="*/ 5001145 w 8636594"/>
              <a:gd name="connsiteY43" fmla="*/ 5015124 h 6121960"/>
              <a:gd name="connsiteX44" fmla="*/ 5028745 w 8636594"/>
              <a:gd name="connsiteY44" fmla="*/ 4982535 h 6121960"/>
              <a:gd name="connsiteX45" fmla="*/ 5056117 w 8636594"/>
              <a:gd name="connsiteY45" fmla="*/ 4949755 h 6121960"/>
              <a:gd name="connsiteX46" fmla="*/ 5083269 w 8636594"/>
              <a:gd name="connsiteY46" fmla="*/ 4916787 h 6121960"/>
              <a:gd name="connsiteX47" fmla="*/ 5110207 w 8636594"/>
              <a:gd name="connsiteY47" fmla="*/ 4883636 h 6121960"/>
              <a:gd name="connsiteX48" fmla="*/ 5136937 w 8636594"/>
              <a:gd name="connsiteY48" fmla="*/ 4850305 h 6121960"/>
              <a:gd name="connsiteX49" fmla="*/ 5163464 w 8636594"/>
              <a:gd name="connsiteY49" fmla="*/ 4816797 h 6121960"/>
              <a:gd name="connsiteX50" fmla="*/ 5215940 w 8636594"/>
              <a:gd name="connsiteY50" fmla="*/ 4749265 h 6121960"/>
              <a:gd name="connsiteX51" fmla="*/ 5267684 w 8636594"/>
              <a:gd name="connsiteY51" fmla="*/ 4681068 h 6121960"/>
              <a:gd name="connsiteX52" fmla="*/ 5318748 w 8636594"/>
              <a:gd name="connsiteY52" fmla="*/ 4612234 h 6121960"/>
              <a:gd name="connsiteX53" fmla="*/ 5369182 w 8636594"/>
              <a:gd name="connsiteY53" fmla="*/ 4542793 h 6121960"/>
              <a:gd name="connsiteX54" fmla="*/ 5419038 w 8636594"/>
              <a:gd name="connsiteY54" fmla="*/ 4472771 h 6121960"/>
              <a:gd name="connsiteX55" fmla="*/ 5468365 w 8636594"/>
              <a:gd name="connsiteY55" fmla="*/ 4402196 h 6121960"/>
              <a:gd name="connsiteX56" fmla="*/ 5517215 w 8636594"/>
              <a:gd name="connsiteY56" fmla="*/ 4331098 h 6121960"/>
              <a:gd name="connsiteX57" fmla="*/ 5565637 w 8636594"/>
              <a:gd name="connsiteY57" fmla="*/ 4259503 h 6121960"/>
              <a:gd name="connsiteX58" fmla="*/ 5613684 w 8636594"/>
              <a:gd name="connsiteY58" fmla="*/ 4187441 h 6121960"/>
              <a:gd name="connsiteX59" fmla="*/ 5685160 w 8636594"/>
              <a:gd name="connsiteY59" fmla="*/ 4078531 h 6121960"/>
              <a:gd name="connsiteX60" fmla="*/ 5756074 w 8636594"/>
              <a:gd name="connsiteY60" fmla="*/ 3968727 h 6121960"/>
              <a:gd name="connsiteX61" fmla="*/ 5873483 w 8636594"/>
              <a:gd name="connsiteY61" fmla="*/ 3783989 h 6121960"/>
              <a:gd name="connsiteX62" fmla="*/ 6203209 w 8636594"/>
              <a:gd name="connsiteY62" fmla="*/ 3258640 h 6121960"/>
              <a:gd name="connsiteX63" fmla="*/ 6299430 w 8636594"/>
              <a:gd name="connsiteY63" fmla="*/ 3107321 h 6121960"/>
              <a:gd name="connsiteX64" fmla="*/ 6372650 w 8636594"/>
              <a:gd name="connsiteY64" fmla="*/ 2993735 h 6121960"/>
              <a:gd name="connsiteX65" fmla="*/ 6453197 w 8636594"/>
              <a:gd name="connsiteY65" fmla="*/ 2869788 h 6121960"/>
              <a:gd name="connsiteX66" fmla="*/ 6564167 w 8636594"/>
              <a:gd name="connsiteY66" fmla="*/ 2696807 h 6121960"/>
              <a:gd name="connsiteX67" fmla="*/ 6976233 w 8636594"/>
              <a:gd name="connsiteY67" fmla="*/ 2045274 h 6121960"/>
              <a:gd name="connsiteX68" fmla="*/ 7086755 w 8636594"/>
              <a:gd name="connsiteY68" fmla="*/ 1872743 h 6121960"/>
              <a:gd name="connsiteX69" fmla="*/ 7170279 w 8636594"/>
              <a:gd name="connsiteY69" fmla="*/ 1744202 h 6121960"/>
              <a:gd name="connsiteX70" fmla="*/ 7226351 w 8636594"/>
              <a:gd name="connsiteY70" fmla="*/ 1659017 h 6121960"/>
              <a:gd name="connsiteX71" fmla="*/ 7282789 w 8636594"/>
              <a:gd name="connsiteY71" fmla="*/ 1574303 h 6121960"/>
              <a:gd name="connsiteX72" fmla="*/ 7339643 w 8636594"/>
              <a:gd name="connsiteY72" fmla="*/ 1490113 h 6121960"/>
              <a:gd name="connsiteX73" fmla="*/ 7396957 w 8636594"/>
              <a:gd name="connsiteY73" fmla="*/ 1406503 h 6121960"/>
              <a:gd name="connsiteX74" fmla="*/ 7454781 w 8636594"/>
              <a:gd name="connsiteY74" fmla="*/ 1323526 h 6121960"/>
              <a:gd name="connsiteX75" fmla="*/ 7513161 w 8636594"/>
              <a:gd name="connsiteY75" fmla="*/ 1241237 h 6121960"/>
              <a:gd name="connsiteX76" fmla="*/ 7572144 w 8636594"/>
              <a:gd name="connsiteY76" fmla="*/ 1159689 h 6121960"/>
              <a:gd name="connsiteX77" fmla="*/ 7601877 w 8636594"/>
              <a:gd name="connsiteY77" fmla="*/ 1119210 h 6121960"/>
              <a:gd name="connsiteX78" fmla="*/ 7631779 w 8636594"/>
              <a:gd name="connsiteY78" fmla="*/ 1078937 h 6121960"/>
              <a:gd name="connsiteX79" fmla="*/ 7661855 w 8636594"/>
              <a:gd name="connsiteY79" fmla="*/ 1038876 h 6121960"/>
              <a:gd name="connsiteX80" fmla="*/ 7692111 w 8636594"/>
              <a:gd name="connsiteY80" fmla="*/ 999035 h 6121960"/>
              <a:gd name="connsiteX81" fmla="*/ 7722554 w 8636594"/>
              <a:gd name="connsiteY81" fmla="*/ 959419 h 6121960"/>
              <a:gd name="connsiteX82" fmla="*/ 7753190 w 8636594"/>
              <a:gd name="connsiteY82" fmla="*/ 920037 h 6121960"/>
              <a:gd name="connsiteX83" fmla="*/ 7784023 w 8636594"/>
              <a:gd name="connsiteY83" fmla="*/ 880894 h 6121960"/>
              <a:gd name="connsiteX84" fmla="*/ 7815061 w 8636594"/>
              <a:gd name="connsiteY84" fmla="*/ 841997 h 6121960"/>
              <a:gd name="connsiteX85" fmla="*/ 7846308 w 8636594"/>
              <a:gd name="connsiteY85" fmla="*/ 803354 h 6121960"/>
              <a:gd name="connsiteX86" fmla="*/ 7877772 w 8636594"/>
              <a:gd name="connsiteY86" fmla="*/ 764970 h 6121960"/>
              <a:gd name="connsiteX87" fmla="*/ 7909458 w 8636594"/>
              <a:gd name="connsiteY87" fmla="*/ 726853 h 6121960"/>
              <a:gd name="connsiteX88" fmla="*/ 7941371 w 8636594"/>
              <a:gd name="connsiteY88" fmla="*/ 689010 h 6121960"/>
              <a:gd name="connsiteX89" fmla="*/ 7973518 w 8636594"/>
              <a:gd name="connsiteY89" fmla="*/ 651447 h 6121960"/>
              <a:gd name="connsiteX90" fmla="*/ 8005905 w 8636594"/>
              <a:gd name="connsiteY90" fmla="*/ 614171 h 6121960"/>
              <a:gd name="connsiteX91" fmla="*/ 8038538 w 8636594"/>
              <a:gd name="connsiteY91" fmla="*/ 577189 h 6121960"/>
              <a:gd name="connsiteX92" fmla="*/ 8071421 w 8636594"/>
              <a:gd name="connsiteY92" fmla="*/ 540507 h 6121960"/>
              <a:gd name="connsiteX93" fmla="*/ 8104563 w 8636594"/>
              <a:gd name="connsiteY93" fmla="*/ 504132 h 6121960"/>
              <a:gd name="connsiteX94" fmla="*/ 8137967 w 8636594"/>
              <a:gd name="connsiteY94" fmla="*/ 468072 h 6121960"/>
              <a:gd name="connsiteX95" fmla="*/ 8171641 w 8636594"/>
              <a:gd name="connsiteY95" fmla="*/ 432332 h 6121960"/>
              <a:gd name="connsiteX96" fmla="*/ 8205590 w 8636594"/>
              <a:gd name="connsiteY96" fmla="*/ 396920 h 6121960"/>
              <a:gd name="connsiteX97" fmla="*/ 8239820 w 8636594"/>
              <a:gd name="connsiteY97" fmla="*/ 361843 h 6121960"/>
              <a:gd name="connsiteX98" fmla="*/ 8274337 w 8636594"/>
              <a:gd name="connsiteY98" fmla="*/ 327107 h 6121960"/>
              <a:gd name="connsiteX99" fmla="*/ 8309147 w 8636594"/>
              <a:gd name="connsiteY99" fmla="*/ 292718 h 6121960"/>
              <a:gd name="connsiteX100" fmla="*/ 8344256 w 8636594"/>
              <a:gd name="connsiteY100" fmla="*/ 258685 h 6121960"/>
              <a:gd name="connsiteX101" fmla="*/ 8379669 w 8636594"/>
              <a:gd name="connsiteY101" fmla="*/ 225013 h 6121960"/>
              <a:gd name="connsiteX102" fmla="*/ 8415394 w 8636594"/>
              <a:gd name="connsiteY102" fmla="*/ 191709 h 6121960"/>
              <a:gd name="connsiteX103" fmla="*/ 8451434 w 8636594"/>
              <a:gd name="connsiteY103" fmla="*/ 158780 h 6121960"/>
              <a:gd name="connsiteX104" fmla="*/ 8487798 w 8636594"/>
              <a:gd name="connsiteY104" fmla="*/ 126233 h 6121960"/>
              <a:gd name="connsiteX105" fmla="*/ 8524489 w 8636594"/>
              <a:gd name="connsiteY105" fmla="*/ 94075 h 6121960"/>
              <a:gd name="connsiteX106" fmla="*/ 8561515 w 8636594"/>
              <a:gd name="connsiteY106" fmla="*/ 62312 h 6121960"/>
              <a:gd name="connsiteX107" fmla="*/ 8598881 w 8636594"/>
              <a:gd name="connsiteY107" fmla="*/ 30951 h 6121960"/>
              <a:gd name="connsiteX108" fmla="*/ 8636594 w 8636594"/>
              <a:gd name="connsiteY108" fmla="*/ 0 h 6121960"/>
              <a:gd name="connsiteX0" fmla="*/ 8636594 w 8636594"/>
              <a:gd name="connsiteY0" fmla="*/ 0 h 6099881"/>
              <a:gd name="connsiteX1" fmla="*/ 5293 w 8636594"/>
              <a:gd name="connsiteY1" fmla="*/ 0 h 6099881"/>
              <a:gd name="connsiteX2" fmla="*/ 0 w 8636594"/>
              <a:gd name="connsiteY2" fmla="*/ 5587843 h 6099881"/>
              <a:gd name="connsiteX3" fmla="*/ 3680024 w 8636594"/>
              <a:gd name="connsiteY3" fmla="*/ 6099881 h 6099881"/>
              <a:gd name="connsiteX4" fmla="*/ 3721426 w 8636594"/>
              <a:gd name="connsiteY4" fmla="*/ 6077471 h 6099881"/>
              <a:gd name="connsiteX5" fmla="*/ 3762353 w 8636594"/>
              <a:gd name="connsiteY5" fmla="*/ 6054733 h 6099881"/>
              <a:gd name="connsiteX6" fmla="*/ 3802812 w 8636594"/>
              <a:gd name="connsiteY6" fmla="*/ 6031671 h 6099881"/>
              <a:gd name="connsiteX7" fmla="*/ 3842810 w 8636594"/>
              <a:gd name="connsiteY7" fmla="*/ 6008288 h 6099881"/>
              <a:gd name="connsiteX8" fmla="*/ 3882352 w 8636594"/>
              <a:gd name="connsiteY8" fmla="*/ 5984588 h 6099881"/>
              <a:gd name="connsiteX9" fmla="*/ 3921445 w 8636594"/>
              <a:gd name="connsiteY9" fmla="*/ 5960574 h 6099881"/>
              <a:gd name="connsiteX10" fmla="*/ 3960096 w 8636594"/>
              <a:gd name="connsiteY10" fmla="*/ 5936250 h 6099881"/>
              <a:gd name="connsiteX11" fmla="*/ 3998311 w 8636594"/>
              <a:gd name="connsiteY11" fmla="*/ 5911619 h 6099881"/>
              <a:gd name="connsiteX12" fmla="*/ 4036095 w 8636594"/>
              <a:gd name="connsiteY12" fmla="*/ 5886685 h 6099881"/>
              <a:gd name="connsiteX13" fmla="*/ 4073456 w 8636594"/>
              <a:gd name="connsiteY13" fmla="*/ 5861452 h 6099881"/>
              <a:gd name="connsiteX14" fmla="*/ 4110400 w 8636594"/>
              <a:gd name="connsiteY14" fmla="*/ 5835922 h 6099881"/>
              <a:gd name="connsiteX15" fmla="*/ 4146933 w 8636594"/>
              <a:gd name="connsiteY15" fmla="*/ 5810100 h 6099881"/>
              <a:gd name="connsiteX16" fmla="*/ 4183061 w 8636594"/>
              <a:gd name="connsiteY16" fmla="*/ 5783988 h 6099881"/>
              <a:gd name="connsiteX17" fmla="*/ 4218791 w 8636594"/>
              <a:gd name="connsiteY17" fmla="*/ 5757591 h 6099881"/>
              <a:gd name="connsiteX18" fmla="*/ 4254129 w 8636594"/>
              <a:gd name="connsiteY18" fmla="*/ 5730912 h 6099881"/>
              <a:gd name="connsiteX19" fmla="*/ 4289081 w 8636594"/>
              <a:gd name="connsiteY19" fmla="*/ 5703955 h 6099881"/>
              <a:gd name="connsiteX20" fmla="*/ 4323654 w 8636594"/>
              <a:gd name="connsiteY20" fmla="*/ 5676722 h 6099881"/>
              <a:gd name="connsiteX21" fmla="*/ 4357854 w 8636594"/>
              <a:gd name="connsiteY21" fmla="*/ 5649218 h 6099881"/>
              <a:gd name="connsiteX22" fmla="*/ 4391688 w 8636594"/>
              <a:gd name="connsiteY22" fmla="*/ 5621446 h 6099881"/>
              <a:gd name="connsiteX23" fmla="*/ 4425162 w 8636594"/>
              <a:gd name="connsiteY23" fmla="*/ 5593409 h 6099881"/>
              <a:gd name="connsiteX24" fmla="*/ 4458281 w 8636594"/>
              <a:gd name="connsiteY24" fmla="*/ 5565111 h 6099881"/>
              <a:gd name="connsiteX25" fmla="*/ 4491053 w 8636594"/>
              <a:gd name="connsiteY25" fmla="*/ 5536556 h 6099881"/>
              <a:gd name="connsiteX26" fmla="*/ 4523484 w 8636594"/>
              <a:gd name="connsiteY26" fmla="*/ 5507747 h 6099881"/>
              <a:gd name="connsiteX27" fmla="*/ 4555580 w 8636594"/>
              <a:gd name="connsiteY27" fmla="*/ 5478687 h 6099881"/>
              <a:gd name="connsiteX28" fmla="*/ 4587347 w 8636594"/>
              <a:gd name="connsiteY28" fmla="*/ 5449380 h 6099881"/>
              <a:gd name="connsiteX29" fmla="*/ 4618793 w 8636594"/>
              <a:gd name="connsiteY29" fmla="*/ 5419830 h 6099881"/>
              <a:gd name="connsiteX30" fmla="*/ 4649922 w 8636594"/>
              <a:gd name="connsiteY30" fmla="*/ 5390040 h 6099881"/>
              <a:gd name="connsiteX31" fmla="*/ 4680742 w 8636594"/>
              <a:gd name="connsiteY31" fmla="*/ 5360014 h 6099881"/>
              <a:gd name="connsiteX32" fmla="*/ 4711259 w 8636594"/>
              <a:gd name="connsiteY32" fmla="*/ 5329755 h 6099881"/>
              <a:gd name="connsiteX33" fmla="*/ 4741478 w 8636594"/>
              <a:gd name="connsiteY33" fmla="*/ 5299266 h 6099881"/>
              <a:gd name="connsiteX34" fmla="*/ 4771408 w 8636594"/>
              <a:gd name="connsiteY34" fmla="*/ 5268551 h 6099881"/>
              <a:gd name="connsiteX35" fmla="*/ 4801053 w 8636594"/>
              <a:gd name="connsiteY35" fmla="*/ 5237614 h 6099881"/>
              <a:gd name="connsiteX36" fmla="*/ 4830420 w 8636594"/>
              <a:gd name="connsiteY36" fmla="*/ 5206458 h 6099881"/>
              <a:gd name="connsiteX37" fmla="*/ 4859516 w 8636594"/>
              <a:gd name="connsiteY37" fmla="*/ 5175087 h 6099881"/>
              <a:gd name="connsiteX38" fmla="*/ 4888347 w 8636594"/>
              <a:gd name="connsiteY38" fmla="*/ 5143504 h 6099881"/>
              <a:gd name="connsiteX39" fmla="*/ 4916919 w 8636594"/>
              <a:gd name="connsiteY39" fmla="*/ 5111713 h 6099881"/>
              <a:gd name="connsiteX40" fmla="*/ 4945238 w 8636594"/>
              <a:gd name="connsiteY40" fmla="*/ 5079717 h 6099881"/>
              <a:gd name="connsiteX41" fmla="*/ 4973311 w 8636594"/>
              <a:gd name="connsiteY41" fmla="*/ 5047519 h 6099881"/>
              <a:gd name="connsiteX42" fmla="*/ 5001145 w 8636594"/>
              <a:gd name="connsiteY42" fmla="*/ 5015124 h 6099881"/>
              <a:gd name="connsiteX43" fmla="*/ 5028745 w 8636594"/>
              <a:gd name="connsiteY43" fmla="*/ 4982535 h 6099881"/>
              <a:gd name="connsiteX44" fmla="*/ 5056117 w 8636594"/>
              <a:gd name="connsiteY44" fmla="*/ 4949755 h 6099881"/>
              <a:gd name="connsiteX45" fmla="*/ 5083269 w 8636594"/>
              <a:gd name="connsiteY45" fmla="*/ 4916787 h 6099881"/>
              <a:gd name="connsiteX46" fmla="*/ 5110207 w 8636594"/>
              <a:gd name="connsiteY46" fmla="*/ 4883636 h 6099881"/>
              <a:gd name="connsiteX47" fmla="*/ 5136937 w 8636594"/>
              <a:gd name="connsiteY47" fmla="*/ 4850305 h 6099881"/>
              <a:gd name="connsiteX48" fmla="*/ 5163464 w 8636594"/>
              <a:gd name="connsiteY48" fmla="*/ 4816797 h 6099881"/>
              <a:gd name="connsiteX49" fmla="*/ 5215940 w 8636594"/>
              <a:gd name="connsiteY49" fmla="*/ 4749265 h 6099881"/>
              <a:gd name="connsiteX50" fmla="*/ 5267684 w 8636594"/>
              <a:gd name="connsiteY50" fmla="*/ 4681068 h 6099881"/>
              <a:gd name="connsiteX51" fmla="*/ 5318748 w 8636594"/>
              <a:gd name="connsiteY51" fmla="*/ 4612234 h 6099881"/>
              <a:gd name="connsiteX52" fmla="*/ 5369182 w 8636594"/>
              <a:gd name="connsiteY52" fmla="*/ 4542793 h 6099881"/>
              <a:gd name="connsiteX53" fmla="*/ 5419038 w 8636594"/>
              <a:gd name="connsiteY53" fmla="*/ 4472771 h 6099881"/>
              <a:gd name="connsiteX54" fmla="*/ 5468365 w 8636594"/>
              <a:gd name="connsiteY54" fmla="*/ 4402196 h 6099881"/>
              <a:gd name="connsiteX55" fmla="*/ 5517215 w 8636594"/>
              <a:gd name="connsiteY55" fmla="*/ 4331098 h 6099881"/>
              <a:gd name="connsiteX56" fmla="*/ 5565637 w 8636594"/>
              <a:gd name="connsiteY56" fmla="*/ 4259503 h 6099881"/>
              <a:gd name="connsiteX57" fmla="*/ 5613684 w 8636594"/>
              <a:gd name="connsiteY57" fmla="*/ 4187441 h 6099881"/>
              <a:gd name="connsiteX58" fmla="*/ 5685160 w 8636594"/>
              <a:gd name="connsiteY58" fmla="*/ 4078531 h 6099881"/>
              <a:gd name="connsiteX59" fmla="*/ 5756074 w 8636594"/>
              <a:gd name="connsiteY59" fmla="*/ 3968727 h 6099881"/>
              <a:gd name="connsiteX60" fmla="*/ 5873483 w 8636594"/>
              <a:gd name="connsiteY60" fmla="*/ 3783989 h 6099881"/>
              <a:gd name="connsiteX61" fmla="*/ 6203209 w 8636594"/>
              <a:gd name="connsiteY61" fmla="*/ 3258640 h 6099881"/>
              <a:gd name="connsiteX62" fmla="*/ 6299430 w 8636594"/>
              <a:gd name="connsiteY62" fmla="*/ 3107321 h 6099881"/>
              <a:gd name="connsiteX63" fmla="*/ 6372650 w 8636594"/>
              <a:gd name="connsiteY63" fmla="*/ 2993735 h 6099881"/>
              <a:gd name="connsiteX64" fmla="*/ 6453197 w 8636594"/>
              <a:gd name="connsiteY64" fmla="*/ 2869788 h 6099881"/>
              <a:gd name="connsiteX65" fmla="*/ 6564167 w 8636594"/>
              <a:gd name="connsiteY65" fmla="*/ 2696807 h 6099881"/>
              <a:gd name="connsiteX66" fmla="*/ 6976233 w 8636594"/>
              <a:gd name="connsiteY66" fmla="*/ 2045274 h 6099881"/>
              <a:gd name="connsiteX67" fmla="*/ 7086755 w 8636594"/>
              <a:gd name="connsiteY67" fmla="*/ 1872743 h 6099881"/>
              <a:gd name="connsiteX68" fmla="*/ 7170279 w 8636594"/>
              <a:gd name="connsiteY68" fmla="*/ 1744202 h 6099881"/>
              <a:gd name="connsiteX69" fmla="*/ 7226351 w 8636594"/>
              <a:gd name="connsiteY69" fmla="*/ 1659017 h 6099881"/>
              <a:gd name="connsiteX70" fmla="*/ 7282789 w 8636594"/>
              <a:gd name="connsiteY70" fmla="*/ 1574303 h 6099881"/>
              <a:gd name="connsiteX71" fmla="*/ 7339643 w 8636594"/>
              <a:gd name="connsiteY71" fmla="*/ 1490113 h 6099881"/>
              <a:gd name="connsiteX72" fmla="*/ 7396957 w 8636594"/>
              <a:gd name="connsiteY72" fmla="*/ 1406503 h 6099881"/>
              <a:gd name="connsiteX73" fmla="*/ 7454781 w 8636594"/>
              <a:gd name="connsiteY73" fmla="*/ 1323526 h 6099881"/>
              <a:gd name="connsiteX74" fmla="*/ 7513161 w 8636594"/>
              <a:gd name="connsiteY74" fmla="*/ 1241237 h 6099881"/>
              <a:gd name="connsiteX75" fmla="*/ 7572144 w 8636594"/>
              <a:gd name="connsiteY75" fmla="*/ 1159689 h 6099881"/>
              <a:gd name="connsiteX76" fmla="*/ 7601877 w 8636594"/>
              <a:gd name="connsiteY76" fmla="*/ 1119210 h 6099881"/>
              <a:gd name="connsiteX77" fmla="*/ 7631779 w 8636594"/>
              <a:gd name="connsiteY77" fmla="*/ 1078937 h 6099881"/>
              <a:gd name="connsiteX78" fmla="*/ 7661855 w 8636594"/>
              <a:gd name="connsiteY78" fmla="*/ 1038876 h 6099881"/>
              <a:gd name="connsiteX79" fmla="*/ 7692111 w 8636594"/>
              <a:gd name="connsiteY79" fmla="*/ 999035 h 6099881"/>
              <a:gd name="connsiteX80" fmla="*/ 7722554 w 8636594"/>
              <a:gd name="connsiteY80" fmla="*/ 959419 h 6099881"/>
              <a:gd name="connsiteX81" fmla="*/ 7753190 w 8636594"/>
              <a:gd name="connsiteY81" fmla="*/ 920037 h 6099881"/>
              <a:gd name="connsiteX82" fmla="*/ 7784023 w 8636594"/>
              <a:gd name="connsiteY82" fmla="*/ 880894 h 6099881"/>
              <a:gd name="connsiteX83" fmla="*/ 7815061 w 8636594"/>
              <a:gd name="connsiteY83" fmla="*/ 841997 h 6099881"/>
              <a:gd name="connsiteX84" fmla="*/ 7846308 w 8636594"/>
              <a:gd name="connsiteY84" fmla="*/ 803354 h 6099881"/>
              <a:gd name="connsiteX85" fmla="*/ 7877772 w 8636594"/>
              <a:gd name="connsiteY85" fmla="*/ 764970 h 6099881"/>
              <a:gd name="connsiteX86" fmla="*/ 7909458 w 8636594"/>
              <a:gd name="connsiteY86" fmla="*/ 726853 h 6099881"/>
              <a:gd name="connsiteX87" fmla="*/ 7941371 w 8636594"/>
              <a:gd name="connsiteY87" fmla="*/ 689010 h 6099881"/>
              <a:gd name="connsiteX88" fmla="*/ 7973518 w 8636594"/>
              <a:gd name="connsiteY88" fmla="*/ 651447 h 6099881"/>
              <a:gd name="connsiteX89" fmla="*/ 8005905 w 8636594"/>
              <a:gd name="connsiteY89" fmla="*/ 614171 h 6099881"/>
              <a:gd name="connsiteX90" fmla="*/ 8038538 w 8636594"/>
              <a:gd name="connsiteY90" fmla="*/ 577189 h 6099881"/>
              <a:gd name="connsiteX91" fmla="*/ 8071421 w 8636594"/>
              <a:gd name="connsiteY91" fmla="*/ 540507 h 6099881"/>
              <a:gd name="connsiteX92" fmla="*/ 8104563 w 8636594"/>
              <a:gd name="connsiteY92" fmla="*/ 504132 h 6099881"/>
              <a:gd name="connsiteX93" fmla="*/ 8137967 w 8636594"/>
              <a:gd name="connsiteY93" fmla="*/ 468072 h 6099881"/>
              <a:gd name="connsiteX94" fmla="*/ 8171641 w 8636594"/>
              <a:gd name="connsiteY94" fmla="*/ 432332 h 6099881"/>
              <a:gd name="connsiteX95" fmla="*/ 8205590 w 8636594"/>
              <a:gd name="connsiteY95" fmla="*/ 396920 h 6099881"/>
              <a:gd name="connsiteX96" fmla="*/ 8239820 w 8636594"/>
              <a:gd name="connsiteY96" fmla="*/ 361843 h 6099881"/>
              <a:gd name="connsiteX97" fmla="*/ 8274337 w 8636594"/>
              <a:gd name="connsiteY97" fmla="*/ 327107 h 6099881"/>
              <a:gd name="connsiteX98" fmla="*/ 8309147 w 8636594"/>
              <a:gd name="connsiteY98" fmla="*/ 292718 h 6099881"/>
              <a:gd name="connsiteX99" fmla="*/ 8344256 w 8636594"/>
              <a:gd name="connsiteY99" fmla="*/ 258685 h 6099881"/>
              <a:gd name="connsiteX100" fmla="*/ 8379669 w 8636594"/>
              <a:gd name="connsiteY100" fmla="*/ 225013 h 6099881"/>
              <a:gd name="connsiteX101" fmla="*/ 8415394 w 8636594"/>
              <a:gd name="connsiteY101" fmla="*/ 191709 h 6099881"/>
              <a:gd name="connsiteX102" fmla="*/ 8451434 w 8636594"/>
              <a:gd name="connsiteY102" fmla="*/ 158780 h 6099881"/>
              <a:gd name="connsiteX103" fmla="*/ 8487798 w 8636594"/>
              <a:gd name="connsiteY103" fmla="*/ 126233 h 6099881"/>
              <a:gd name="connsiteX104" fmla="*/ 8524489 w 8636594"/>
              <a:gd name="connsiteY104" fmla="*/ 94075 h 6099881"/>
              <a:gd name="connsiteX105" fmla="*/ 8561515 w 8636594"/>
              <a:gd name="connsiteY105" fmla="*/ 62312 h 6099881"/>
              <a:gd name="connsiteX106" fmla="*/ 8598881 w 8636594"/>
              <a:gd name="connsiteY106" fmla="*/ 30951 h 6099881"/>
              <a:gd name="connsiteX107" fmla="*/ 8636594 w 8636594"/>
              <a:gd name="connsiteY107" fmla="*/ 0 h 6099881"/>
              <a:gd name="connsiteX0" fmla="*/ 8636594 w 8636594"/>
              <a:gd name="connsiteY0" fmla="*/ 0 h 6077471"/>
              <a:gd name="connsiteX1" fmla="*/ 5293 w 8636594"/>
              <a:gd name="connsiteY1" fmla="*/ 0 h 6077471"/>
              <a:gd name="connsiteX2" fmla="*/ 0 w 8636594"/>
              <a:gd name="connsiteY2" fmla="*/ 5587843 h 6077471"/>
              <a:gd name="connsiteX3" fmla="*/ 3721426 w 8636594"/>
              <a:gd name="connsiteY3" fmla="*/ 6077471 h 6077471"/>
              <a:gd name="connsiteX4" fmla="*/ 3762353 w 8636594"/>
              <a:gd name="connsiteY4" fmla="*/ 6054733 h 6077471"/>
              <a:gd name="connsiteX5" fmla="*/ 3802812 w 8636594"/>
              <a:gd name="connsiteY5" fmla="*/ 6031671 h 6077471"/>
              <a:gd name="connsiteX6" fmla="*/ 3842810 w 8636594"/>
              <a:gd name="connsiteY6" fmla="*/ 6008288 h 6077471"/>
              <a:gd name="connsiteX7" fmla="*/ 3882352 w 8636594"/>
              <a:gd name="connsiteY7" fmla="*/ 5984588 h 6077471"/>
              <a:gd name="connsiteX8" fmla="*/ 3921445 w 8636594"/>
              <a:gd name="connsiteY8" fmla="*/ 5960574 h 6077471"/>
              <a:gd name="connsiteX9" fmla="*/ 3960096 w 8636594"/>
              <a:gd name="connsiteY9" fmla="*/ 5936250 h 6077471"/>
              <a:gd name="connsiteX10" fmla="*/ 3998311 w 8636594"/>
              <a:gd name="connsiteY10" fmla="*/ 5911619 h 6077471"/>
              <a:gd name="connsiteX11" fmla="*/ 4036095 w 8636594"/>
              <a:gd name="connsiteY11" fmla="*/ 5886685 h 6077471"/>
              <a:gd name="connsiteX12" fmla="*/ 4073456 w 8636594"/>
              <a:gd name="connsiteY12" fmla="*/ 5861452 h 6077471"/>
              <a:gd name="connsiteX13" fmla="*/ 4110400 w 8636594"/>
              <a:gd name="connsiteY13" fmla="*/ 5835922 h 6077471"/>
              <a:gd name="connsiteX14" fmla="*/ 4146933 w 8636594"/>
              <a:gd name="connsiteY14" fmla="*/ 5810100 h 6077471"/>
              <a:gd name="connsiteX15" fmla="*/ 4183061 w 8636594"/>
              <a:gd name="connsiteY15" fmla="*/ 5783988 h 6077471"/>
              <a:gd name="connsiteX16" fmla="*/ 4218791 w 8636594"/>
              <a:gd name="connsiteY16" fmla="*/ 5757591 h 6077471"/>
              <a:gd name="connsiteX17" fmla="*/ 4254129 w 8636594"/>
              <a:gd name="connsiteY17" fmla="*/ 5730912 h 6077471"/>
              <a:gd name="connsiteX18" fmla="*/ 4289081 w 8636594"/>
              <a:gd name="connsiteY18" fmla="*/ 5703955 h 6077471"/>
              <a:gd name="connsiteX19" fmla="*/ 4323654 w 8636594"/>
              <a:gd name="connsiteY19" fmla="*/ 5676722 h 6077471"/>
              <a:gd name="connsiteX20" fmla="*/ 4357854 w 8636594"/>
              <a:gd name="connsiteY20" fmla="*/ 5649218 h 6077471"/>
              <a:gd name="connsiteX21" fmla="*/ 4391688 w 8636594"/>
              <a:gd name="connsiteY21" fmla="*/ 5621446 h 6077471"/>
              <a:gd name="connsiteX22" fmla="*/ 4425162 w 8636594"/>
              <a:gd name="connsiteY22" fmla="*/ 5593409 h 6077471"/>
              <a:gd name="connsiteX23" fmla="*/ 4458281 w 8636594"/>
              <a:gd name="connsiteY23" fmla="*/ 5565111 h 6077471"/>
              <a:gd name="connsiteX24" fmla="*/ 4491053 w 8636594"/>
              <a:gd name="connsiteY24" fmla="*/ 5536556 h 6077471"/>
              <a:gd name="connsiteX25" fmla="*/ 4523484 w 8636594"/>
              <a:gd name="connsiteY25" fmla="*/ 5507747 h 6077471"/>
              <a:gd name="connsiteX26" fmla="*/ 4555580 w 8636594"/>
              <a:gd name="connsiteY26" fmla="*/ 5478687 h 6077471"/>
              <a:gd name="connsiteX27" fmla="*/ 4587347 w 8636594"/>
              <a:gd name="connsiteY27" fmla="*/ 5449380 h 6077471"/>
              <a:gd name="connsiteX28" fmla="*/ 4618793 w 8636594"/>
              <a:gd name="connsiteY28" fmla="*/ 5419830 h 6077471"/>
              <a:gd name="connsiteX29" fmla="*/ 4649922 w 8636594"/>
              <a:gd name="connsiteY29" fmla="*/ 5390040 h 6077471"/>
              <a:gd name="connsiteX30" fmla="*/ 4680742 w 8636594"/>
              <a:gd name="connsiteY30" fmla="*/ 5360014 h 6077471"/>
              <a:gd name="connsiteX31" fmla="*/ 4711259 w 8636594"/>
              <a:gd name="connsiteY31" fmla="*/ 5329755 h 6077471"/>
              <a:gd name="connsiteX32" fmla="*/ 4741478 w 8636594"/>
              <a:gd name="connsiteY32" fmla="*/ 5299266 h 6077471"/>
              <a:gd name="connsiteX33" fmla="*/ 4771408 w 8636594"/>
              <a:gd name="connsiteY33" fmla="*/ 5268551 h 6077471"/>
              <a:gd name="connsiteX34" fmla="*/ 4801053 w 8636594"/>
              <a:gd name="connsiteY34" fmla="*/ 5237614 h 6077471"/>
              <a:gd name="connsiteX35" fmla="*/ 4830420 w 8636594"/>
              <a:gd name="connsiteY35" fmla="*/ 5206458 h 6077471"/>
              <a:gd name="connsiteX36" fmla="*/ 4859516 w 8636594"/>
              <a:gd name="connsiteY36" fmla="*/ 5175087 h 6077471"/>
              <a:gd name="connsiteX37" fmla="*/ 4888347 w 8636594"/>
              <a:gd name="connsiteY37" fmla="*/ 5143504 h 6077471"/>
              <a:gd name="connsiteX38" fmla="*/ 4916919 w 8636594"/>
              <a:gd name="connsiteY38" fmla="*/ 5111713 h 6077471"/>
              <a:gd name="connsiteX39" fmla="*/ 4945238 w 8636594"/>
              <a:gd name="connsiteY39" fmla="*/ 5079717 h 6077471"/>
              <a:gd name="connsiteX40" fmla="*/ 4973311 w 8636594"/>
              <a:gd name="connsiteY40" fmla="*/ 5047519 h 6077471"/>
              <a:gd name="connsiteX41" fmla="*/ 5001145 w 8636594"/>
              <a:gd name="connsiteY41" fmla="*/ 5015124 h 6077471"/>
              <a:gd name="connsiteX42" fmla="*/ 5028745 w 8636594"/>
              <a:gd name="connsiteY42" fmla="*/ 4982535 h 6077471"/>
              <a:gd name="connsiteX43" fmla="*/ 5056117 w 8636594"/>
              <a:gd name="connsiteY43" fmla="*/ 4949755 h 6077471"/>
              <a:gd name="connsiteX44" fmla="*/ 5083269 w 8636594"/>
              <a:gd name="connsiteY44" fmla="*/ 4916787 h 6077471"/>
              <a:gd name="connsiteX45" fmla="*/ 5110207 w 8636594"/>
              <a:gd name="connsiteY45" fmla="*/ 4883636 h 6077471"/>
              <a:gd name="connsiteX46" fmla="*/ 5136937 w 8636594"/>
              <a:gd name="connsiteY46" fmla="*/ 4850305 h 6077471"/>
              <a:gd name="connsiteX47" fmla="*/ 5163464 w 8636594"/>
              <a:gd name="connsiteY47" fmla="*/ 4816797 h 6077471"/>
              <a:gd name="connsiteX48" fmla="*/ 5215940 w 8636594"/>
              <a:gd name="connsiteY48" fmla="*/ 4749265 h 6077471"/>
              <a:gd name="connsiteX49" fmla="*/ 5267684 w 8636594"/>
              <a:gd name="connsiteY49" fmla="*/ 4681068 h 6077471"/>
              <a:gd name="connsiteX50" fmla="*/ 5318748 w 8636594"/>
              <a:gd name="connsiteY50" fmla="*/ 4612234 h 6077471"/>
              <a:gd name="connsiteX51" fmla="*/ 5369182 w 8636594"/>
              <a:gd name="connsiteY51" fmla="*/ 4542793 h 6077471"/>
              <a:gd name="connsiteX52" fmla="*/ 5419038 w 8636594"/>
              <a:gd name="connsiteY52" fmla="*/ 4472771 h 6077471"/>
              <a:gd name="connsiteX53" fmla="*/ 5468365 w 8636594"/>
              <a:gd name="connsiteY53" fmla="*/ 4402196 h 6077471"/>
              <a:gd name="connsiteX54" fmla="*/ 5517215 w 8636594"/>
              <a:gd name="connsiteY54" fmla="*/ 4331098 h 6077471"/>
              <a:gd name="connsiteX55" fmla="*/ 5565637 w 8636594"/>
              <a:gd name="connsiteY55" fmla="*/ 4259503 h 6077471"/>
              <a:gd name="connsiteX56" fmla="*/ 5613684 w 8636594"/>
              <a:gd name="connsiteY56" fmla="*/ 4187441 h 6077471"/>
              <a:gd name="connsiteX57" fmla="*/ 5685160 w 8636594"/>
              <a:gd name="connsiteY57" fmla="*/ 4078531 h 6077471"/>
              <a:gd name="connsiteX58" fmla="*/ 5756074 w 8636594"/>
              <a:gd name="connsiteY58" fmla="*/ 3968727 h 6077471"/>
              <a:gd name="connsiteX59" fmla="*/ 5873483 w 8636594"/>
              <a:gd name="connsiteY59" fmla="*/ 3783989 h 6077471"/>
              <a:gd name="connsiteX60" fmla="*/ 6203209 w 8636594"/>
              <a:gd name="connsiteY60" fmla="*/ 3258640 h 6077471"/>
              <a:gd name="connsiteX61" fmla="*/ 6299430 w 8636594"/>
              <a:gd name="connsiteY61" fmla="*/ 3107321 h 6077471"/>
              <a:gd name="connsiteX62" fmla="*/ 6372650 w 8636594"/>
              <a:gd name="connsiteY62" fmla="*/ 2993735 h 6077471"/>
              <a:gd name="connsiteX63" fmla="*/ 6453197 w 8636594"/>
              <a:gd name="connsiteY63" fmla="*/ 2869788 h 6077471"/>
              <a:gd name="connsiteX64" fmla="*/ 6564167 w 8636594"/>
              <a:gd name="connsiteY64" fmla="*/ 2696807 h 6077471"/>
              <a:gd name="connsiteX65" fmla="*/ 6976233 w 8636594"/>
              <a:gd name="connsiteY65" fmla="*/ 2045274 h 6077471"/>
              <a:gd name="connsiteX66" fmla="*/ 7086755 w 8636594"/>
              <a:gd name="connsiteY66" fmla="*/ 1872743 h 6077471"/>
              <a:gd name="connsiteX67" fmla="*/ 7170279 w 8636594"/>
              <a:gd name="connsiteY67" fmla="*/ 1744202 h 6077471"/>
              <a:gd name="connsiteX68" fmla="*/ 7226351 w 8636594"/>
              <a:gd name="connsiteY68" fmla="*/ 1659017 h 6077471"/>
              <a:gd name="connsiteX69" fmla="*/ 7282789 w 8636594"/>
              <a:gd name="connsiteY69" fmla="*/ 1574303 h 6077471"/>
              <a:gd name="connsiteX70" fmla="*/ 7339643 w 8636594"/>
              <a:gd name="connsiteY70" fmla="*/ 1490113 h 6077471"/>
              <a:gd name="connsiteX71" fmla="*/ 7396957 w 8636594"/>
              <a:gd name="connsiteY71" fmla="*/ 1406503 h 6077471"/>
              <a:gd name="connsiteX72" fmla="*/ 7454781 w 8636594"/>
              <a:gd name="connsiteY72" fmla="*/ 1323526 h 6077471"/>
              <a:gd name="connsiteX73" fmla="*/ 7513161 w 8636594"/>
              <a:gd name="connsiteY73" fmla="*/ 1241237 h 6077471"/>
              <a:gd name="connsiteX74" fmla="*/ 7572144 w 8636594"/>
              <a:gd name="connsiteY74" fmla="*/ 1159689 h 6077471"/>
              <a:gd name="connsiteX75" fmla="*/ 7601877 w 8636594"/>
              <a:gd name="connsiteY75" fmla="*/ 1119210 h 6077471"/>
              <a:gd name="connsiteX76" fmla="*/ 7631779 w 8636594"/>
              <a:gd name="connsiteY76" fmla="*/ 1078937 h 6077471"/>
              <a:gd name="connsiteX77" fmla="*/ 7661855 w 8636594"/>
              <a:gd name="connsiteY77" fmla="*/ 1038876 h 6077471"/>
              <a:gd name="connsiteX78" fmla="*/ 7692111 w 8636594"/>
              <a:gd name="connsiteY78" fmla="*/ 999035 h 6077471"/>
              <a:gd name="connsiteX79" fmla="*/ 7722554 w 8636594"/>
              <a:gd name="connsiteY79" fmla="*/ 959419 h 6077471"/>
              <a:gd name="connsiteX80" fmla="*/ 7753190 w 8636594"/>
              <a:gd name="connsiteY80" fmla="*/ 920037 h 6077471"/>
              <a:gd name="connsiteX81" fmla="*/ 7784023 w 8636594"/>
              <a:gd name="connsiteY81" fmla="*/ 880894 h 6077471"/>
              <a:gd name="connsiteX82" fmla="*/ 7815061 w 8636594"/>
              <a:gd name="connsiteY82" fmla="*/ 841997 h 6077471"/>
              <a:gd name="connsiteX83" fmla="*/ 7846308 w 8636594"/>
              <a:gd name="connsiteY83" fmla="*/ 803354 h 6077471"/>
              <a:gd name="connsiteX84" fmla="*/ 7877772 w 8636594"/>
              <a:gd name="connsiteY84" fmla="*/ 764970 h 6077471"/>
              <a:gd name="connsiteX85" fmla="*/ 7909458 w 8636594"/>
              <a:gd name="connsiteY85" fmla="*/ 726853 h 6077471"/>
              <a:gd name="connsiteX86" fmla="*/ 7941371 w 8636594"/>
              <a:gd name="connsiteY86" fmla="*/ 689010 h 6077471"/>
              <a:gd name="connsiteX87" fmla="*/ 7973518 w 8636594"/>
              <a:gd name="connsiteY87" fmla="*/ 651447 h 6077471"/>
              <a:gd name="connsiteX88" fmla="*/ 8005905 w 8636594"/>
              <a:gd name="connsiteY88" fmla="*/ 614171 h 6077471"/>
              <a:gd name="connsiteX89" fmla="*/ 8038538 w 8636594"/>
              <a:gd name="connsiteY89" fmla="*/ 577189 h 6077471"/>
              <a:gd name="connsiteX90" fmla="*/ 8071421 w 8636594"/>
              <a:gd name="connsiteY90" fmla="*/ 540507 h 6077471"/>
              <a:gd name="connsiteX91" fmla="*/ 8104563 w 8636594"/>
              <a:gd name="connsiteY91" fmla="*/ 504132 h 6077471"/>
              <a:gd name="connsiteX92" fmla="*/ 8137967 w 8636594"/>
              <a:gd name="connsiteY92" fmla="*/ 468072 h 6077471"/>
              <a:gd name="connsiteX93" fmla="*/ 8171641 w 8636594"/>
              <a:gd name="connsiteY93" fmla="*/ 432332 h 6077471"/>
              <a:gd name="connsiteX94" fmla="*/ 8205590 w 8636594"/>
              <a:gd name="connsiteY94" fmla="*/ 396920 h 6077471"/>
              <a:gd name="connsiteX95" fmla="*/ 8239820 w 8636594"/>
              <a:gd name="connsiteY95" fmla="*/ 361843 h 6077471"/>
              <a:gd name="connsiteX96" fmla="*/ 8274337 w 8636594"/>
              <a:gd name="connsiteY96" fmla="*/ 327107 h 6077471"/>
              <a:gd name="connsiteX97" fmla="*/ 8309147 w 8636594"/>
              <a:gd name="connsiteY97" fmla="*/ 292718 h 6077471"/>
              <a:gd name="connsiteX98" fmla="*/ 8344256 w 8636594"/>
              <a:gd name="connsiteY98" fmla="*/ 258685 h 6077471"/>
              <a:gd name="connsiteX99" fmla="*/ 8379669 w 8636594"/>
              <a:gd name="connsiteY99" fmla="*/ 225013 h 6077471"/>
              <a:gd name="connsiteX100" fmla="*/ 8415394 w 8636594"/>
              <a:gd name="connsiteY100" fmla="*/ 191709 h 6077471"/>
              <a:gd name="connsiteX101" fmla="*/ 8451434 w 8636594"/>
              <a:gd name="connsiteY101" fmla="*/ 158780 h 6077471"/>
              <a:gd name="connsiteX102" fmla="*/ 8487798 w 8636594"/>
              <a:gd name="connsiteY102" fmla="*/ 126233 h 6077471"/>
              <a:gd name="connsiteX103" fmla="*/ 8524489 w 8636594"/>
              <a:gd name="connsiteY103" fmla="*/ 94075 h 6077471"/>
              <a:gd name="connsiteX104" fmla="*/ 8561515 w 8636594"/>
              <a:gd name="connsiteY104" fmla="*/ 62312 h 6077471"/>
              <a:gd name="connsiteX105" fmla="*/ 8598881 w 8636594"/>
              <a:gd name="connsiteY105" fmla="*/ 30951 h 6077471"/>
              <a:gd name="connsiteX106" fmla="*/ 8636594 w 8636594"/>
              <a:gd name="connsiteY106" fmla="*/ 0 h 6077471"/>
              <a:gd name="connsiteX0" fmla="*/ 8636594 w 8636594"/>
              <a:gd name="connsiteY0" fmla="*/ 0 h 6054733"/>
              <a:gd name="connsiteX1" fmla="*/ 5293 w 8636594"/>
              <a:gd name="connsiteY1" fmla="*/ 0 h 6054733"/>
              <a:gd name="connsiteX2" fmla="*/ 0 w 8636594"/>
              <a:gd name="connsiteY2" fmla="*/ 5587843 h 6054733"/>
              <a:gd name="connsiteX3" fmla="*/ 3762353 w 8636594"/>
              <a:gd name="connsiteY3" fmla="*/ 6054733 h 6054733"/>
              <a:gd name="connsiteX4" fmla="*/ 3802812 w 8636594"/>
              <a:gd name="connsiteY4" fmla="*/ 6031671 h 6054733"/>
              <a:gd name="connsiteX5" fmla="*/ 3842810 w 8636594"/>
              <a:gd name="connsiteY5" fmla="*/ 6008288 h 6054733"/>
              <a:gd name="connsiteX6" fmla="*/ 3882352 w 8636594"/>
              <a:gd name="connsiteY6" fmla="*/ 5984588 h 6054733"/>
              <a:gd name="connsiteX7" fmla="*/ 3921445 w 8636594"/>
              <a:gd name="connsiteY7" fmla="*/ 5960574 h 6054733"/>
              <a:gd name="connsiteX8" fmla="*/ 3960096 w 8636594"/>
              <a:gd name="connsiteY8" fmla="*/ 5936250 h 6054733"/>
              <a:gd name="connsiteX9" fmla="*/ 3998311 w 8636594"/>
              <a:gd name="connsiteY9" fmla="*/ 5911619 h 6054733"/>
              <a:gd name="connsiteX10" fmla="*/ 4036095 w 8636594"/>
              <a:gd name="connsiteY10" fmla="*/ 5886685 h 6054733"/>
              <a:gd name="connsiteX11" fmla="*/ 4073456 w 8636594"/>
              <a:gd name="connsiteY11" fmla="*/ 5861452 h 6054733"/>
              <a:gd name="connsiteX12" fmla="*/ 4110400 w 8636594"/>
              <a:gd name="connsiteY12" fmla="*/ 5835922 h 6054733"/>
              <a:gd name="connsiteX13" fmla="*/ 4146933 w 8636594"/>
              <a:gd name="connsiteY13" fmla="*/ 5810100 h 6054733"/>
              <a:gd name="connsiteX14" fmla="*/ 4183061 w 8636594"/>
              <a:gd name="connsiteY14" fmla="*/ 5783988 h 6054733"/>
              <a:gd name="connsiteX15" fmla="*/ 4218791 w 8636594"/>
              <a:gd name="connsiteY15" fmla="*/ 5757591 h 6054733"/>
              <a:gd name="connsiteX16" fmla="*/ 4254129 w 8636594"/>
              <a:gd name="connsiteY16" fmla="*/ 5730912 h 6054733"/>
              <a:gd name="connsiteX17" fmla="*/ 4289081 w 8636594"/>
              <a:gd name="connsiteY17" fmla="*/ 5703955 h 6054733"/>
              <a:gd name="connsiteX18" fmla="*/ 4323654 w 8636594"/>
              <a:gd name="connsiteY18" fmla="*/ 5676722 h 6054733"/>
              <a:gd name="connsiteX19" fmla="*/ 4357854 w 8636594"/>
              <a:gd name="connsiteY19" fmla="*/ 5649218 h 6054733"/>
              <a:gd name="connsiteX20" fmla="*/ 4391688 w 8636594"/>
              <a:gd name="connsiteY20" fmla="*/ 5621446 h 6054733"/>
              <a:gd name="connsiteX21" fmla="*/ 4425162 w 8636594"/>
              <a:gd name="connsiteY21" fmla="*/ 5593409 h 6054733"/>
              <a:gd name="connsiteX22" fmla="*/ 4458281 w 8636594"/>
              <a:gd name="connsiteY22" fmla="*/ 5565111 h 6054733"/>
              <a:gd name="connsiteX23" fmla="*/ 4491053 w 8636594"/>
              <a:gd name="connsiteY23" fmla="*/ 5536556 h 6054733"/>
              <a:gd name="connsiteX24" fmla="*/ 4523484 w 8636594"/>
              <a:gd name="connsiteY24" fmla="*/ 5507747 h 6054733"/>
              <a:gd name="connsiteX25" fmla="*/ 4555580 w 8636594"/>
              <a:gd name="connsiteY25" fmla="*/ 5478687 h 6054733"/>
              <a:gd name="connsiteX26" fmla="*/ 4587347 w 8636594"/>
              <a:gd name="connsiteY26" fmla="*/ 5449380 h 6054733"/>
              <a:gd name="connsiteX27" fmla="*/ 4618793 w 8636594"/>
              <a:gd name="connsiteY27" fmla="*/ 5419830 h 6054733"/>
              <a:gd name="connsiteX28" fmla="*/ 4649922 w 8636594"/>
              <a:gd name="connsiteY28" fmla="*/ 5390040 h 6054733"/>
              <a:gd name="connsiteX29" fmla="*/ 4680742 w 8636594"/>
              <a:gd name="connsiteY29" fmla="*/ 5360014 h 6054733"/>
              <a:gd name="connsiteX30" fmla="*/ 4711259 w 8636594"/>
              <a:gd name="connsiteY30" fmla="*/ 5329755 h 6054733"/>
              <a:gd name="connsiteX31" fmla="*/ 4741478 w 8636594"/>
              <a:gd name="connsiteY31" fmla="*/ 5299266 h 6054733"/>
              <a:gd name="connsiteX32" fmla="*/ 4771408 w 8636594"/>
              <a:gd name="connsiteY32" fmla="*/ 5268551 h 6054733"/>
              <a:gd name="connsiteX33" fmla="*/ 4801053 w 8636594"/>
              <a:gd name="connsiteY33" fmla="*/ 5237614 h 6054733"/>
              <a:gd name="connsiteX34" fmla="*/ 4830420 w 8636594"/>
              <a:gd name="connsiteY34" fmla="*/ 5206458 h 6054733"/>
              <a:gd name="connsiteX35" fmla="*/ 4859516 w 8636594"/>
              <a:gd name="connsiteY35" fmla="*/ 5175087 h 6054733"/>
              <a:gd name="connsiteX36" fmla="*/ 4888347 w 8636594"/>
              <a:gd name="connsiteY36" fmla="*/ 5143504 h 6054733"/>
              <a:gd name="connsiteX37" fmla="*/ 4916919 w 8636594"/>
              <a:gd name="connsiteY37" fmla="*/ 5111713 h 6054733"/>
              <a:gd name="connsiteX38" fmla="*/ 4945238 w 8636594"/>
              <a:gd name="connsiteY38" fmla="*/ 5079717 h 6054733"/>
              <a:gd name="connsiteX39" fmla="*/ 4973311 w 8636594"/>
              <a:gd name="connsiteY39" fmla="*/ 5047519 h 6054733"/>
              <a:gd name="connsiteX40" fmla="*/ 5001145 w 8636594"/>
              <a:gd name="connsiteY40" fmla="*/ 5015124 h 6054733"/>
              <a:gd name="connsiteX41" fmla="*/ 5028745 w 8636594"/>
              <a:gd name="connsiteY41" fmla="*/ 4982535 h 6054733"/>
              <a:gd name="connsiteX42" fmla="*/ 5056117 w 8636594"/>
              <a:gd name="connsiteY42" fmla="*/ 4949755 h 6054733"/>
              <a:gd name="connsiteX43" fmla="*/ 5083269 w 8636594"/>
              <a:gd name="connsiteY43" fmla="*/ 4916787 h 6054733"/>
              <a:gd name="connsiteX44" fmla="*/ 5110207 w 8636594"/>
              <a:gd name="connsiteY44" fmla="*/ 4883636 h 6054733"/>
              <a:gd name="connsiteX45" fmla="*/ 5136937 w 8636594"/>
              <a:gd name="connsiteY45" fmla="*/ 4850305 h 6054733"/>
              <a:gd name="connsiteX46" fmla="*/ 5163464 w 8636594"/>
              <a:gd name="connsiteY46" fmla="*/ 4816797 h 6054733"/>
              <a:gd name="connsiteX47" fmla="*/ 5215940 w 8636594"/>
              <a:gd name="connsiteY47" fmla="*/ 4749265 h 6054733"/>
              <a:gd name="connsiteX48" fmla="*/ 5267684 w 8636594"/>
              <a:gd name="connsiteY48" fmla="*/ 4681068 h 6054733"/>
              <a:gd name="connsiteX49" fmla="*/ 5318748 w 8636594"/>
              <a:gd name="connsiteY49" fmla="*/ 4612234 h 6054733"/>
              <a:gd name="connsiteX50" fmla="*/ 5369182 w 8636594"/>
              <a:gd name="connsiteY50" fmla="*/ 4542793 h 6054733"/>
              <a:gd name="connsiteX51" fmla="*/ 5419038 w 8636594"/>
              <a:gd name="connsiteY51" fmla="*/ 4472771 h 6054733"/>
              <a:gd name="connsiteX52" fmla="*/ 5468365 w 8636594"/>
              <a:gd name="connsiteY52" fmla="*/ 4402196 h 6054733"/>
              <a:gd name="connsiteX53" fmla="*/ 5517215 w 8636594"/>
              <a:gd name="connsiteY53" fmla="*/ 4331098 h 6054733"/>
              <a:gd name="connsiteX54" fmla="*/ 5565637 w 8636594"/>
              <a:gd name="connsiteY54" fmla="*/ 4259503 h 6054733"/>
              <a:gd name="connsiteX55" fmla="*/ 5613684 w 8636594"/>
              <a:gd name="connsiteY55" fmla="*/ 4187441 h 6054733"/>
              <a:gd name="connsiteX56" fmla="*/ 5685160 w 8636594"/>
              <a:gd name="connsiteY56" fmla="*/ 4078531 h 6054733"/>
              <a:gd name="connsiteX57" fmla="*/ 5756074 w 8636594"/>
              <a:gd name="connsiteY57" fmla="*/ 3968727 h 6054733"/>
              <a:gd name="connsiteX58" fmla="*/ 5873483 w 8636594"/>
              <a:gd name="connsiteY58" fmla="*/ 3783989 h 6054733"/>
              <a:gd name="connsiteX59" fmla="*/ 6203209 w 8636594"/>
              <a:gd name="connsiteY59" fmla="*/ 3258640 h 6054733"/>
              <a:gd name="connsiteX60" fmla="*/ 6299430 w 8636594"/>
              <a:gd name="connsiteY60" fmla="*/ 3107321 h 6054733"/>
              <a:gd name="connsiteX61" fmla="*/ 6372650 w 8636594"/>
              <a:gd name="connsiteY61" fmla="*/ 2993735 h 6054733"/>
              <a:gd name="connsiteX62" fmla="*/ 6453197 w 8636594"/>
              <a:gd name="connsiteY62" fmla="*/ 2869788 h 6054733"/>
              <a:gd name="connsiteX63" fmla="*/ 6564167 w 8636594"/>
              <a:gd name="connsiteY63" fmla="*/ 2696807 h 6054733"/>
              <a:gd name="connsiteX64" fmla="*/ 6976233 w 8636594"/>
              <a:gd name="connsiteY64" fmla="*/ 2045274 h 6054733"/>
              <a:gd name="connsiteX65" fmla="*/ 7086755 w 8636594"/>
              <a:gd name="connsiteY65" fmla="*/ 1872743 h 6054733"/>
              <a:gd name="connsiteX66" fmla="*/ 7170279 w 8636594"/>
              <a:gd name="connsiteY66" fmla="*/ 1744202 h 6054733"/>
              <a:gd name="connsiteX67" fmla="*/ 7226351 w 8636594"/>
              <a:gd name="connsiteY67" fmla="*/ 1659017 h 6054733"/>
              <a:gd name="connsiteX68" fmla="*/ 7282789 w 8636594"/>
              <a:gd name="connsiteY68" fmla="*/ 1574303 h 6054733"/>
              <a:gd name="connsiteX69" fmla="*/ 7339643 w 8636594"/>
              <a:gd name="connsiteY69" fmla="*/ 1490113 h 6054733"/>
              <a:gd name="connsiteX70" fmla="*/ 7396957 w 8636594"/>
              <a:gd name="connsiteY70" fmla="*/ 1406503 h 6054733"/>
              <a:gd name="connsiteX71" fmla="*/ 7454781 w 8636594"/>
              <a:gd name="connsiteY71" fmla="*/ 1323526 h 6054733"/>
              <a:gd name="connsiteX72" fmla="*/ 7513161 w 8636594"/>
              <a:gd name="connsiteY72" fmla="*/ 1241237 h 6054733"/>
              <a:gd name="connsiteX73" fmla="*/ 7572144 w 8636594"/>
              <a:gd name="connsiteY73" fmla="*/ 1159689 h 6054733"/>
              <a:gd name="connsiteX74" fmla="*/ 7601877 w 8636594"/>
              <a:gd name="connsiteY74" fmla="*/ 1119210 h 6054733"/>
              <a:gd name="connsiteX75" fmla="*/ 7631779 w 8636594"/>
              <a:gd name="connsiteY75" fmla="*/ 1078937 h 6054733"/>
              <a:gd name="connsiteX76" fmla="*/ 7661855 w 8636594"/>
              <a:gd name="connsiteY76" fmla="*/ 1038876 h 6054733"/>
              <a:gd name="connsiteX77" fmla="*/ 7692111 w 8636594"/>
              <a:gd name="connsiteY77" fmla="*/ 999035 h 6054733"/>
              <a:gd name="connsiteX78" fmla="*/ 7722554 w 8636594"/>
              <a:gd name="connsiteY78" fmla="*/ 959419 h 6054733"/>
              <a:gd name="connsiteX79" fmla="*/ 7753190 w 8636594"/>
              <a:gd name="connsiteY79" fmla="*/ 920037 h 6054733"/>
              <a:gd name="connsiteX80" fmla="*/ 7784023 w 8636594"/>
              <a:gd name="connsiteY80" fmla="*/ 880894 h 6054733"/>
              <a:gd name="connsiteX81" fmla="*/ 7815061 w 8636594"/>
              <a:gd name="connsiteY81" fmla="*/ 841997 h 6054733"/>
              <a:gd name="connsiteX82" fmla="*/ 7846308 w 8636594"/>
              <a:gd name="connsiteY82" fmla="*/ 803354 h 6054733"/>
              <a:gd name="connsiteX83" fmla="*/ 7877772 w 8636594"/>
              <a:gd name="connsiteY83" fmla="*/ 764970 h 6054733"/>
              <a:gd name="connsiteX84" fmla="*/ 7909458 w 8636594"/>
              <a:gd name="connsiteY84" fmla="*/ 726853 h 6054733"/>
              <a:gd name="connsiteX85" fmla="*/ 7941371 w 8636594"/>
              <a:gd name="connsiteY85" fmla="*/ 689010 h 6054733"/>
              <a:gd name="connsiteX86" fmla="*/ 7973518 w 8636594"/>
              <a:gd name="connsiteY86" fmla="*/ 651447 h 6054733"/>
              <a:gd name="connsiteX87" fmla="*/ 8005905 w 8636594"/>
              <a:gd name="connsiteY87" fmla="*/ 614171 h 6054733"/>
              <a:gd name="connsiteX88" fmla="*/ 8038538 w 8636594"/>
              <a:gd name="connsiteY88" fmla="*/ 577189 h 6054733"/>
              <a:gd name="connsiteX89" fmla="*/ 8071421 w 8636594"/>
              <a:gd name="connsiteY89" fmla="*/ 540507 h 6054733"/>
              <a:gd name="connsiteX90" fmla="*/ 8104563 w 8636594"/>
              <a:gd name="connsiteY90" fmla="*/ 504132 h 6054733"/>
              <a:gd name="connsiteX91" fmla="*/ 8137967 w 8636594"/>
              <a:gd name="connsiteY91" fmla="*/ 468072 h 6054733"/>
              <a:gd name="connsiteX92" fmla="*/ 8171641 w 8636594"/>
              <a:gd name="connsiteY92" fmla="*/ 432332 h 6054733"/>
              <a:gd name="connsiteX93" fmla="*/ 8205590 w 8636594"/>
              <a:gd name="connsiteY93" fmla="*/ 396920 h 6054733"/>
              <a:gd name="connsiteX94" fmla="*/ 8239820 w 8636594"/>
              <a:gd name="connsiteY94" fmla="*/ 361843 h 6054733"/>
              <a:gd name="connsiteX95" fmla="*/ 8274337 w 8636594"/>
              <a:gd name="connsiteY95" fmla="*/ 327107 h 6054733"/>
              <a:gd name="connsiteX96" fmla="*/ 8309147 w 8636594"/>
              <a:gd name="connsiteY96" fmla="*/ 292718 h 6054733"/>
              <a:gd name="connsiteX97" fmla="*/ 8344256 w 8636594"/>
              <a:gd name="connsiteY97" fmla="*/ 258685 h 6054733"/>
              <a:gd name="connsiteX98" fmla="*/ 8379669 w 8636594"/>
              <a:gd name="connsiteY98" fmla="*/ 225013 h 6054733"/>
              <a:gd name="connsiteX99" fmla="*/ 8415394 w 8636594"/>
              <a:gd name="connsiteY99" fmla="*/ 191709 h 6054733"/>
              <a:gd name="connsiteX100" fmla="*/ 8451434 w 8636594"/>
              <a:gd name="connsiteY100" fmla="*/ 158780 h 6054733"/>
              <a:gd name="connsiteX101" fmla="*/ 8487798 w 8636594"/>
              <a:gd name="connsiteY101" fmla="*/ 126233 h 6054733"/>
              <a:gd name="connsiteX102" fmla="*/ 8524489 w 8636594"/>
              <a:gd name="connsiteY102" fmla="*/ 94075 h 6054733"/>
              <a:gd name="connsiteX103" fmla="*/ 8561515 w 8636594"/>
              <a:gd name="connsiteY103" fmla="*/ 62312 h 6054733"/>
              <a:gd name="connsiteX104" fmla="*/ 8598881 w 8636594"/>
              <a:gd name="connsiteY104" fmla="*/ 30951 h 6054733"/>
              <a:gd name="connsiteX105" fmla="*/ 8636594 w 8636594"/>
              <a:gd name="connsiteY105" fmla="*/ 0 h 6054733"/>
              <a:gd name="connsiteX0" fmla="*/ 8636594 w 8636594"/>
              <a:gd name="connsiteY0" fmla="*/ 0 h 6031671"/>
              <a:gd name="connsiteX1" fmla="*/ 5293 w 8636594"/>
              <a:gd name="connsiteY1" fmla="*/ 0 h 6031671"/>
              <a:gd name="connsiteX2" fmla="*/ 0 w 8636594"/>
              <a:gd name="connsiteY2" fmla="*/ 5587843 h 6031671"/>
              <a:gd name="connsiteX3" fmla="*/ 3802812 w 8636594"/>
              <a:gd name="connsiteY3" fmla="*/ 6031671 h 6031671"/>
              <a:gd name="connsiteX4" fmla="*/ 3842810 w 8636594"/>
              <a:gd name="connsiteY4" fmla="*/ 6008288 h 6031671"/>
              <a:gd name="connsiteX5" fmla="*/ 3882352 w 8636594"/>
              <a:gd name="connsiteY5" fmla="*/ 5984588 h 6031671"/>
              <a:gd name="connsiteX6" fmla="*/ 3921445 w 8636594"/>
              <a:gd name="connsiteY6" fmla="*/ 5960574 h 6031671"/>
              <a:gd name="connsiteX7" fmla="*/ 3960096 w 8636594"/>
              <a:gd name="connsiteY7" fmla="*/ 5936250 h 6031671"/>
              <a:gd name="connsiteX8" fmla="*/ 3998311 w 8636594"/>
              <a:gd name="connsiteY8" fmla="*/ 5911619 h 6031671"/>
              <a:gd name="connsiteX9" fmla="*/ 4036095 w 8636594"/>
              <a:gd name="connsiteY9" fmla="*/ 5886685 h 6031671"/>
              <a:gd name="connsiteX10" fmla="*/ 4073456 w 8636594"/>
              <a:gd name="connsiteY10" fmla="*/ 5861452 h 6031671"/>
              <a:gd name="connsiteX11" fmla="*/ 4110400 w 8636594"/>
              <a:gd name="connsiteY11" fmla="*/ 5835922 h 6031671"/>
              <a:gd name="connsiteX12" fmla="*/ 4146933 w 8636594"/>
              <a:gd name="connsiteY12" fmla="*/ 5810100 h 6031671"/>
              <a:gd name="connsiteX13" fmla="*/ 4183061 w 8636594"/>
              <a:gd name="connsiteY13" fmla="*/ 5783988 h 6031671"/>
              <a:gd name="connsiteX14" fmla="*/ 4218791 w 8636594"/>
              <a:gd name="connsiteY14" fmla="*/ 5757591 h 6031671"/>
              <a:gd name="connsiteX15" fmla="*/ 4254129 w 8636594"/>
              <a:gd name="connsiteY15" fmla="*/ 5730912 h 6031671"/>
              <a:gd name="connsiteX16" fmla="*/ 4289081 w 8636594"/>
              <a:gd name="connsiteY16" fmla="*/ 5703955 h 6031671"/>
              <a:gd name="connsiteX17" fmla="*/ 4323654 w 8636594"/>
              <a:gd name="connsiteY17" fmla="*/ 5676722 h 6031671"/>
              <a:gd name="connsiteX18" fmla="*/ 4357854 w 8636594"/>
              <a:gd name="connsiteY18" fmla="*/ 5649218 h 6031671"/>
              <a:gd name="connsiteX19" fmla="*/ 4391688 w 8636594"/>
              <a:gd name="connsiteY19" fmla="*/ 5621446 h 6031671"/>
              <a:gd name="connsiteX20" fmla="*/ 4425162 w 8636594"/>
              <a:gd name="connsiteY20" fmla="*/ 5593409 h 6031671"/>
              <a:gd name="connsiteX21" fmla="*/ 4458281 w 8636594"/>
              <a:gd name="connsiteY21" fmla="*/ 5565111 h 6031671"/>
              <a:gd name="connsiteX22" fmla="*/ 4491053 w 8636594"/>
              <a:gd name="connsiteY22" fmla="*/ 5536556 h 6031671"/>
              <a:gd name="connsiteX23" fmla="*/ 4523484 w 8636594"/>
              <a:gd name="connsiteY23" fmla="*/ 5507747 h 6031671"/>
              <a:gd name="connsiteX24" fmla="*/ 4555580 w 8636594"/>
              <a:gd name="connsiteY24" fmla="*/ 5478687 h 6031671"/>
              <a:gd name="connsiteX25" fmla="*/ 4587347 w 8636594"/>
              <a:gd name="connsiteY25" fmla="*/ 5449380 h 6031671"/>
              <a:gd name="connsiteX26" fmla="*/ 4618793 w 8636594"/>
              <a:gd name="connsiteY26" fmla="*/ 5419830 h 6031671"/>
              <a:gd name="connsiteX27" fmla="*/ 4649922 w 8636594"/>
              <a:gd name="connsiteY27" fmla="*/ 5390040 h 6031671"/>
              <a:gd name="connsiteX28" fmla="*/ 4680742 w 8636594"/>
              <a:gd name="connsiteY28" fmla="*/ 5360014 h 6031671"/>
              <a:gd name="connsiteX29" fmla="*/ 4711259 w 8636594"/>
              <a:gd name="connsiteY29" fmla="*/ 5329755 h 6031671"/>
              <a:gd name="connsiteX30" fmla="*/ 4741478 w 8636594"/>
              <a:gd name="connsiteY30" fmla="*/ 5299266 h 6031671"/>
              <a:gd name="connsiteX31" fmla="*/ 4771408 w 8636594"/>
              <a:gd name="connsiteY31" fmla="*/ 5268551 h 6031671"/>
              <a:gd name="connsiteX32" fmla="*/ 4801053 w 8636594"/>
              <a:gd name="connsiteY32" fmla="*/ 5237614 h 6031671"/>
              <a:gd name="connsiteX33" fmla="*/ 4830420 w 8636594"/>
              <a:gd name="connsiteY33" fmla="*/ 5206458 h 6031671"/>
              <a:gd name="connsiteX34" fmla="*/ 4859516 w 8636594"/>
              <a:gd name="connsiteY34" fmla="*/ 5175087 h 6031671"/>
              <a:gd name="connsiteX35" fmla="*/ 4888347 w 8636594"/>
              <a:gd name="connsiteY35" fmla="*/ 5143504 h 6031671"/>
              <a:gd name="connsiteX36" fmla="*/ 4916919 w 8636594"/>
              <a:gd name="connsiteY36" fmla="*/ 5111713 h 6031671"/>
              <a:gd name="connsiteX37" fmla="*/ 4945238 w 8636594"/>
              <a:gd name="connsiteY37" fmla="*/ 5079717 h 6031671"/>
              <a:gd name="connsiteX38" fmla="*/ 4973311 w 8636594"/>
              <a:gd name="connsiteY38" fmla="*/ 5047519 h 6031671"/>
              <a:gd name="connsiteX39" fmla="*/ 5001145 w 8636594"/>
              <a:gd name="connsiteY39" fmla="*/ 5015124 h 6031671"/>
              <a:gd name="connsiteX40" fmla="*/ 5028745 w 8636594"/>
              <a:gd name="connsiteY40" fmla="*/ 4982535 h 6031671"/>
              <a:gd name="connsiteX41" fmla="*/ 5056117 w 8636594"/>
              <a:gd name="connsiteY41" fmla="*/ 4949755 h 6031671"/>
              <a:gd name="connsiteX42" fmla="*/ 5083269 w 8636594"/>
              <a:gd name="connsiteY42" fmla="*/ 4916787 h 6031671"/>
              <a:gd name="connsiteX43" fmla="*/ 5110207 w 8636594"/>
              <a:gd name="connsiteY43" fmla="*/ 4883636 h 6031671"/>
              <a:gd name="connsiteX44" fmla="*/ 5136937 w 8636594"/>
              <a:gd name="connsiteY44" fmla="*/ 4850305 h 6031671"/>
              <a:gd name="connsiteX45" fmla="*/ 5163464 w 8636594"/>
              <a:gd name="connsiteY45" fmla="*/ 4816797 h 6031671"/>
              <a:gd name="connsiteX46" fmla="*/ 5215940 w 8636594"/>
              <a:gd name="connsiteY46" fmla="*/ 4749265 h 6031671"/>
              <a:gd name="connsiteX47" fmla="*/ 5267684 w 8636594"/>
              <a:gd name="connsiteY47" fmla="*/ 4681068 h 6031671"/>
              <a:gd name="connsiteX48" fmla="*/ 5318748 w 8636594"/>
              <a:gd name="connsiteY48" fmla="*/ 4612234 h 6031671"/>
              <a:gd name="connsiteX49" fmla="*/ 5369182 w 8636594"/>
              <a:gd name="connsiteY49" fmla="*/ 4542793 h 6031671"/>
              <a:gd name="connsiteX50" fmla="*/ 5419038 w 8636594"/>
              <a:gd name="connsiteY50" fmla="*/ 4472771 h 6031671"/>
              <a:gd name="connsiteX51" fmla="*/ 5468365 w 8636594"/>
              <a:gd name="connsiteY51" fmla="*/ 4402196 h 6031671"/>
              <a:gd name="connsiteX52" fmla="*/ 5517215 w 8636594"/>
              <a:gd name="connsiteY52" fmla="*/ 4331098 h 6031671"/>
              <a:gd name="connsiteX53" fmla="*/ 5565637 w 8636594"/>
              <a:gd name="connsiteY53" fmla="*/ 4259503 h 6031671"/>
              <a:gd name="connsiteX54" fmla="*/ 5613684 w 8636594"/>
              <a:gd name="connsiteY54" fmla="*/ 4187441 h 6031671"/>
              <a:gd name="connsiteX55" fmla="*/ 5685160 w 8636594"/>
              <a:gd name="connsiteY55" fmla="*/ 4078531 h 6031671"/>
              <a:gd name="connsiteX56" fmla="*/ 5756074 w 8636594"/>
              <a:gd name="connsiteY56" fmla="*/ 3968727 h 6031671"/>
              <a:gd name="connsiteX57" fmla="*/ 5873483 w 8636594"/>
              <a:gd name="connsiteY57" fmla="*/ 3783989 h 6031671"/>
              <a:gd name="connsiteX58" fmla="*/ 6203209 w 8636594"/>
              <a:gd name="connsiteY58" fmla="*/ 3258640 h 6031671"/>
              <a:gd name="connsiteX59" fmla="*/ 6299430 w 8636594"/>
              <a:gd name="connsiteY59" fmla="*/ 3107321 h 6031671"/>
              <a:gd name="connsiteX60" fmla="*/ 6372650 w 8636594"/>
              <a:gd name="connsiteY60" fmla="*/ 2993735 h 6031671"/>
              <a:gd name="connsiteX61" fmla="*/ 6453197 w 8636594"/>
              <a:gd name="connsiteY61" fmla="*/ 2869788 h 6031671"/>
              <a:gd name="connsiteX62" fmla="*/ 6564167 w 8636594"/>
              <a:gd name="connsiteY62" fmla="*/ 2696807 h 6031671"/>
              <a:gd name="connsiteX63" fmla="*/ 6976233 w 8636594"/>
              <a:gd name="connsiteY63" fmla="*/ 2045274 h 6031671"/>
              <a:gd name="connsiteX64" fmla="*/ 7086755 w 8636594"/>
              <a:gd name="connsiteY64" fmla="*/ 1872743 h 6031671"/>
              <a:gd name="connsiteX65" fmla="*/ 7170279 w 8636594"/>
              <a:gd name="connsiteY65" fmla="*/ 1744202 h 6031671"/>
              <a:gd name="connsiteX66" fmla="*/ 7226351 w 8636594"/>
              <a:gd name="connsiteY66" fmla="*/ 1659017 h 6031671"/>
              <a:gd name="connsiteX67" fmla="*/ 7282789 w 8636594"/>
              <a:gd name="connsiteY67" fmla="*/ 1574303 h 6031671"/>
              <a:gd name="connsiteX68" fmla="*/ 7339643 w 8636594"/>
              <a:gd name="connsiteY68" fmla="*/ 1490113 h 6031671"/>
              <a:gd name="connsiteX69" fmla="*/ 7396957 w 8636594"/>
              <a:gd name="connsiteY69" fmla="*/ 1406503 h 6031671"/>
              <a:gd name="connsiteX70" fmla="*/ 7454781 w 8636594"/>
              <a:gd name="connsiteY70" fmla="*/ 1323526 h 6031671"/>
              <a:gd name="connsiteX71" fmla="*/ 7513161 w 8636594"/>
              <a:gd name="connsiteY71" fmla="*/ 1241237 h 6031671"/>
              <a:gd name="connsiteX72" fmla="*/ 7572144 w 8636594"/>
              <a:gd name="connsiteY72" fmla="*/ 1159689 h 6031671"/>
              <a:gd name="connsiteX73" fmla="*/ 7601877 w 8636594"/>
              <a:gd name="connsiteY73" fmla="*/ 1119210 h 6031671"/>
              <a:gd name="connsiteX74" fmla="*/ 7631779 w 8636594"/>
              <a:gd name="connsiteY74" fmla="*/ 1078937 h 6031671"/>
              <a:gd name="connsiteX75" fmla="*/ 7661855 w 8636594"/>
              <a:gd name="connsiteY75" fmla="*/ 1038876 h 6031671"/>
              <a:gd name="connsiteX76" fmla="*/ 7692111 w 8636594"/>
              <a:gd name="connsiteY76" fmla="*/ 999035 h 6031671"/>
              <a:gd name="connsiteX77" fmla="*/ 7722554 w 8636594"/>
              <a:gd name="connsiteY77" fmla="*/ 959419 h 6031671"/>
              <a:gd name="connsiteX78" fmla="*/ 7753190 w 8636594"/>
              <a:gd name="connsiteY78" fmla="*/ 920037 h 6031671"/>
              <a:gd name="connsiteX79" fmla="*/ 7784023 w 8636594"/>
              <a:gd name="connsiteY79" fmla="*/ 880894 h 6031671"/>
              <a:gd name="connsiteX80" fmla="*/ 7815061 w 8636594"/>
              <a:gd name="connsiteY80" fmla="*/ 841997 h 6031671"/>
              <a:gd name="connsiteX81" fmla="*/ 7846308 w 8636594"/>
              <a:gd name="connsiteY81" fmla="*/ 803354 h 6031671"/>
              <a:gd name="connsiteX82" fmla="*/ 7877772 w 8636594"/>
              <a:gd name="connsiteY82" fmla="*/ 764970 h 6031671"/>
              <a:gd name="connsiteX83" fmla="*/ 7909458 w 8636594"/>
              <a:gd name="connsiteY83" fmla="*/ 726853 h 6031671"/>
              <a:gd name="connsiteX84" fmla="*/ 7941371 w 8636594"/>
              <a:gd name="connsiteY84" fmla="*/ 689010 h 6031671"/>
              <a:gd name="connsiteX85" fmla="*/ 7973518 w 8636594"/>
              <a:gd name="connsiteY85" fmla="*/ 651447 h 6031671"/>
              <a:gd name="connsiteX86" fmla="*/ 8005905 w 8636594"/>
              <a:gd name="connsiteY86" fmla="*/ 614171 h 6031671"/>
              <a:gd name="connsiteX87" fmla="*/ 8038538 w 8636594"/>
              <a:gd name="connsiteY87" fmla="*/ 577189 h 6031671"/>
              <a:gd name="connsiteX88" fmla="*/ 8071421 w 8636594"/>
              <a:gd name="connsiteY88" fmla="*/ 540507 h 6031671"/>
              <a:gd name="connsiteX89" fmla="*/ 8104563 w 8636594"/>
              <a:gd name="connsiteY89" fmla="*/ 504132 h 6031671"/>
              <a:gd name="connsiteX90" fmla="*/ 8137967 w 8636594"/>
              <a:gd name="connsiteY90" fmla="*/ 468072 h 6031671"/>
              <a:gd name="connsiteX91" fmla="*/ 8171641 w 8636594"/>
              <a:gd name="connsiteY91" fmla="*/ 432332 h 6031671"/>
              <a:gd name="connsiteX92" fmla="*/ 8205590 w 8636594"/>
              <a:gd name="connsiteY92" fmla="*/ 396920 h 6031671"/>
              <a:gd name="connsiteX93" fmla="*/ 8239820 w 8636594"/>
              <a:gd name="connsiteY93" fmla="*/ 361843 h 6031671"/>
              <a:gd name="connsiteX94" fmla="*/ 8274337 w 8636594"/>
              <a:gd name="connsiteY94" fmla="*/ 327107 h 6031671"/>
              <a:gd name="connsiteX95" fmla="*/ 8309147 w 8636594"/>
              <a:gd name="connsiteY95" fmla="*/ 292718 h 6031671"/>
              <a:gd name="connsiteX96" fmla="*/ 8344256 w 8636594"/>
              <a:gd name="connsiteY96" fmla="*/ 258685 h 6031671"/>
              <a:gd name="connsiteX97" fmla="*/ 8379669 w 8636594"/>
              <a:gd name="connsiteY97" fmla="*/ 225013 h 6031671"/>
              <a:gd name="connsiteX98" fmla="*/ 8415394 w 8636594"/>
              <a:gd name="connsiteY98" fmla="*/ 191709 h 6031671"/>
              <a:gd name="connsiteX99" fmla="*/ 8451434 w 8636594"/>
              <a:gd name="connsiteY99" fmla="*/ 158780 h 6031671"/>
              <a:gd name="connsiteX100" fmla="*/ 8487798 w 8636594"/>
              <a:gd name="connsiteY100" fmla="*/ 126233 h 6031671"/>
              <a:gd name="connsiteX101" fmla="*/ 8524489 w 8636594"/>
              <a:gd name="connsiteY101" fmla="*/ 94075 h 6031671"/>
              <a:gd name="connsiteX102" fmla="*/ 8561515 w 8636594"/>
              <a:gd name="connsiteY102" fmla="*/ 62312 h 6031671"/>
              <a:gd name="connsiteX103" fmla="*/ 8598881 w 8636594"/>
              <a:gd name="connsiteY103" fmla="*/ 30951 h 6031671"/>
              <a:gd name="connsiteX104" fmla="*/ 8636594 w 8636594"/>
              <a:gd name="connsiteY104" fmla="*/ 0 h 6031671"/>
              <a:gd name="connsiteX0" fmla="*/ 8636594 w 8636594"/>
              <a:gd name="connsiteY0" fmla="*/ 0 h 6008288"/>
              <a:gd name="connsiteX1" fmla="*/ 5293 w 8636594"/>
              <a:gd name="connsiteY1" fmla="*/ 0 h 6008288"/>
              <a:gd name="connsiteX2" fmla="*/ 0 w 8636594"/>
              <a:gd name="connsiteY2" fmla="*/ 5587843 h 6008288"/>
              <a:gd name="connsiteX3" fmla="*/ 3842810 w 8636594"/>
              <a:gd name="connsiteY3" fmla="*/ 6008288 h 6008288"/>
              <a:gd name="connsiteX4" fmla="*/ 3882352 w 8636594"/>
              <a:gd name="connsiteY4" fmla="*/ 5984588 h 6008288"/>
              <a:gd name="connsiteX5" fmla="*/ 3921445 w 8636594"/>
              <a:gd name="connsiteY5" fmla="*/ 5960574 h 6008288"/>
              <a:gd name="connsiteX6" fmla="*/ 3960096 w 8636594"/>
              <a:gd name="connsiteY6" fmla="*/ 5936250 h 6008288"/>
              <a:gd name="connsiteX7" fmla="*/ 3998311 w 8636594"/>
              <a:gd name="connsiteY7" fmla="*/ 5911619 h 6008288"/>
              <a:gd name="connsiteX8" fmla="*/ 4036095 w 8636594"/>
              <a:gd name="connsiteY8" fmla="*/ 5886685 h 6008288"/>
              <a:gd name="connsiteX9" fmla="*/ 4073456 w 8636594"/>
              <a:gd name="connsiteY9" fmla="*/ 5861452 h 6008288"/>
              <a:gd name="connsiteX10" fmla="*/ 4110400 w 8636594"/>
              <a:gd name="connsiteY10" fmla="*/ 5835922 h 6008288"/>
              <a:gd name="connsiteX11" fmla="*/ 4146933 w 8636594"/>
              <a:gd name="connsiteY11" fmla="*/ 5810100 h 6008288"/>
              <a:gd name="connsiteX12" fmla="*/ 4183061 w 8636594"/>
              <a:gd name="connsiteY12" fmla="*/ 5783988 h 6008288"/>
              <a:gd name="connsiteX13" fmla="*/ 4218791 w 8636594"/>
              <a:gd name="connsiteY13" fmla="*/ 5757591 h 6008288"/>
              <a:gd name="connsiteX14" fmla="*/ 4254129 w 8636594"/>
              <a:gd name="connsiteY14" fmla="*/ 5730912 h 6008288"/>
              <a:gd name="connsiteX15" fmla="*/ 4289081 w 8636594"/>
              <a:gd name="connsiteY15" fmla="*/ 5703955 h 6008288"/>
              <a:gd name="connsiteX16" fmla="*/ 4323654 w 8636594"/>
              <a:gd name="connsiteY16" fmla="*/ 5676722 h 6008288"/>
              <a:gd name="connsiteX17" fmla="*/ 4357854 w 8636594"/>
              <a:gd name="connsiteY17" fmla="*/ 5649218 h 6008288"/>
              <a:gd name="connsiteX18" fmla="*/ 4391688 w 8636594"/>
              <a:gd name="connsiteY18" fmla="*/ 5621446 h 6008288"/>
              <a:gd name="connsiteX19" fmla="*/ 4425162 w 8636594"/>
              <a:gd name="connsiteY19" fmla="*/ 5593409 h 6008288"/>
              <a:gd name="connsiteX20" fmla="*/ 4458281 w 8636594"/>
              <a:gd name="connsiteY20" fmla="*/ 5565111 h 6008288"/>
              <a:gd name="connsiteX21" fmla="*/ 4491053 w 8636594"/>
              <a:gd name="connsiteY21" fmla="*/ 5536556 h 6008288"/>
              <a:gd name="connsiteX22" fmla="*/ 4523484 w 8636594"/>
              <a:gd name="connsiteY22" fmla="*/ 5507747 h 6008288"/>
              <a:gd name="connsiteX23" fmla="*/ 4555580 w 8636594"/>
              <a:gd name="connsiteY23" fmla="*/ 5478687 h 6008288"/>
              <a:gd name="connsiteX24" fmla="*/ 4587347 w 8636594"/>
              <a:gd name="connsiteY24" fmla="*/ 5449380 h 6008288"/>
              <a:gd name="connsiteX25" fmla="*/ 4618793 w 8636594"/>
              <a:gd name="connsiteY25" fmla="*/ 5419830 h 6008288"/>
              <a:gd name="connsiteX26" fmla="*/ 4649922 w 8636594"/>
              <a:gd name="connsiteY26" fmla="*/ 5390040 h 6008288"/>
              <a:gd name="connsiteX27" fmla="*/ 4680742 w 8636594"/>
              <a:gd name="connsiteY27" fmla="*/ 5360014 h 6008288"/>
              <a:gd name="connsiteX28" fmla="*/ 4711259 w 8636594"/>
              <a:gd name="connsiteY28" fmla="*/ 5329755 h 6008288"/>
              <a:gd name="connsiteX29" fmla="*/ 4741478 w 8636594"/>
              <a:gd name="connsiteY29" fmla="*/ 5299266 h 6008288"/>
              <a:gd name="connsiteX30" fmla="*/ 4771408 w 8636594"/>
              <a:gd name="connsiteY30" fmla="*/ 5268551 h 6008288"/>
              <a:gd name="connsiteX31" fmla="*/ 4801053 w 8636594"/>
              <a:gd name="connsiteY31" fmla="*/ 5237614 h 6008288"/>
              <a:gd name="connsiteX32" fmla="*/ 4830420 w 8636594"/>
              <a:gd name="connsiteY32" fmla="*/ 5206458 h 6008288"/>
              <a:gd name="connsiteX33" fmla="*/ 4859516 w 8636594"/>
              <a:gd name="connsiteY33" fmla="*/ 5175087 h 6008288"/>
              <a:gd name="connsiteX34" fmla="*/ 4888347 w 8636594"/>
              <a:gd name="connsiteY34" fmla="*/ 5143504 h 6008288"/>
              <a:gd name="connsiteX35" fmla="*/ 4916919 w 8636594"/>
              <a:gd name="connsiteY35" fmla="*/ 5111713 h 6008288"/>
              <a:gd name="connsiteX36" fmla="*/ 4945238 w 8636594"/>
              <a:gd name="connsiteY36" fmla="*/ 5079717 h 6008288"/>
              <a:gd name="connsiteX37" fmla="*/ 4973311 w 8636594"/>
              <a:gd name="connsiteY37" fmla="*/ 5047519 h 6008288"/>
              <a:gd name="connsiteX38" fmla="*/ 5001145 w 8636594"/>
              <a:gd name="connsiteY38" fmla="*/ 5015124 h 6008288"/>
              <a:gd name="connsiteX39" fmla="*/ 5028745 w 8636594"/>
              <a:gd name="connsiteY39" fmla="*/ 4982535 h 6008288"/>
              <a:gd name="connsiteX40" fmla="*/ 5056117 w 8636594"/>
              <a:gd name="connsiteY40" fmla="*/ 4949755 h 6008288"/>
              <a:gd name="connsiteX41" fmla="*/ 5083269 w 8636594"/>
              <a:gd name="connsiteY41" fmla="*/ 4916787 h 6008288"/>
              <a:gd name="connsiteX42" fmla="*/ 5110207 w 8636594"/>
              <a:gd name="connsiteY42" fmla="*/ 4883636 h 6008288"/>
              <a:gd name="connsiteX43" fmla="*/ 5136937 w 8636594"/>
              <a:gd name="connsiteY43" fmla="*/ 4850305 h 6008288"/>
              <a:gd name="connsiteX44" fmla="*/ 5163464 w 8636594"/>
              <a:gd name="connsiteY44" fmla="*/ 4816797 h 6008288"/>
              <a:gd name="connsiteX45" fmla="*/ 5215940 w 8636594"/>
              <a:gd name="connsiteY45" fmla="*/ 4749265 h 6008288"/>
              <a:gd name="connsiteX46" fmla="*/ 5267684 w 8636594"/>
              <a:gd name="connsiteY46" fmla="*/ 4681068 h 6008288"/>
              <a:gd name="connsiteX47" fmla="*/ 5318748 w 8636594"/>
              <a:gd name="connsiteY47" fmla="*/ 4612234 h 6008288"/>
              <a:gd name="connsiteX48" fmla="*/ 5369182 w 8636594"/>
              <a:gd name="connsiteY48" fmla="*/ 4542793 h 6008288"/>
              <a:gd name="connsiteX49" fmla="*/ 5419038 w 8636594"/>
              <a:gd name="connsiteY49" fmla="*/ 4472771 h 6008288"/>
              <a:gd name="connsiteX50" fmla="*/ 5468365 w 8636594"/>
              <a:gd name="connsiteY50" fmla="*/ 4402196 h 6008288"/>
              <a:gd name="connsiteX51" fmla="*/ 5517215 w 8636594"/>
              <a:gd name="connsiteY51" fmla="*/ 4331098 h 6008288"/>
              <a:gd name="connsiteX52" fmla="*/ 5565637 w 8636594"/>
              <a:gd name="connsiteY52" fmla="*/ 4259503 h 6008288"/>
              <a:gd name="connsiteX53" fmla="*/ 5613684 w 8636594"/>
              <a:gd name="connsiteY53" fmla="*/ 4187441 h 6008288"/>
              <a:gd name="connsiteX54" fmla="*/ 5685160 w 8636594"/>
              <a:gd name="connsiteY54" fmla="*/ 4078531 h 6008288"/>
              <a:gd name="connsiteX55" fmla="*/ 5756074 w 8636594"/>
              <a:gd name="connsiteY55" fmla="*/ 3968727 h 6008288"/>
              <a:gd name="connsiteX56" fmla="*/ 5873483 w 8636594"/>
              <a:gd name="connsiteY56" fmla="*/ 3783989 h 6008288"/>
              <a:gd name="connsiteX57" fmla="*/ 6203209 w 8636594"/>
              <a:gd name="connsiteY57" fmla="*/ 3258640 h 6008288"/>
              <a:gd name="connsiteX58" fmla="*/ 6299430 w 8636594"/>
              <a:gd name="connsiteY58" fmla="*/ 3107321 h 6008288"/>
              <a:gd name="connsiteX59" fmla="*/ 6372650 w 8636594"/>
              <a:gd name="connsiteY59" fmla="*/ 2993735 h 6008288"/>
              <a:gd name="connsiteX60" fmla="*/ 6453197 w 8636594"/>
              <a:gd name="connsiteY60" fmla="*/ 2869788 h 6008288"/>
              <a:gd name="connsiteX61" fmla="*/ 6564167 w 8636594"/>
              <a:gd name="connsiteY61" fmla="*/ 2696807 h 6008288"/>
              <a:gd name="connsiteX62" fmla="*/ 6976233 w 8636594"/>
              <a:gd name="connsiteY62" fmla="*/ 2045274 h 6008288"/>
              <a:gd name="connsiteX63" fmla="*/ 7086755 w 8636594"/>
              <a:gd name="connsiteY63" fmla="*/ 1872743 h 6008288"/>
              <a:gd name="connsiteX64" fmla="*/ 7170279 w 8636594"/>
              <a:gd name="connsiteY64" fmla="*/ 1744202 h 6008288"/>
              <a:gd name="connsiteX65" fmla="*/ 7226351 w 8636594"/>
              <a:gd name="connsiteY65" fmla="*/ 1659017 h 6008288"/>
              <a:gd name="connsiteX66" fmla="*/ 7282789 w 8636594"/>
              <a:gd name="connsiteY66" fmla="*/ 1574303 h 6008288"/>
              <a:gd name="connsiteX67" fmla="*/ 7339643 w 8636594"/>
              <a:gd name="connsiteY67" fmla="*/ 1490113 h 6008288"/>
              <a:gd name="connsiteX68" fmla="*/ 7396957 w 8636594"/>
              <a:gd name="connsiteY68" fmla="*/ 1406503 h 6008288"/>
              <a:gd name="connsiteX69" fmla="*/ 7454781 w 8636594"/>
              <a:gd name="connsiteY69" fmla="*/ 1323526 h 6008288"/>
              <a:gd name="connsiteX70" fmla="*/ 7513161 w 8636594"/>
              <a:gd name="connsiteY70" fmla="*/ 1241237 h 6008288"/>
              <a:gd name="connsiteX71" fmla="*/ 7572144 w 8636594"/>
              <a:gd name="connsiteY71" fmla="*/ 1159689 h 6008288"/>
              <a:gd name="connsiteX72" fmla="*/ 7601877 w 8636594"/>
              <a:gd name="connsiteY72" fmla="*/ 1119210 h 6008288"/>
              <a:gd name="connsiteX73" fmla="*/ 7631779 w 8636594"/>
              <a:gd name="connsiteY73" fmla="*/ 1078937 h 6008288"/>
              <a:gd name="connsiteX74" fmla="*/ 7661855 w 8636594"/>
              <a:gd name="connsiteY74" fmla="*/ 1038876 h 6008288"/>
              <a:gd name="connsiteX75" fmla="*/ 7692111 w 8636594"/>
              <a:gd name="connsiteY75" fmla="*/ 999035 h 6008288"/>
              <a:gd name="connsiteX76" fmla="*/ 7722554 w 8636594"/>
              <a:gd name="connsiteY76" fmla="*/ 959419 h 6008288"/>
              <a:gd name="connsiteX77" fmla="*/ 7753190 w 8636594"/>
              <a:gd name="connsiteY77" fmla="*/ 920037 h 6008288"/>
              <a:gd name="connsiteX78" fmla="*/ 7784023 w 8636594"/>
              <a:gd name="connsiteY78" fmla="*/ 880894 h 6008288"/>
              <a:gd name="connsiteX79" fmla="*/ 7815061 w 8636594"/>
              <a:gd name="connsiteY79" fmla="*/ 841997 h 6008288"/>
              <a:gd name="connsiteX80" fmla="*/ 7846308 w 8636594"/>
              <a:gd name="connsiteY80" fmla="*/ 803354 h 6008288"/>
              <a:gd name="connsiteX81" fmla="*/ 7877772 w 8636594"/>
              <a:gd name="connsiteY81" fmla="*/ 764970 h 6008288"/>
              <a:gd name="connsiteX82" fmla="*/ 7909458 w 8636594"/>
              <a:gd name="connsiteY82" fmla="*/ 726853 h 6008288"/>
              <a:gd name="connsiteX83" fmla="*/ 7941371 w 8636594"/>
              <a:gd name="connsiteY83" fmla="*/ 689010 h 6008288"/>
              <a:gd name="connsiteX84" fmla="*/ 7973518 w 8636594"/>
              <a:gd name="connsiteY84" fmla="*/ 651447 h 6008288"/>
              <a:gd name="connsiteX85" fmla="*/ 8005905 w 8636594"/>
              <a:gd name="connsiteY85" fmla="*/ 614171 h 6008288"/>
              <a:gd name="connsiteX86" fmla="*/ 8038538 w 8636594"/>
              <a:gd name="connsiteY86" fmla="*/ 577189 h 6008288"/>
              <a:gd name="connsiteX87" fmla="*/ 8071421 w 8636594"/>
              <a:gd name="connsiteY87" fmla="*/ 540507 h 6008288"/>
              <a:gd name="connsiteX88" fmla="*/ 8104563 w 8636594"/>
              <a:gd name="connsiteY88" fmla="*/ 504132 h 6008288"/>
              <a:gd name="connsiteX89" fmla="*/ 8137967 w 8636594"/>
              <a:gd name="connsiteY89" fmla="*/ 468072 h 6008288"/>
              <a:gd name="connsiteX90" fmla="*/ 8171641 w 8636594"/>
              <a:gd name="connsiteY90" fmla="*/ 432332 h 6008288"/>
              <a:gd name="connsiteX91" fmla="*/ 8205590 w 8636594"/>
              <a:gd name="connsiteY91" fmla="*/ 396920 h 6008288"/>
              <a:gd name="connsiteX92" fmla="*/ 8239820 w 8636594"/>
              <a:gd name="connsiteY92" fmla="*/ 361843 h 6008288"/>
              <a:gd name="connsiteX93" fmla="*/ 8274337 w 8636594"/>
              <a:gd name="connsiteY93" fmla="*/ 327107 h 6008288"/>
              <a:gd name="connsiteX94" fmla="*/ 8309147 w 8636594"/>
              <a:gd name="connsiteY94" fmla="*/ 292718 h 6008288"/>
              <a:gd name="connsiteX95" fmla="*/ 8344256 w 8636594"/>
              <a:gd name="connsiteY95" fmla="*/ 258685 h 6008288"/>
              <a:gd name="connsiteX96" fmla="*/ 8379669 w 8636594"/>
              <a:gd name="connsiteY96" fmla="*/ 225013 h 6008288"/>
              <a:gd name="connsiteX97" fmla="*/ 8415394 w 8636594"/>
              <a:gd name="connsiteY97" fmla="*/ 191709 h 6008288"/>
              <a:gd name="connsiteX98" fmla="*/ 8451434 w 8636594"/>
              <a:gd name="connsiteY98" fmla="*/ 158780 h 6008288"/>
              <a:gd name="connsiteX99" fmla="*/ 8487798 w 8636594"/>
              <a:gd name="connsiteY99" fmla="*/ 126233 h 6008288"/>
              <a:gd name="connsiteX100" fmla="*/ 8524489 w 8636594"/>
              <a:gd name="connsiteY100" fmla="*/ 94075 h 6008288"/>
              <a:gd name="connsiteX101" fmla="*/ 8561515 w 8636594"/>
              <a:gd name="connsiteY101" fmla="*/ 62312 h 6008288"/>
              <a:gd name="connsiteX102" fmla="*/ 8598881 w 8636594"/>
              <a:gd name="connsiteY102" fmla="*/ 30951 h 6008288"/>
              <a:gd name="connsiteX103" fmla="*/ 8636594 w 8636594"/>
              <a:gd name="connsiteY103" fmla="*/ 0 h 6008288"/>
              <a:gd name="connsiteX0" fmla="*/ 8636594 w 8636594"/>
              <a:gd name="connsiteY0" fmla="*/ 0 h 5984588"/>
              <a:gd name="connsiteX1" fmla="*/ 5293 w 8636594"/>
              <a:gd name="connsiteY1" fmla="*/ 0 h 5984588"/>
              <a:gd name="connsiteX2" fmla="*/ 0 w 8636594"/>
              <a:gd name="connsiteY2" fmla="*/ 5587843 h 5984588"/>
              <a:gd name="connsiteX3" fmla="*/ 3882352 w 8636594"/>
              <a:gd name="connsiteY3" fmla="*/ 5984588 h 5984588"/>
              <a:gd name="connsiteX4" fmla="*/ 3921445 w 8636594"/>
              <a:gd name="connsiteY4" fmla="*/ 5960574 h 5984588"/>
              <a:gd name="connsiteX5" fmla="*/ 3960096 w 8636594"/>
              <a:gd name="connsiteY5" fmla="*/ 5936250 h 5984588"/>
              <a:gd name="connsiteX6" fmla="*/ 3998311 w 8636594"/>
              <a:gd name="connsiteY6" fmla="*/ 5911619 h 5984588"/>
              <a:gd name="connsiteX7" fmla="*/ 4036095 w 8636594"/>
              <a:gd name="connsiteY7" fmla="*/ 5886685 h 5984588"/>
              <a:gd name="connsiteX8" fmla="*/ 4073456 w 8636594"/>
              <a:gd name="connsiteY8" fmla="*/ 5861452 h 5984588"/>
              <a:gd name="connsiteX9" fmla="*/ 4110400 w 8636594"/>
              <a:gd name="connsiteY9" fmla="*/ 5835922 h 5984588"/>
              <a:gd name="connsiteX10" fmla="*/ 4146933 w 8636594"/>
              <a:gd name="connsiteY10" fmla="*/ 5810100 h 5984588"/>
              <a:gd name="connsiteX11" fmla="*/ 4183061 w 8636594"/>
              <a:gd name="connsiteY11" fmla="*/ 5783988 h 5984588"/>
              <a:gd name="connsiteX12" fmla="*/ 4218791 w 8636594"/>
              <a:gd name="connsiteY12" fmla="*/ 5757591 h 5984588"/>
              <a:gd name="connsiteX13" fmla="*/ 4254129 w 8636594"/>
              <a:gd name="connsiteY13" fmla="*/ 5730912 h 5984588"/>
              <a:gd name="connsiteX14" fmla="*/ 4289081 w 8636594"/>
              <a:gd name="connsiteY14" fmla="*/ 5703955 h 5984588"/>
              <a:gd name="connsiteX15" fmla="*/ 4323654 w 8636594"/>
              <a:gd name="connsiteY15" fmla="*/ 5676722 h 5984588"/>
              <a:gd name="connsiteX16" fmla="*/ 4357854 w 8636594"/>
              <a:gd name="connsiteY16" fmla="*/ 5649218 h 5984588"/>
              <a:gd name="connsiteX17" fmla="*/ 4391688 w 8636594"/>
              <a:gd name="connsiteY17" fmla="*/ 5621446 h 5984588"/>
              <a:gd name="connsiteX18" fmla="*/ 4425162 w 8636594"/>
              <a:gd name="connsiteY18" fmla="*/ 5593409 h 5984588"/>
              <a:gd name="connsiteX19" fmla="*/ 4458281 w 8636594"/>
              <a:gd name="connsiteY19" fmla="*/ 5565111 h 5984588"/>
              <a:gd name="connsiteX20" fmla="*/ 4491053 w 8636594"/>
              <a:gd name="connsiteY20" fmla="*/ 5536556 h 5984588"/>
              <a:gd name="connsiteX21" fmla="*/ 4523484 w 8636594"/>
              <a:gd name="connsiteY21" fmla="*/ 5507747 h 5984588"/>
              <a:gd name="connsiteX22" fmla="*/ 4555580 w 8636594"/>
              <a:gd name="connsiteY22" fmla="*/ 5478687 h 5984588"/>
              <a:gd name="connsiteX23" fmla="*/ 4587347 w 8636594"/>
              <a:gd name="connsiteY23" fmla="*/ 5449380 h 5984588"/>
              <a:gd name="connsiteX24" fmla="*/ 4618793 w 8636594"/>
              <a:gd name="connsiteY24" fmla="*/ 5419830 h 5984588"/>
              <a:gd name="connsiteX25" fmla="*/ 4649922 w 8636594"/>
              <a:gd name="connsiteY25" fmla="*/ 5390040 h 5984588"/>
              <a:gd name="connsiteX26" fmla="*/ 4680742 w 8636594"/>
              <a:gd name="connsiteY26" fmla="*/ 5360014 h 5984588"/>
              <a:gd name="connsiteX27" fmla="*/ 4711259 w 8636594"/>
              <a:gd name="connsiteY27" fmla="*/ 5329755 h 5984588"/>
              <a:gd name="connsiteX28" fmla="*/ 4741478 w 8636594"/>
              <a:gd name="connsiteY28" fmla="*/ 5299266 h 5984588"/>
              <a:gd name="connsiteX29" fmla="*/ 4771408 w 8636594"/>
              <a:gd name="connsiteY29" fmla="*/ 5268551 h 5984588"/>
              <a:gd name="connsiteX30" fmla="*/ 4801053 w 8636594"/>
              <a:gd name="connsiteY30" fmla="*/ 5237614 h 5984588"/>
              <a:gd name="connsiteX31" fmla="*/ 4830420 w 8636594"/>
              <a:gd name="connsiteY31" fmla="*/ 5206458 h 5984588"/>
              <a:gd name="connsiteX32" fmla="*/ 4859516 w 8636594"/>
              <a:gd name="connsiteY32" fmla="*/ 5175087 h 5984588"/>
              <a:gd name="connsiteX33" fmla="*/ 4888347 w 8636594"/>
              <a:gd name="connsiteY33" fmla="*/ 5143504 h 5984588"/>
              <a:gd name="connsiteX34" fmla="*/ 4916919 w 8636594"/>
              <a:gd name="connsiteY34" fmla="*/ 5111713 h 5984588"/>
              <a:gd name="connsiteX35" fmla="*/ 4945238 w 8636594"/>
              <a:gd name="connsiteY35" fmla="*/ 5079717 h 5984588"/>
              <a:gd name="connsiteX36" fmla="*/ 4973311 w 8636594"/>
              <a:gd name="connsiteY36" fmla="*/ 5047519 h 5984588"/>
              <a:gd name="connsiteX37" fmla="*/ 5001145 w 8636594"/>
              <a:gd name="connsiteY37" fmla="*/ 5015124 h 5984588"/>
              <a:gd name="connsiteX38" fmla="*/ 5028745 w 8636594"/>
              <a:gd name="connsiteY38" fmla="*/ 4982535 h 5984588"/>
              <a:gd name="connsiteX39" fmla="*/ 5056117 w 8636594"/>
              <a:gd name="connsiteY39" fmla="*/ 4949755 h 5984588"/>
              <a:gd name="connsiteX40" fmla="*/ 5083269 w 8636594"/>
              <a:gd name="connsiteY40" fmla="*/ 4916787 h 5984588"/>
              <a:gd name="connsiteX41" fmla="*/ 5110207 w 8636594"/>
              <a:gd name="connsiteY41" fmla="*/ 4883636 h 5984588"/>
              <a:gd name="connsiteX42" fmla="*/ 5136937 w 8636594"/>
              <a:gd name="connsiteY42" fmla="*/ 4850305 h 5984588"/>
              <a:gd name="connsiteX43" fmla="*/ 5163464 w 8636594"/>
              <a:gd name="connsiteY43" fmla="*/ 4816797 h 5984588"/>
              <a:gd name="connsiteX44" fmla="*/ 5215940 w 8636594"/>
              <a:gd name="connsiteY44" fmla="*/ 4749265 h 5984588"/>
              <a:gd name="connsiteX45" fmla="*/ 5267684 w 8636594"/>
              <a:gd name="connsiteY45" fmla="*/ 4681068 h 5984588"/>
              <a:gd name="connsiteX46" fmla="*/ 5318748 w 8636594"/>
              <a:gd name="connsiteY46" fmla="*/ 4612234 h 5984588"/>
              <a:gd name="connsiteX47" fmla="*/ 5369182 w 8636594"/>
              <a:gd name="connsiteY47" fmla="*/ 4542793 h 5984588"/>
              <a:gd name="connsiteX48" fmla="*/ 5419038 w 8636594"/>
              <a:gd name="connsiteY48" fmla="*/ 4472771 h 5984588"/>
              <a:gd name="connsiteX49" fmla="*/ 5468365 w 8636594"/>
              <a:gd name="connsiteY49" fmla="*/ 4402196 h 5984588"/>
              <a:gd name="connsiteX50" fmla="*/ 5517215 w 8636594"/>
              <a:gd name="connsiteY50" fmla="*/ 4331098 h 5984588"/>
              <a:gd name="connsiteX51" fmla="*/ 5565637 w 8636594"/>
              <a:gd name="connsiteY51" fmla="*/ 4259503 h 5984588"/>
              <a:gd name="connsiteX52" fmla="*/ 5613684 w 8636594"/>
              <a:gd name="connsiteY52" fmla="*/ 4187441 h 5984588"/>
              <a:gd name="connsiteX53" fmla="*/ 5685160 w 8636594"/>
              <a:gd name="connsiteY53" fmla="*/ 4078531 h 5984588"/>
              <a:gd name="connsiteX54" fmla="*/ 5756074 w 8636594"/>
              <a:gd name="connsiteY54" fmla="*/ 3968727 h 5984588"/>
              <a:gd name="connsiteX55" fmla="*/ 5873483 w 8636594"/>
              <a:gd name="connsiteY55" fmla="*/ 3783989 h 5984588"/>
              <a:gd name="connsiteX56" fmla="*/ 6203209 w 8636594"/>
              <a:gd name="connsiteY56" fmla="*/ 3258640 h 5984588"/>
              <a:gd name="connsiteX57" fmla="*/ 6299430 w 8636594"/>
              <a:gd name="connsiteY57" fmla="*/ 3107321 h 5984588"/>
              <a:gd name="connsiteX58" fmla="*/ 6372650 w 8636594"/>
              <a:gd name="connsiteY58" fmla="*/ 2993735 h 5984588"/>
              <a:gd name="connsiteX59" fmla="*/ 6453197 w 8636594"/>
              <a:gd name="connsiteY59" fmla="*/ 2869788 h 5984588"/>
              <a:gd name="connsiteX60" fmla="*/ 6564167 w 8636594"/>
              <a:gd name="connsiteY60" fmla="*/ 2696807 h 5984588"/>
              <a:gd name="connsiteX61" fmla="*/ 6976233 w 8636594"/>
              <a:gd name="connsiteY61" fmla="*/ 2045274 h 5984588"/>
              <a:gd name="connsiteX62" fmla="*/ 7086755 w 8636594"/>
              <a:gd name="connsiteY62" fmla="*/ 1872743 h 5984588"/>
              <a:gd name="connsiteX63" fmla="*/ 7170279 w 8636594"/>
              <a:gd name="connsiteY63" fmla="*/ 1744202 h 5984588"/>
              <a:gd name="connsiteX64" fmla="*/ 7226351 w 8636594"/>
              <a:gd name="connsiteY64" fmla="*/ 1659017 h 5984588"/>
              <a:gd name="connsiteX65" fmla="*/ 7282789 w 8636594"/>
              <a:gd name="connsiteY65" fmla="*/ 1574303 h 5984588"/>
              <a:gd name="connsiteX66" fmla="*/ 7339643 w 8636594"/>
              <a:gd name="connsiteY66" fmla="*/ 1490113 h 5984588"/>
              <a:gd name="connsiteX67" fmla="*/ 7396957 w 8636594"/>
              <a:gd name="connsiteY67" fmla="*/ 1406503 h 5984588"/>
              <a:gd name="connsiteX68" fmla="*/ 7454781 w 8636594"/>
              <a:gd name="connsiteY68" fmla="*/ 1323526 h 5984588"/>
              <a:gd name="connsiteX69" fmla="*/ 7513161 w 8636594"/>
              <a:gd name="connsiteY69" fmla="*/ 1241237 h 5984588"/>
              <a:gd name="connsiteX70" fmla="*/ 7572144 w 8636594"/>
              <a:gd name="connsiteY70" fmla="*/ 1159689 h 5984588"/>
              <a:gd name="connsiteX71" fmla="*/ 7601877 w 8636594"/>
              <a:gd name="connsiteY71" fmla="*/ 1119210 h 5984588"/>
              <a:gd name="connsiteX72" fmla="*/ 7631779 w 8636594"/>
              <a:gd name="connsiteY72" fmla="*/ 1078937 h 5984588"/>
              <a:gd name="connsiteX73" fmla="*/ 7661855 w 8636594"/>
              <a:gd name="connsiteY73" fmla="*/ 1038876 h 5984588"/>
              <a:gd name="connsiteX74" fmla="*/ 7692111 w 8636594"/>
              <a:gd name="connsiteY74" fmla="*/ 999035 h 5984588"/>
              <a:gd name="connsiteX75" fmla="*/ 7722554 w 8636594"/>
              <a:gd name="connsiteY75" fmla="*/ 959419 h 5984588"/>
              <a:gd name="connsiteX76" fmla="*/ 7753190 w 8636594"/>
              <a:gd name="connsiteY76" fmla="*/ 920037 h 5984588"/>
              <a:gd name="connsiteX77" fmla="*/ 7784023 w 8636594"/>
              <a:gd name="connsiteY77" fmla="*/ 880894 h 5984588"/>
              <a:gd name="connsiteX78" fmla="*/ 7815061 w 8636594"/>
              <a:gd name="connsiteY78" fmla="*/ 841997 h 5984588"/>
              <a:gd name="connsiteX79" fmla="*/ 7846308 w 8636594"/>
              <a:gd name="connsiteY79" fmla="*/ 803354 h 5984588"/>
              <a:gd name="connsiteX80" fmla="*/ 7877772 w 8636594"/>
              <a:gd name="connsiteY80" fmla="*/ 764970 h 5984588"/>
              <a:gd name="connsiteX81" fmla="*/ 7909458 w 8636594"/>
              <a:gd name="connsiteY81" fmla="*/ 726853 h 5984588"/>
              <a:gd name="connsiteX82" fmla="*/ 7941371 w 8636594"/>
              <a:gd name="connsiteY82" fmla="*/ 689010 h 5984588"/>
              <a:gd name="connsiteX83" fmla="*/ 7973518 w 8636594"/>
              <a:gd name="connsiteY83" fmla="*/ 651447 h 5984588"/>
              <a:gd name="connsiteX84" fmla="*/ 8005905 w 8636594"/>
              <a:gd name="connsiteY84" fmla="*/ 614171 h 5984588"/>
              <a:gd name="connsiteX85" fmla="*/ 8038538 w 8636594"/>
              <a:gd name="connsiteY85" fmla="*/ 577189 h 5984588"/>
              <a:gd name="connsiteX86" fmla="*/ 8071421 w 8636594"/>
              <a:gd name="connsiteY86" fmla="*/ 540507 h 5984588"/>
              <a:gd name="connsiteX87" fmla="*/ 8104563 w 8636594"/>
              <a:gd name="connsiteY87" fmla="*/ 504132 h 5984588"/>
              <a:gd name="connsiteX88" fmla="*/ 8137967 w 8636594"/>
              <a:gd name="connsiteY88" fmla="*/ 468072 h 5984588"/>
              <a:gd name="connsiteX89" fmla="*/ 8171641 w 8636594"/>
              <a:gd name="connsiteY89" fmla="*/ 432332 h 5984588"/>
              <a:gd name="connsiteX90" fmla="*/ 8205590 w 8636594"/>
              <a:gd name="connsiteY90" fmla="*/ 396920 h 5984588"/>
              <a:gd name="connsiteX91" fmla="*/ 8239820 w 8636594"/>
              <a:gd name="connsiteY91" fmla="*/ 361843 h 5984588"/>
              <a:gd name="connsiteX92" fmla="*/ 8274337 w 8636594"/>
              <a:gd name="connsiteY92" fmla="*/ 327107 h 5984588"/>
              <a:gd name="connsiteX93" fmla="*/ 8309147 w 8636594"/>
              <a:gd name="connsiteY93" fmla="*/ 292718 h 5984588"/>
              <a:gd name="connsiteX94" fmla="*/ 8344256 w 8636594"/>
              <a:gd name="connsiteY94" fmla="*/ 258685 h 5984588"/>
              <a:gd name="connsiteX95" fmla="*/ 8379669 w 8636594"/>
              <a:gd name="connsiteY95" fmla="*/ 225013 h 5984588"/>
              <a:gd name="connsiteX96" fmla="*/ 8415394 w 8636594"/>
              <a:gd name="connsiteY96" fmla="*/ 191709 h 5984588"/>
              <a:gd name="connsiteX97" fmla="*/ 8451434 w 8636594"/>
              <a:gd name="connsiteY97" fmla="*/ 158780 h 5984588"/>
              <a:gd name="connsiteX98" fmla="*/ 8487798 w 8636594"/>
              <a:gd name="connsiteY98" fmla="*/ 126233 h 5984588"/>
              <a:gd name="connsiteX99" fmla="*/ 8524489 w 8636594"/>
              <a:gd name="connsiteY99" fmla="*/ 94075 h 5984588"/>
              <a:gd name="connsiteX100" fmla="*/ 8561515 w 8636594"/>
              <a:gd name="connsiteY100" fmla="*/ 62312 h 5984588"/>
              <a:gd name="connsiteX101" fmla="*/ 8598881 w 8636594"/>
              <a:gd name="connsiteY101" fmla="*/ 30951 h 5984588"/>
              <a:gd name="connsiteX102" fmla="*/ 8636594 w 8636594"/>
              <a:gd name="connsiteY102" fmla="*/ 0 h 5984588"/>
              <a:gd name="connsiteX0" fmla="*/ 8636594 w 8636594"/>
              <a:gd name="connsiteY0" fmla="*/ 0 h 5960574"/>
              <a:gd name="connsiteX1" fmla="*/ 5293 w 8636594"/>
              <a:gd name="connsiteY1" fmla="*/ 0 h 5960574"/>
              <a:gd name="connsiteX2" fmla="*/ 0 w 8636594"/>
              <a:gd name="connsiteY2" fmla="*/ 5587843 h 5960574"/>
              <a:gd name="connsiteX3" fmla="*/ 3921445 w 8636594"/>
              <a:gd name="connsiteY3" fmla="*/ 5960574 h 5960574"/>
              <a:gd name="connsiteX4" fmla="*/ 3960096 w 8636594"/>
              <a:gd name="connsiteY4" fmla="*/ 5936250 h 5960574"/>
              <a:gd name="connsiteX5" fmla="*/ 3998311 w 8636594"/>
              <a:gd name="connsiteY5" fmla="*/ 5911619 h 5960574"/>
              <a:gd name="connsiteX6" fmla="*/ 4036095 w 8636594"/>
              <a:gd name="connsiteY6" fmla="*/ 5886685 h 5960574"/>
              <a:gd name="connsiteX7" fmla="*/ 4073456 w 8636594"/>
              <a:gd name="connsiteY7" fmla="*/ 5861452 h 5960574"/>
              <a:gd name="connsiteX8" fmla="*/ 4110400 w 8636594"/>
              <a:gd name="connsiteY8" fmla="*/ 5835922 h 5960574"/>
              <a:gd name="connsiteX9" fmla="*/ 4146933 w 8636594"/>
              <a:gd name="connsiteY9" fmla="*/ 5810100 h 5960574"/>
              <a:gd name="connsiteX10" fmla="*/ 4183061 w 8636594"/>
              <a:gd name="connsiteY10" fmla="*/ 5783988 h 5960574"/>
              <a:gd name="connsiteX11" fmla="*/ 4218791 w 8636594"/>
              <a:gd name="connsiteY11" fmla="*/ 5757591 h 5960574"/>
              <a:gd name="connsiteX12" fmla="*/ 4254129 w 8636594"/>
              <a:gd name="connsiteY12" fmla="*/ 5730912 h 5960574"/>
              <a:gd name="connsiteX13" fmla="*/ 4289081 w 8636594"/>
              <a:gd name="connsiteY13" fmla="*/ 5703955 h 5960574"/>
              <a:gd name="connsiteX14" fmla="*/ 4323654 w 8636594"/>
              <a:gd name="connsiteY14" fmla="*/ 5676722 h 5960574"/>
              <a:gd name="connsiteX15" fmla="*/ 4357854 w 8636594"/>
              <a:gd name="connsiteY15" fmla="*/ 5649218 h 5960574"/>
              <a:gd name="connsiteX16" fmla="*/ 4391688 w 8636594"/>
              <a:gd name="connsiteY16" fmla="*/ 5621446 h 5960574"/>
              <a:gd name="connsiteX17" fmla="*/ 4425162 w 8636594"/>
              <a:gd name="connsiteY17" fmla="*/ 5593409 h 5960574"/>
              <a:gd name="connsiteX18" fmla="*/ 4458281 w 8636594"/>
              <a:gd name="connsiteY18" fmla="*/ 5565111 h 5960574"/>
              <a:gd name="connsiteX19" fmla="*/ 4491053 w 8636594"/>
              <a:gd name="connsiteY19" fmla="*/ 5536556 h 5960574"/>
              <a:gd name="connsiteX20" fmla="*/ 4523484 w 8636594"/>
              <a:gd name="connsiteY20" fmla="*/ 5507747 h 5960574"/>
              <a:gd name="connsiteX21" fmla="*/ 4555580 w 8636594"/>
              <a:gd name="connsiteY21" fmla="*/ 5478687 h 5960574"/>
              <a:gd name="connsiteX22" fmla="*/ 4587347 w 8636594"/>
              <a:gd name="connsiteY22" fmla="*/ 5449380 h 5960574"/>
              <a:gd name="connsiteX23" fmla="*/ 4618793 w 8636594"/>
              <a:gd name="connsiteY23" fmla="*/ 5419830 h 5960574"/>
              <a:gd name="connsiteX24" fmla="*/ 4649922 w 8636594"/>
              <a:gd name="connsiteY24" fmla="*/ 5390040 h 5960574"/>
              <a:gd name="connsiteX25" fmla="*/ 4680742 w 8636594"/>
              <a:gd name="connsiteY25" fmla="*/ 5360014 h 5960574"/>
              <a:gd name="connsiteX26" fmla="*/ 4711259 w 8636594"/>
              <a:gd name="connsiteY26" fmla="*/ 5329755 h 5960574"/>
              <a:gd name="connsiteX27" fmla="*/ 4741478 w 8636594"/>
              <a:gd name="connsiteY27" fmla="*/ 5299266 h 5960574"/>
              <a:gd name="connsiteX28" fmla="*/ 4771408 w 8636594"/>
              <a:gd name="connsiteY28" fmla="*/ 5268551 h 5960574"/>
              <a:gd name="connsiteX29" fmla="*/ 4801053 w 8636594"/>
              <a:gd name="connsiteY29" fmla="*/ 5237614 h 5960574"/>
              <a:gd name="connsiteX30" fmla="*/ 4830420 w 8636594"/>
              <a:gd name="connsiteY30" fmla="*/ 5206458 h 5960574"/>
              <a:gd name="connsiteX31" fmla="*/ 4859516 w 8636594"/>
              <a:gd name="connsiteY31" fmla="*/ 5175087 h 5960574"/>
              <a:gd name="connsiteX32" fmla="*/ 4888347 w 8636594"/>
              <a:gd name="connsiteY32" fmla="*/ 5143504 h 5960574"/>
              <a:gd name="connsiteX33" fmla="*/ 4916919 w 8636594"/>
              <a:gd name="connsiteY33" fmla="*/ 5111713 h 5960574"/>
              <a:gd name="connsiteX34" fmla="*/ 4945238 w 8636594"/>
              <a:gd name="connsiteY34" fmla="*/ 5079717 h 5960574"/>
              <a:gd name="connsiteX35" fmla="*/ 4973311 w 8636594"/>
              <a:gd name="connsiteY35" fmla="*/ 5047519 h 5960574"/>
              <a:gd name="connsiteX36" fmla="*/ 5001145 w 8636594"/>
              <a:gd name="connsiteY36" fmla="*/ 5015124 h 5960574"/>
              <a:gd name="connsiteX37" fmla="*/ 5028745 w 8636594"/>
              <a:gd name="connsiteY37" fmla="*/ 4982535 h 5960574"/>
              <a:gd name="connsiteX38" fmla="*/ 5056117 w 8636594"/>
              <a:gd name="connsiteY38" fmla="*/ 4949755 h 5960574"/>
              <a:gd name="connsiteX39" fmla="*/ 5083269 w 8636594"/>
              <a:gd name="connsiteY39" fmla="*/ 4916787 h 5960574"/>
              <a:gd name="connsiteX40" fmla="*/ 5110207 w 8636594"/>
              <a:gd name="connsiteY40" fmla="*/ 4883636 h 5960574"/>
              <a:gd name="connsiteX41" fmla="*/ 5136937 w 8636594"/>
              <a:gd name="connsiteY41" fmla="*/ 4850305 h 5960574"/>
              <a:gd name="connsiteX42" fmla="*/ 5163464 w 8636594"/>
              <a:gd name="connsiteY42" fmla="*/ 4816797 h 5960574"/>
              <a:gd name="connsiteX43" fmla="*/ 5215940 w 8636594"/>
              <a:gd name="connsiteY43" fmla="*/ 4749265 h 5960574"/>
              <a:gd name="connsiteX44" fmla="*/ 5267684 w 8636594"/>
              <a:gd name="connsiteY44" fmla="*/ 4681068 h 5960574"/>
              <a:gd name="connsiteX45" fmla="*/ 5318748 w 8636594"/>
              <a:gd name="connsiteY45" fmla="*/ 4612234 h 5960574"/>
              <a:gd name="connsiteX46" fmla="*/ 5369182 w 8636594"/>
              <a:gd name="connsiteY46" fmla="*/ 4542793 h 5960574"/>
              <a:gd name="connsiteX47" fmla="*/ 5419038 w 8636594"/>
              <a:gd name="connsiteY47" fmla="*/ 4472771 h 5960574"/>
              <a:gd name="connsiteX48" fmla="*/ 5468365 w 8636594"/>
              <a:gd name="connsiteY48" fmla="*/ 4402196 h 5960574"/>
              <a:gd name="connsiteX49" fmla="*/ 5517215 w 8636594"/>
              <a:gd name="connsiteY49" fmla="*/ 4331098 h 5960574"/>
              <a:gd name="connsiteX50" fmla="*/ 5565637 w 8636594"/>
              <a:gd name="connsiteY50" fmla="*/ 4259503 h 5960574"/>
              <a:gd name="connsiteX51" fmla="*/ 5613684 w 8636594"/>
              <a:gd name="connsiteY51" fmla="*/ 4187441 h 5960574"/>
              <a:gd name="connsiteX52" fmla="*/ 5685160 w 8636594"/>
              <a:gd name="connsiteY52" fmla="*/ 4078531 h 5960574"/>
              <a:gd name="connsiteX53" fmla="*/ 5756074 w 8636594"/>
              <a:gd name="connsiteY53" fmla="*/ 3968727 h 5960574"/>
              <a:gd name="connsiteX54" fmla="*/ 5873483 w 8636594"/>
              <a:gd name="connsiteY54" fmla="*/ 3783989 h 5960574"/>
              <a:gd name="connsiteX55" fmla="*/ 6203209 w 8636594"/>
              <a:gd name="connsiteY55" fmla="*/ 3258640 h 5960574"/>
              <a:gd name="connsiteX56" fmla="*/ 6299430 w 8636594"/>
              <a:gd name="connsiteY56" fmla="*/ 3107321 h 5960574"/>
              <a:gd name="connsiteX57" fmla="*/ 6372650 w 8636594"/>
              <a:gd name="connsiteY57" fmla="*/ 2993735 h 5960574"/>
              <a:gd name="connsiteX58" fmla="*/ 6453197 w 8636594"/>
              <a:gd name="connsiteY58" fmla="*/ 2869788 h 5960574"/>
              <a:gd name="connsiteX59" fmla="*/ 6564167 w 8636594"/>
              <a:gd name="connsiteY59" fmla="*/ 2696807 h 5960574"/>
              <a:gd name="connsiteX60" fmla="*/ 6976233 w 8636594"/>
              <a:gd name="connsiteY60" fmla="*/ 2045274 h 5960574"/>
              <a:gd name="connsiteX61" fmla="*/ 7086755 w 8636594"/>
              <a:gd name="connsiteY61" fmla="*/ 1872743 h 5960574"/>
              <a:gd name="connsiteX62" fmla="*/ 7170279 w 8636594"/>
              <a:gd name="connsiteY62" fmla="*/ 1744202 h 5960574"/>
              <a:gd name="connsiteX63" fmla="*/ 7226351 w 8636594"/>
              <a:gd name="connsiteY63" fmla="*/ 1659017 h 5960574"/>
              <a:gd name="connsiteX64" fmla="*/ 7282789 w 8636594"/>
              <a:gd name="connsiteY64" fmla="*/ 1574303 h 5960574"/>
              <a:gd name="connsiteX65" fmla="*/ 7339643 w 8636594"/>
              <a:gd name="connsiteY65" fmla="*/ 1490113 h 5960574"/>
              <a:gd name="connsiteX66" fmla="*/ 7396957 w 8636594"/>
              <a:gd name="connsiteY66" fmla="*/ 1406503 h 5960574"/>
              <a:gd name="connsiteX67" fmla="*/ 7454781 w 8636594"/>
              <a:gd name="connsiteY67" fmla="*/ 1323526 h 5960574"/>
              <a:gd name="connsiteX68" fmla="*/ 7513161 w 8636594"/>
              <a:gd name="connsiteY68" fmla="*/ 1241237 h 5960574"/>
              <a:gd name="connsiteX69" fmla="*/ 7572144 w 8636594"/>
              <a:gd name="connsiteY69" fmla="*/ 1159689 h 5960574"/>
              <a:gd name="connsiteX70" fmla="*/ 7601877 w 8636594"/>
              <a:gd name="connsiteY70" fmla="*/ 1119210 h 5960574"/>
              <a:gd name="connsiteX71" fmla="*/ 7631779 w 8636594"/>
              <a:gd name="connsiteY71" fmla="*/ 1078937 h 5960574"/>
              <a:gd name="connsiteX72" fmla="*/ 7661855 w 8636594"/>
              <a:gd name="connsiteY72" fmla="*/ 1038876 h 5960574"/>
              <a:gd name="connsiteX73" fmla="*/ 7692111 w 8636594"/>
              <a:gd name="connsiteY73" fmla="*/ 999035 h 5960574"/>
              <a:gd name="connsiteX74" fmla="*/ 7722554 w 8636594"/>
              <a:gd name="connsiteY74" fmla="*/ 959419 h 5960574"/>
              <a:gd name="connsiteX75" fmla="*/ 7753190 w 8636594"/>
              <a:gd name="connsiteY75" fmla="*/ 920037 h 5960574"/>
              <a:gd name="connsiteX76" fmla="*/ 7784023 w 8636594"/>
              <a:gd name="connsiteY76" fmla="*/ 880894 h 5960574"/>
              <a:gd name="connsiteX77" fmla="*/ 7815061 w 8636594"/>
              <a:gd name="connsiteY77" fmla="*/ 841997 h 5960574"/>
              <a:gd name="connsiteX78" fmla="*/ 7846308 w 8636594"/>
              <a:gd name="connsiteY78" fmla="*/ 803354 h 5960574"/>
              <a:gd name="connsiteX79" fmla="*/ 7877772 w 8636594"/>
              <a:gd name="connsiteY79" fmla="*/ 764970 h 5960574"/>
              <a:gd name="connsiteX80" fmla="*/ 7909458 w 8636594"/>
              <a:gd name="connsiteY80" fmla="*/ 726853 h 5960574"/>
              <a:gd name="connsiteX81" fmla="*/ 7941371 w 8636594"/>
              <a:gd name="connsiteY81" fmla="*/ 689010 h 5960574"/>
              <a:gd name="connsiteX82" fmla="*/ 7973518 w 8636594"/>
              <a:gd name="connsiteY82" fmla="*/ 651447 h 5960574"/>
              <a:gd name="connsiteX83" fmla="*/ 8005905 w 8636594"/>
              <a:gd name="connsiteY83" fmla="*/ 614171 h 5960574"/>
              <a:gd name="connsiteX84" fmla="*/ 8038538 w 8636594"/>
              <a:gd name="connsiteY84" fmla="*/ 577189 h 5960574"/>
              <a:gd name="connsiteX85" fmla="*/ 8071421 w 8636594"/>
              <a:gd name="connsiteY85" fmla="*/ 540507 h 5960574"/>
              <a:gd name="connsiteX86" fmla="*/ 8104563 w 8636594"/>
              <a:gd name="connsiteY86" fmla="*/ 504132 h 5960574"/>
              <a:gd name="connsiteX87" fmla="*/ 8137967 w 8636594"/>
              <a:gd name="connsiteY87" fmla="*/ 468072 h 5960574"/>
              <a:gd name="connsiteX88" fmla="*/ 8171641 w 8636594"/>
              <a:gd name="connsiteY88" fmla="*/ 432332 h 5960574"/>
              <a:gd name="connsiteX89" fmla="*/ 8205590 w 8636594"/>
              <a:gd name="connsiteY89" fmla="*/ 396920 h 5960574"/>
              <a:gd name="connsiteX90" fmla="*/ 8239820 w 8636594"/>
              <a:gd name="connsiteY90" fmla="*/ 361843 h 5960574"/>
              <a:gd name="connsiteX91" fmla="*/ 8274337 w 8636594"/>
              <a:gd name="connsiteY91" fmla="*/ 327107 h 5960574"/>
              <a:gd name="connsiteX92" fmla="*/ 8309147 w 8636594"/>
              <a:gd name="connsiteY92" fmla="*/ 292718 h 5960574"/>
              <a:gd name="connsiteX93" fmla="*/ 8344256 w 8636594"/>
              <a:gd name="connsiteY93" fmla="*/ 258685 h 5960574"/>
              <a:gd name="connsiteX94" fmla="*/ 8379669 w 8636594"/>
              <a:gd name="connsiteY94" fmla="*/ 225013 h 5960574"/>
              <a:gd name="connsiteX95" fmla="*/ 8415394 w 8636594"/>
              <a:gd name="connsiteY95" fmla="*/ 191709 h 5960574"/>
              <a:gd name="connsiteX96" fmla="*/ 8451434 w 8636594"/>
              <a:gd name="connsiteY96" fmla="*/ 158780 h 5960574"/>
              <a:gd name="connsiteX97" fmla="*/ 8487798 w 8636594"/>
              <a:gd name="connsiteY97" fmla="*/ 126233 h 5960574"/>
              <a:gd name="connsiteX98" fmla="*/ 8524489 w 8636594"/>
              <a:gd name="connsiteY98" fmla="*/ 94075 h 5960574"/>
              <a:gd name="connsiteX99" fmla="*/ 8561515 w 8636594"/>
              <a:gd name="connsiteY99" fmla="*/ 62312 h 5960574"/>
              <a:gd name="connsiteX100" fmla="*/ 8598881 w 8636594"/>
              <a:gd name="connsiteY100" fmla="*/ 30951 h 5960574"/>
              <a:gd name="connsiteX101" fmla="*/ 8636594 w 8636594"/>
              <a:gd name="connsiteY101" fmla="*/ 0 h 5960574"/>
              <a:gd name="connsiteX0" fmla="*/ 8636594 w 8636594"/>
              <a:gd name="connsiteY0" fmla="*/ 0 h 5936250"/>
              <a:gd name="connsiteX1" fmla="*/ 5293 w 8636594"/>
              <a:gd name="connsiteY1" fmla="*/ 0 h 5936250"/>
              <a:gd name="connsiteX2" fmla="*/ 0 w 8636594"/>
              <a:gd name="connsiteY2" fmla="*/ 5587843 h 5936250"/>
              <a:gd name="connsiteX3" fmla="*/ 3960096 w 8636594"/>
              <a:gd name="connsiteY3" fmla="*/ 5936250 h 5936250"/>
              <a:gd name="connsiteX4" fmla="*/ 3998311 w 8636594"/>
              <a:gd name="connsiteY4" fmla="*/ 5911619 h 5936250"/>
              <a:gd name="connsiteX5" fmla="*/ 4036095 w 8636594"/>
              <a:gd name="connsiteY5" fmla="*/ 5886685 h 5936250"/>
              <a:gd name="connsiteX6" fmla="*/ 4073456 w 8636594"/>
              <a:gd name="connsiteY6" fmla="*/ 5861452 h 5936250"/>
              <a:gd name="connsiteX7" fmla="*/ 4110400 w 8636594"/>
              <a:gd name="connsiteY7" fmla="*/ 5835922 h 5936250"/>
              <a:gd name="connsiteX8" fmla="*/ 4146933 w 8636594"/>
              <a:gd name="connsiteY8" fmla="*/ 5810100 h 5936250"/>
              <a:gd name="connsiteX9" fmla="*/ 4183061 w 8636594"/>
              <a:gd name="connsiteY9" fmla="*/ 5783988 h 5936250"/>
              <a:gd name="connsiteX10" fmla="*/ 4218791 w 8636594"/>
              <a:gd name="connsiteY10" fmla="*/ 5757591 h 5936250"/>
              <a:gd name="connsiteX11" fmla="*/ 4254129 w 8636594"/>
              <a:gd name="connsiteY11" fmla="*/ 5730912 h 5936250"/>
              <a:gd name="connsiteX12" fmla="*/ 4289081 w 8636594"/>
              <a:gd name="connsiteY12" fmla="*/ 5703955 h 5936250"/>
              <a:gd name="connsiteX13" fmla="*/ 4323654 w 8636594"/>
              <a:gd name="connsiteY13" fmla="*/ 5676722 h 5936250"/>
              <a:gd name="connsiteX14" fmla="*/ 4357854 w 8636594"/>
              <a:gd name="connsiteY14" fmla="*/ 5649218 h 5936250"/>
              <a:gd name="connsiteX15" fmla="*/ 4391688 w 8636594"/>
              <a:gd name="connsiteY15" fmla="*/ 5621446 h 5936250"/>
              <a:gd name="connsiteX16" fmla="*/ 4425162 w 8636594"/>
              <a:gd name="connsiteY16" fmla="*/ 5593409 h 5936250"/>
              <a:gd name="connsiteX17" fmla="*/ 4458281 w 8636594"/>
              <a:gd name="connsiteY17" fmla="*/ 5565111 h 5936250"/>
              <a:gd name="connsiteX18" fmla="*/ 4491053 w 8636594"/>
              <a:gd name="connsiteY18" fmla="*/ 5536556 h 5936250"/>
              <a:gd name="connsiteX19" fmla="*/ 4523484 w 8636594"/>
              <a:gd name="connsiteY19" fmla="*/ 5507747 h 5936250"/>
              <a:gd name="connsiteX20" fmla="*/ 4555580 w 8636594"/>
              <a:gd name="connsiteY20" fmla="*/ 5478687 h 5936250"/>
              <a:gd name="connsiteX21" fmla="*/ 4587347 w 8636594"/>
              <a:gd name="connsiteY21" fmla="*/ 5449380 h 5936250"/>
              <a:gd name="connsiteX22" fmla="*/ 4618793 w 8636594"/>
              <a:gd name="connsiteY22" fmla="*/ 5419830 h 5936250"/>
              <a:gd name="connsiteX23" fmla="*/ 4649922 w 8636594"/>
              <a:gd name="connsiteY23" fmla="*/ 5390040 h 5936250"/>
              <a:gd name="connsiteX24" fmla="*/ 4680742 w 8636594"/>
              <a:gd name="connsiteY24" fmla="*/ 5360014 h 5936250"/>
              <a:gd name="connsiteX25" fmla="*/ 4711259 w 8636594"/>
              <a:gd name="connsiteY25" fmla="*/ 5329755 h 5936250"/>
              <a:gd name="connsiteX26" fmla="*/ 4741478 w 8636594"/>
              <a:gd name="connsiteY26" fmla="*/ 5299266 h 5936250"/>
              <a:gd name="connsiteX27" fmla="*/ 4771408 w 8636594"/>
              <a:gd name="connsiteY27" fmla="*/ 5268551 h 5936250"/>
              <a:gd name="connsiteX28" fmla="*/ 4801053 w 8636594"/>
              <a:gd name="connsiteY28" fmla="*/ 5237614 h 5936250"/>
              <a:gd name="connsiteX29" fmla="*/ 4830420 w 8636594"/>
              <a:gd name="connsiteY29" fmla="*/ 5206458 h 5936250"/>
              <a:gd name="connsiteX30" fmla="*/ 4859516 w 8636594"/>
              <a:gd name="connsiteY30" fmla="*/ 5175087 h 5936250"/>
              <a:gd name="connsiteX31" fmla="*/ 4888347 w 8636594"/>
              <a:gd name="connsiteY31" fmla="*/ 5143504 h 5936250"/>
              <a:gd name="connsiteX32" fmla="*/ 4916919 w 8636594"/>
              <a:gd name="connsiteY32" fmla="*/ 5111713 h 5936250"/>
              <a:gd name="connsiteX33" fmla="*/ 4945238 w 8636594"/>
              <a:gd name="connsiteY33" fmla="*/ 5079717 h 5936250"/>
              <a:gd name="connsiteX34" fmla="*/ 4973311 w 8636594"/>
              <a:gd name="connsiteY34" fmla="*/ 5047519 h 5936250"/>
              <a:gd name="connsiteX35" fmla="*/ 5001145 w 8636594"/>
              <a:gd name="connsiteY35" fmla="*/ 5015124 h 5936250"/>
              <a:gd name="connsiteX36" fmla="*/ 5028745 w 8636594"/>
              <a:gd name="connsiteY36" fmla="*/ 4982535 h 5936250"/>
              <a:gd name="connsiteX37" fmla="*/ 5056117 w 8636594"/>
              <a:gd name="connsiteY37" fmla="*/ 4949755 h 5936250"/>
              <a:gd name="connsiteX38" fmla="*/ 5083269 w 8636594"/>
              <a:gd name="connsiteY38" fmla="*/ 4916787 h 5936250"/>
              <a:gd name="connsiteX39" fmla="*/ 5110207 w 8636594"/>
              <a:gd name="connsiteY39" fmla="*/ 4883636 h 5936250"/>
              <a:gd name="connsiteX40" fmla="*/ 5136937 w 8636594"/>
              <a:gd name="connsiteY40" fmla="*/ 4850305 h 5936250"/>
              <a:gd name="connsiteX41" fmla="*/ 5163464 w 8636594"/>
              <a:gd name="connsiteY41" fmla="*/ 4816797 h 5936250"/>
              <a:gd name="connsiteX42" fmla="*/ 5215940 w 8636594"/>
              <a:gd name="connsiteY42" fmla="*/ 4749265 h 5936250"/>
              <a:gd name="connsiteX43" fmla="*/ 5267684 w 8636594"/>
              <a:gd name="connsiteY43" fmla="*/ 4681068 h 5936250"/>
              <a:gd name="connsiteX44" fmla="*/ 5318748 w 8636594"/>
              <a:gd name="connsiteY44" fmla="*/ 4612234 h 5936250"/>
              <a:gd name="connsiteX45" fmla="*/ 5369182 w 8636594"/>
              <a:gd name="connsiteY45" fmla="*/ 4542793 h 5936250"/>
              <a:gd name="connsiteX46" fmla="*/ 5419038 w 8636594"/>
              <a:gd name="connsiteY46" fmla="*/ 4472771 h 5936250"/>
              <a:gd name="connsiteX47" fmla="*/ 5468365 w 8636594"/>
              <a:gd name="connsiteY47" fmla="*/ 4402196 h 5936250"/>
              <a:gd name="connsiteX48" fmla="*/ 5517215 w 8636594"/>
              <a:gd name="connsiteY48" fmla="*/ 4331098 h 5936250"/>
              <a:gd name="connsiteX49" fmla="*/ 5565637 w 8636594"/>
              <a:gd name="connsiteY49" fmla="*/ 4259503 h 5936250"/>
              <a:gd name="connsiteX50" fmla="*/ 5613684 w 8636594"/>
              <a:gd name="connsiteY50" fmla="*/ 4187441 h 5936250"/>
              <a:gd name="connsiteX51" fmla="*/ 5685160 w 8636594"/>
              <a:gd name="connsiteY51" fmla="*/ 4078531 h 5936250"/>
              <a:gd name="connsiteX52" fmla="*/ 5756074 w 8636594"/>
              <a:gd name="connsiteY52" fmla="*/ 3968727 h 5936250"/>
              <a:gd name="connsiteX53" fmla="*/ 5873483 w 8636594"/>
              <a:gd name="connsiteY53" fmla="*/ 3783989 h 5936250"/>
              <a:gd name="connsiteX54" fmla="*/ 6203209 w 8636594"/>
              <a:gd name="connsiteY54" fmla="*/ 3258640 h 5936250"/>
              <a:gd name="connsiteX55" fmla="*/ 6299430 w 8636594"/>
              <a:gd name="connsiteY55" fmla="*/ 3107321 h 5936250"/>
              <a:gd name="connsiteX56" fmla="*/ 6372650 w 8636594"/>
              <a:gd name="connsiteY56" fmla="*/ 2993735 h 5936250"/>
              <a:gd name="connsiteX57" fmla="*/ 6453197 w 8636594"/>
              <a:gd name="connsiteY57" fmla="*/ 2869788 h 5936250"/>
              <a:gd name="connsiteX58" fmla="*/ 6564167 w 8636594"/>
              <a:gd name="connsiteY58" fmla="*/ 2696807 h 5936250"/>
              <a:gd name="connsiteX59" fmla="*/ 6976233 w 8636594"/>
              <a:gd name="connsiteY59" fmla="*/ 2045274 h 5936250"/>
              <a:gd name="connsiteX60" fmla="*/ 7086755 w 8636594"/>
              <a:gd name="connsiteY60" fmla="*/ 1872743 h 5936250"/>
              <a:gd name="connsiteX61" fmla="*/ 7170279 w 8636594"/>
              <a:gd name="connsiteY61" fmla="*/ 1744202 h 5936250"/>
              <a:gd name="connsiteX62" fmla="*/ 7226351 w 8636594"/>
              <a:gd name="connsiteY62" fmla="*/ 1659017 h 5936250"/>
              <a:gd name="connsiteX63" fmla="*/ 7282789 w 8636594"/>
              <a:gd name="connsiteY63" fmla="*/ 1574303 h 5936250"/>
              <a:gd name="connsiteX64" fmla="*/ 7339643 w 8636594"/>
              <a:gd name="connsiteY64" fmla="*/ 1490113 h 5936250"/>
              <a:gd name="connsiteX65" fmla="*/ 7396957 w 8636594"/>
              <a:gd name="connsiteY65" fmla="*/ 1406503 h 5936250"/>
              <a:gd name="connsiteX66" fmla="*/ 7454781 w 8636594"/>
              <a:gd name="connsiteY66" fmla="*/ 1323526 h 5936250"/>
              <a:gd name="connsiteX67" fmla="*/ 7513161 w 8636594"/>
              <a:gd name="connsiteY67" fmla="*/ 1241237 h 5936250"/>
              <a:gd name="connsiteX68" fmla="*/ 7572144 w 8636594"/>
              <a:gd name="connsiteY68" fmla="*/ 1159689 h 5936250"/>
              <a:gd name="connsiteX69" fmla="*/ 7601877 w 8636594"/>
              <a:gd name="connsiteY69" fmla="*/ 1119210 h 5936250"/>
              <a:gd name="connsiteX70" fmla="*/ 7631779 w 8636594"/>
              <a:gd name="connsiteY70" fmla="*/ 1078937 h 5936250"/>
              <a:gd name="connsiteX71" fmla="*/ 7661855 w 8636594"/>
              <a:gd name="connsiteY71" fmla="*/ 1038876 h 5936250"/>
              <a:gd name="connsiteX72" fmla="*/ 7692111 w 8636594"/>
              <a:gd name="connsiteY72" fmla="*/ 999035 h 5936250"/>
              <a:gd name="connsiteX73" fmla="*/ 7722554 w 8636594"/>
              <a:gd name="connsiteY73" fmla="*/ 959419 h 5936250"/>
              <a:gd name="connsiteX74" fmla="*/ 7753190 w 8636594"/>
              <a:gd name="connsiteY74" fmla="*/ 920037 h 5936250"/>
              <a:gd name="connsiteX75" fmla="*/ 7784023 w 8636594"/>
              <a:gd name="connsiteY75" fmla="*/ 880894 h 5936250"/>
              <a:gd name="connsiteX76" fmla="*/ 7815061 w 8636594"/>
              <a:gd name="connsiteY76" fmla="*/ 841997 h 5936250"/>
              <a:gd name="connsiteX77" fmla="*/ 7846308 w 8636594"/>
              <a:gd name="connsiteY77" fmla="*/ 803354 h 5936250"/>
              <a:gd name="connsiteX78" fmla="*/ 7877772 w 8636594"/>
              <a:gd name="connsiteY78" fmla="*/ 764970 h 5936250"/>
              <a:gd name="connsiteX79" fmla="*/ 7909458 w 8636594"/>
              <a:gd name="connsiteY79" fmla="*/ 726853 h 5936250"/>
              <a:gd name="connsiteX80" fmla="*/ 7941371 w 8636594"/>
              <a:gd name="connsiteY80" fmla="*/ 689010 h 5936250"/>
              <a:gd name="connsiteX81" fmla="*/ 7973518 w 8636594"/>
              <a:gd name="connsiteY81" fmla="*/ 651447 h 5936250"/>
              <a:gd name="connsiteX82" fmla="*/ 8005905 w 8636594"/>
              <a:gd name="connsiteY82" fmla="*/ 614171 h 5936250"/>
              <a:gd name="connsiteX83" fmla="*/ 8038538 w 8636594"/>
              <a:gd name="connsiteY83" fmla="*/ 577189 h 5936250"/>
              <a:gd name="connsiteX84" fmla="*/ 8071421 w 8636594"/>
              <a:gd name="connsiteY84" fmla="*/ 540507 h 5936250"/>
              <a:gd name="connsiteX85" fmla="*/ 8104563 w 8636594"/>
              <a:gd name="connsiteY85" fmla="*/ 504132 h 5936250"/>
              <a:gd name="connsiteX86" fmla="*/ 8137967 w 8636594"/>
              <a:gd name="connsiteY86" fmla="*/ 468072 h 5936250"/>
              <a:gd name="connsiteX87" fmla="*/ 8171641 w 8636594"/>
              <a:gd name="connsiteY87" fmla="*/ 432332 h 5936250"/>
              <a:gd name="connsiteX88" fmla="*/ 8205590 w 8636594"/>
              <a:gd name="connsiteY88" fmla="*/ 396920 h 5936250"/>
              <a:gd name="connsiteX89" fmla="*/ 8239820 w 8636594"/>
              <a:gd name="connsiteY89" fmla="*/ 361843 h 5936250"/>
              <a:gd name="connsiteX90" fmla="*/ 8274337 w 8636594"/>
              <a:gd name="connsiteY90" fmla="*/ 327107 h 5936250"/>
              <a:gd name="connsiteX91" fmla="*/ 8309147 w 8636594"/>
              <a:gd name="connsiteY91" fmla="*/ 292718 h 5936250"/>
              <a:gd name="connsiteX92" fmla="*/ 8344256 w 8636594"/>
              <a:gd name="connsiteY92" fmla="*/ 258685 h 5936250"/>
              <a:gd name="connsiteX93" fmla="*/ 8379669 w 8636594"/>
              <a:gd name="connsiteY93" fmla="*/ 225013 h 5936250"/>
              <a:gd name="connsiteX94" fmla="*/ 8415394 w 8636594"/>
              <a:gd name="connsiteY94" fmla="*/ 191709 h 5936250"/>
              <a:gd name="connsiteX95" fmla="*/ 8451434 w 8636594"/>
              <a:gd name="connsiteY95" fmla="*/ 158780 h 5936250"/>
              <a:gd name="connsiteX96" fmla="*/ 8487798 w 8636594"/>
              <a:gd name="connsiteY96" fmla="*/ 126233 h 5936250"/>
              <a:gd name="connsiteX97" fmla="*/ 8524489 w 8636594"/>
              <a:gd name="connsiteY97" fmla="*/ 94075 h 5936250"/>
              <a:gd name="connsiteX98" fmla="*/ 8561515 w 8636594"/>
              <a:gd name="connsiteY98" fmla="*/ 62312 h 5936250"/>
              <a:gd name="connsiteX99" fmla="*/ 8598881 w 8636594"/>
              <a:gd name="connsiteY99" fmla="*/ 30951 h 5936250"/>
              <a:gd name="connsiteX100" fmla="*/ 8636594 w 8636594"/>
              <a:gd name="connsiteY100" fmla="*/ 0 h 5936250"/>
              <a:gd name="connsiteX0" fmla="*/ 8636594 w 8636594"/>
              <a:gd name="connsiteY0" fmla="*/ 0 h 5911619"/>
              <a:gd name="connsiteX1" fmla="*/ 5293 w 8636594"/>
              <a:gd name="connsiteY1" fmla="*/ 0 h 5911619"/>
              <a:gd name="connsiteX2" fmla="*/ 0 w 8636594"/>
              <a:gd name="connsiteY2" fmla="*/ 5587843 h 5911619"/>
              <a:gd name="connsiteX3" fmla="*/ 3998311 w 8636594"/>
              <a:gd name="connsiteY3" fmla="*/ 5911619 h 5911619"/>
              <a:gd name="connsiteX4" fmla="*/ 4036095 w 8636594"/>
              <a:gd name="connsiteY4" fmla="*/ 5886685 h 5911619"/>
              <a:gd name="connsiteX5" fmla="*/ 4073456 w 8636594"/>
              <a:gd name="connsiteY5" fmla="*/ 5861452 h 5911619"/>
              <a:gd name="connsiteX6" fmla="*/ 4110400 w 8636594"/>
              <a:gd name="connsiteY6" fmla="*/ 5835922 h 5911619"/>
              <a:gd name="connsiteX7" fmla="*/ 4146933 w 8636594"/>
              <a:gd name="connsiteY7" fmla="*/ 5810100 h 5911619"/>
              <a:gd name="connsiteX8" fmla="*/ 4183061 w 8636594"/>
              <a:gd name="connsiteY8" fmla="*/ 5783988 h 5911619"/>
              <a:gd name="connsiteX9" fmla="*/ 4218791 w 8636594"/>
              <a:gd name="connsiteY9" fmla="*/ 5757591 h 5911619"/>
              <a:gd name="connsiteX10" fmla="*/ 4254129 w 8636594"/>
              <a:gd name="connsiteY10" fmla="*/ 5730912 h 5911619"/>
              <a:gd name="connsiteX11" fmla="*/ 4289081 w 8636594"/>
              <a:gd name="connsiteY11" fmla="*/ 5703955 h 5911619"/>
              <a:gd name="connsiteX12" fmla="*/ 4323654 w 8636594"/>
              <a:gd name="connsiteY12" fmla="*/ 5676722 h 5911619"/>
              <a:gd name="connsiteX13" fmla="*/ 4357854 w 8636594"/>
              <a:gd name="connsiteY13" fmla="*/ 5649218 h 5911619"/>
              <a:gd name="connsiteX14" fmla="*/ 4391688 w 8636594"/>
              <a:gd name="connsiteY14" fmla="*/ 5621446 h 5911619"/>
              <a:gd name="connsiteX15" fmla="*/ 4425162 w 8636594"/>
              <a:gd name="connsiteY15" fmla="*/ 5593409 h 5911619"/>
              <a:gd name="connsiteX16" fmla="*/ 4458281 w 8636594"/>
              <a:gd name="connsiteY16" fmla="*/ 5565111 h 5911619"/>
              <a:gd name="connsiteX17" fmla="*/ 4491053 w 8636594"/>
              <a:gd name="connsiteY17" fmla="*/ 5536556 h 5911619"/>
              <a:gd name="connsiteX18" fmla="*/ 4523484 w 8636594"/>
              <a:gd name="connsiteY18" fmla="*/ 5507747 h 5911619"/>
              <a:gd name="connsiteX19" fmla="*/ 4555580 w 8636594"/>
              <a:gd name="connsiteY19" fmla="*/ 5478687 h 5911619"/>
              <a:gd name="connsiteX20" fmla="*/ 4587347 w 8636594"/>
              <a:gd name="connsiteY20" fmla="*/ 5449380 h 5911619"/>
              <a:gd name="connsiteX21" fmla="*/ 4618793 w 8636594"/>
              <a:gd name="connsiteY21" fmla="*/ 5419830 h 5911619"/>
              <a:gd name="connsiteX22" fmla="*/ 4649922 w 8636594"/>
              <a:gd name="connsiteY22" fmla="*/ 5390040 h 5911619"/>
              <a:gd name="connsiteX23" fmla="*/ 4680742 w 8636594"/>
              <a:gd name="connsiteY23" fmla="*/ 5360014 h 5911619"/>
              <a:gd name="connsiteX24" fmla="*/ 4711259 w 8636594"/>
              <a:gd name="connsiteY24" fmla="*/ 5329755 h 5911619"/>
              <a:gd name="connsiteX25" fmla="*/ 4741478 w 8636594"/>
              <a:gd name="connsiteY25" fmla="*/ 5299266 h 5911619"/>
              <a:gd name="connsiteX26" fmla="*/ 4771408 w 8636594"/>
              <a:gd name="connsiteY26" fmla="*/ 5268551 h 5911619"/>
              <a:gd name="connsiteX27" fmla="*/ 4801053 w 8636594"/>
              <a:gd name="connsiteY27" fmla="*/ 5237614 h 5911619"/>
              <a:gd name="connsiteX28" fmla="*/ 4830420 w 8636594"/>
              <a:gd name="connsiteY28" fmla="*/ 5206458 h 5911619"/>
              <a:gd name="connsiteX29" fmla="*/ 4859516 w 8636594"/>
              <a:gd name="connsiteY29" fmla="*/ 5175087 h 5911619"/>
              <a:gd name="connsiteX30" fmla="*/ 4888347 w 8636594"/>
              <a:gd name="connsiteY30" fmla="*/ 5143504 h 5911619"/>
              <a:gd name="connsiteX31" fmla="*/ 4916919 w 8636594"/>
              <a:gd name="connsiteY31" fmla="*/ 5111713 h 5911619"/>
              <a:gd name="connsiteX32" fmla="*/ 4945238 w 8636594"/>
              <a:gd name="connsiteY32" fmla="*/ 5079717 h 5911619"/>
              <a:gd name="connsiteX33" fmla="*/ 4973311 w 8636594"/>
              <a:gd name="connsiteY33" fmla="*/ 5047519 h 5911619"/>
              <a:gd name="connsiteX34" fmla="*/ 5001145 w 8636594"/>
              <a:gd name="connsiteY34" fmla="*/ 5015124 h 5911619"/>
              <a:gd name="connsiteX35" fmla="*/ 5028745 w 8636594"/>
              <a:gd name="connsiteY35" fmla="*/ 4982535 h 5911619"/>
              <a:gd name="connsiteX36" fmla="*/ 5056117 w 8636594"/>
              <a:gd name="connsiteY36" fmla="*/ 4949755 h 5911619"/>
              <a:gd name="connsiteX37" fmla="*/ 5083269 w 8636594"/>
              <a:gd name="connsiteY37" fmla="*/ 4916787 h 5911619"/>
              <a:gd name="connsiteX38" fmla="*/ 5110207 w 8636594"/>
              <a:gd name="connsiteY38" fmla="*/ 4883636 h 5911619"/>
              <a:gd name="connsiteX39" fmla="*/ 5136937 w 8636594"/>
              <a:gd name="connsiteY39" fmla="*/ 4850305 h 5911619"/>
              <a:gd name="connsiteX40" fmla="*/ 5163464 w 8636594"/>
              <a:gd name="connsiteY40" fmla="*/ 4816797 h 5911619"/>
              <a:gd name="connsiteX41" fmla="*/ 5215940 w 8636594"/>
              <a:gd name="connsiteY41" fmla="*/ 4749265 h 5911619"/>
              <a:gd name="connsiteX42" fmla="*/ 5267684 w 8636594"/>
              <a:gd name="connsiteY42" fmla="*/ 4681068 h 5911619"/>
              <a:gd name="connsiteX43" fmla="*/ 5318748 w 8636594"/>
              <a:gd name="connsiteY43" fmla="*/ 4612234 h 5911619"/>
              <a:gd name="connsiteX44" fmla="*/ 5369182 w 8636594"/>
              <a:gd name="connsiteY44" fmla="*/ 4542793 h 5911619"/>
              <a:gd name="connsiteX45" fmla="*/ 5419038 w 8636594"/>
              <a:gd name="connsiteY45" fmla="*/ 4472771 h 5911619"/>
              <a:gd name="connsiteX46" fmla="*/ 5468365 w 8636594"/>
              <a:gd name="connsiteY46" fmla="*/ 4402196 h 5911619"/>
              <a:gd name="connsiteX47" fmla="*/ 5517215 w 8636594"/>
              <a:gd name="connsiteY47" fmla="*/ 4331098 h 5911619"/>
              <a:gd name="connsiteX48" fmla="*/ 5565637 w 8636594"/>
              <a:gd name="connsiteY48" fmla="*/ 4259503 h 5911619"/>
              <a:gd name="connsiteX49" fmla="*/ 5613684 w 8636594"/>
              <a:gd name="connsiteY49" fmla="*/ 4187441 h 5911619"/>
              <a:gd name="connsiteX50" fmla="*/ 5685160 w 8636594"/>
              <a:gd name="connsiteY50" fmla="*/ 4078531 h 5911619"/>
              <a:gd name="connsiteX51" fmla="*/ 5756074 w 8636594"/>
              <a:gd name="connsiteY51" fmla="*/ 3968727 h 5911619"/>
              <a:gd name="connsiteX52" fmla="*/ 5873483 w 8636594"/>
              <a:gd name="connsiteY52" fmla="*/ 3783989 h 5911619"/>
              <a:gd name="connsiteX53" fmla="*/ 6203209 w 8636594"/>
              <a:gd name="connsiteY53" fmla="*/ 3258640 h 5911619"/>
              <a:gd name="connsiteX54" fmla="*/ 6299430 w 8636594"/>
              <a:gd name="connsiteY54" fmla="*/ 3107321 h 5911619"/>
              <a:gd name="connsiteX55" fmla="*/ 6372650 w 8636594"/>
              <a:gd name="connsiteY55" fmla="*/ 2993735 h 5911619"/>
              <a:gd name="connsiteX56" fmla="*/ 6453197 w 8636594"/>
              <a:gd name="connsiteY56" fmla="*/ 2869788 h 5911619"/>
              <a:gd name="connsiteX57" fmla="*/ 6564167 w 8636594"/>
              <a:gd name="connsiteY57" fmla="*/ 2696807 h 5911619"/>
              <a:gd name="connsiteX58" fmla="*/ 6976233 w 8636594"/>
              <a:gd name="connsiteY58" fmla="*/ 2045274 h 5911619"/>
              <a:gd name="connsiteX59" fmla="*/ 7086755 w 8636594"/>
              <a:gd name="connsiteY59" fmla="*/ 1872743 h 5911619"/>
              <a:gd name="connsiteX60" fmla="*/ 7170279 w 8636594"/>
              <a:gd name="connsiteY60" fmla="*/ 1744202 h 5911619"/>
              <a:gd name="connsiteX61" fmla="*/ 7226351 w 8636594"/>
              <a:gd name="connsiteY61" fmla="*/ 1659017 h 5911619"/>
              <a:gd name="connsiteX62" fmla="*/ 7282789 w 8636594"/>
              <a:gd name="connsiteY62" fmla="*/ 1574303 h 5911619"/>
              <a:gd name="connsiteX63" fmla="*/ 7339643 w 8636594"/>
              <a:gd name="connsiteY63" fmla="*/ 1490113 h 5911619"/>
              <a:gd name="connsiteX64" fmla="*/ 7396957 w 8636594"/>
              <a:gd name="connsiteY64" fmla="*/ 1406503 h 5911619"/>
              <a:gd name="connsiteX65" fmla="*/ 7454781 w 8636594"/>
              <a:gd name="connsiteY65" fmla="*/ 1323526 h 5911619"/>
              <a:gd name="connsiteX66" fmla="*/ 7513161 w 8636594"/>
              <a:gd name="connsiteY66" fmla="*/ 1241237 h 5911619"/>
              <a:gd name="connsiteX67" fmla="*/ 7572144 w 8636594"/>
              <a:gd name="connsiteY67" fmla="*/ 1159689 h 5911619"/>
              <a:gd name="connsiteX68" fmla="*/ 7601877 w 8636594"/>
              <a:gd name="connsiteY68" fmla="*/ 1119210 h 5911619"/>
              <a:gd name="connsiteX69" fmla="*/ 7631779 w 8636594"/>
              <a:gd name="connsiteY69" fmla="*/ 1078937 h 5911619"/>
              <a:gd name="connsiteX70" fmla="*/ 7661855 w 8636594"/>
              <a:gd name="connsiteY70" fmla="*/ 1038876 h 5911619"/>
              <a:gd name="connsiteX71" fmla="*/ 7692111 w 8636594"/>
              <a:gd name="connsiteY71" fmla="*/ 999035 h 5911619"/>
              <a:gd name="connsiteX72" fmla="*/ 7722554 w 8636594"/>
              <a:gd name="connsiteY72" fmla="*/ 959419 h 5911619"/>
              <a:gd name="connsiteX73" fmla="*/ 7753190 w 8636594"/>
              <a:gd name="connsiteY73" fmla="*/ 920037 h 5911619"/>
              <a:gd name="connsiteX74" fmla="*/ 7784023 w 8636594"/>
              <a:gd name="connsiteY74" fmla="*/ 880894 h 5911619"/>
              <a:gd name="connsiteX75" fmla="*/ 7815061 w 8636594"/>
              <a:gd name="connsiteY75" fmla="*/ 841997 h 5911619"/>
              <a:gd name="connsiteX76" fmla="*/ 7846308 w 8636594"/>
              <a:gd name="connsiteY76" fmla="*/ 803354 h 5911619"/>
              <a:gd name="connsiteX77" fmla="*/ 7877772 w 8636594"/>
              <a:gd name="connsiteY77" fmla="*/ 764970 h 5911619"/>
              <a:gd name="connsiteX78" fmla="*/ 7909458 w 8636594"/>
              <a:gd name="connsiteY78" fmla="*/ 726853 h 5911619"/>
              <a:gd name="connsiteX79" fmla="*/ 7941371 w 8636594"/>
              <a:gd name="connsiteY79" fmla="*/ 689010 h 5911619"/>
              <a:gd name="connsiteX80" fmla="*/ 7973518 w 8636594"/>
              <a:gd name="connsiteY80" fmla="*/ 651447 h 5911619"/>
              <a:gd name="connsiteX81" fmla="*/ 8005905 w 8636594"/>
              <a:gd name="connsiteY81" fmla="*/ 614171 h 5911619"/>
              <a:gd name="connsiteX82" fmla="*/ 8038538 w 8636594"/>
              <a:gd name="connsiteY82" fmla="*/ 577189 h 5911619"/>
              <a:gd name="connsiteX83" fmla="*/ 8071421 w 8636594"/>
              <a:gd name="connsiteY83" fmla="*/ 540507 h 5911619"/>
              <a:gd name="connsiteX84" fmla="*/ 8104563 w 8636594"/>
              <a:gd name="connsiteY84" fmla="*/ 504132 h 5911619"/>
              <a:gd name="connsiteX85" fmla="*/ 8137967 w 8636594"/>
              <a:gd name="connsiteY85" fmla="*/ 468072 h 5911619"/>
              <a:gd name="connsiteX86" fmla="*/ 8171641 w 8636594"/>
              <a:gd name="connsiteY86" fmla="*/ 432332 h 5911619"/>
              <a:gd name="connsiteX87" fmla="*/ 8205590 w 8636594"/>
              <a:gd name="connsiteY87" fmla="*/ 396920 h 5911619"/>
              <a:gd name="connsiteX88" fmla="*/ 8239820 w 8636594"/>
              <a:gd name="connsiteY88" fmla="*/ 361843 h 5911619"/>
              <a:gd name="connsiteX89" fmla="*/ 8274337 w 8636594"/>
              <a:gd name="connsiteY89" fmla="*/ 327107 h 5911619"/>
              <a:gd name="connsiteX90" fmla="*/ 8309147 w 8636594"/>
              <a:gd name="connsiteY90" fmla="*/ 292718 h 5911619"/>
              <a:gd name="connsiteX91" fmla="*/ 8344256 w 8636594"/>
              <a:gd name="connsiteY91" fmla="*/ 258685 h 5911619"/>
              <a:gd name="connsiteX92" fmla="*/ 8379669 w 8636594"/>
              <a:gd name="connsiteY92" fmla="*/ 225013 h 5911619"/>
              <a:gd name="connsiteX93" fmla="*/ 8415394 w 8636594"/>
              <a:gd name="connsiteY93" fmla="*/ 191709 h 5911619"/>
              <a:gd name="connsiteX94" fmla="*/ 8451434 w 8636594"/>
              <a:gd name="connsiteY94" fmla="*/ 158780 h 5911619"/>
              <a:gd name="connsiteX95" fmla="*/ 8487798 w 8636594"/>
              <a:gd name="connsiteY95" fmla="*/ 126233 h 5911619"/>
              <a:gd name="connsiteX96" fmla="*/ 8524489 w 8636594"/>
              <a:gd name="connsiteY96" fmla="*/ 94075 h 5911619"/>
              <a:gd name="connsiteX97" fmla="*/ 8561515 w 8636594"/>
              <a:gd name="connsiteY97" fmla="*/ 62312 h 5911619"/>
              <a:gd name="connsiteX98" fmla="*/ 8598881 w 8636594"/>
              <a:gd name="connsiteY98" fmla="*/ 30951 h 5911619"/>
              <a:gd name="connsiteX99" fmla="*/ 8636594 w 8636594"/>
              <a:gd name="connsiteY99" fmla="*/ 0 h 5911619"/>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073456 w 8636594"/>
              <a:gd name="connsiteY4" fmla="*/ 5861452 h 5886685"/>
              <a:gd name="connsiteX5" fmla="*/ 4110400 w 8636594"/>
              <a:gd name="connsiteY5" fmla="*/ 5835922 h 5886685"/>
              <a:gd name="connsiteX6" fmla="*/ 4146933 w 8636594"/>
              <a:gd name="connsiteY6" fmla="*/ 5810100 h 5886685"/>
              <a:gd name="connsiteX7" fmla="*/ 4183061 w 8636594"/>
              <a:gd name="connsiteY7" fmla="*/ 5783988 h 5886685"/>
              <a:gd name="connsiteX8" fmla="*/ 4218791 w 8636594"/>
              <a:gd name="connsiteY8" fmla="*/ 5757591 h 5886685"/>
              <a:gd name="connsiteX9" fmla="*/ 4254129 w 8636594"/>
              <a:gd name="connsiteY9" fmla="*/ 5730912 h 5886685"/>
              <a:gd name="connsiteX10" fmla="*/ 4289081 w 8636594"/>
              <a:gd name="connsiteY10" fmla="*/ 5703955 h 5886685"/>
              <a:gd name="connsiteX11" fmla="*/ 4323654 w 8636594"/>
              <a:gd name="connsiteY11" fmla="*/ 5676722 h 5886685"/>
              <a:gd name="connsiteX12" fmla="*/ 4357854 w 8636594"/>
              <a:gd name="connsiteY12" fmla="*/ 5649218 h 5886685"/>
              <a:gd name="connsiteX13" fmla="*/ 4391688 w 8636594"/>
              <a:gd name="connsiteY13" fmla="*/ 5621446 h 5886685"/>
              <a:gd name="connsiteX14" fmla="*/ 4425162 w 8636594"/>
              <a:gd name="connsiteY14" fmla="*/ 5593409 h 5886685"/>
              <a:gd name="connsiteX15" fmla="*/ 4458281 w 8636594"/>
              <a:gd name="connsiteY15" fmla="*/ 5565111 h 5886685"/>
              <a:gd name="connsiteX16" fmla="*/ 4491053 w 8636594"/>
              <a:gd name="connsiteY16" fmla="*/ 5536556 h 5886685"/>
              <a:gd name="connsiteX17" fmla="*/ 4523484 w 8636594"/>
              <a:gd name="connsiteY17" fmla="*/ 5507747 h 5886685"/>
              <a:gd name="connsiteX18" fmla="*/ 4555580 w 8636594"/>
              <a:gd name="connsiteY18" fmla="*/ 5478687 h 5886685"/>
              <a:gd name="connsiteX19" fmla="*/ 4587347 w 8636594"/>
              <a:gd name="connsiteY19" fmla="*/ 5449380 h 5886685"/>
              <a:gd name="connsiteX20" fmla="*/ 4618793 w 8636594"/>
              <a:gd name="connsiteY20" fmla="*/ 5419830 h 5886685"/>
              <a:gd name="connsiteX21" fmla="*/ 4649922 w 8636594"/>
              <a:gd name="connsiteY21" fmla="*/ 5390040 h 5886685"/>
              <a:gd name="connsiteX22" fmla="*/ 4680742 w 8636594"/>
              <a:gd name="connsiteY22" fmla="*/ 5360014 h 5886685"/>
              <a:gd name="connsiteX23" fmla="*/ 4711259 w 8636594"/>
              <a:gd name="connsiteY23" fmla="*/ 5329755 h 5886685"/>
              <a:gd name="connsiteX24" fmla="*/ 4741478 w 8636594"/>
              <a:gd name="connsiteY24" fmla="*/ 5299266 h 5886685"/>
              <a:gd name="connsiteX25" fmla="*/ 4771408 w 8636594"/>
              <a:gd name="connsiteY25" fmla="*/ 5268551 h 5886685"/>
              <a:gd name="connsiteX26" fmla="*/ 4801053 w 8636594"/>
              <a:gd name="connsiteY26" fmla="*/ 5237614 h 5886685"/>
              <a:gd name="connsiteX27" fmla="*/ 4830420 w 8636594"/>
              <a:gd name="connsiteY27" fmla="*/ 5206458 h 5886685"/>
              <a:gd name="connsiteX28" fmla="*/ 4859516 w 8636594"/>
              <a:gd name="connsiteY28" fmla="*/ 5175087 h 5886685"/>
              <a:gd name="connsiteX29" fmla="*/ 4888347 w 8636594"/>
              <a:gd name="connsiteY29" fmla="*/ 5143504 h 5886685"/>
              <a:gd name="connsiteX30" fmla="*/ 4916919 w 8636594"/>
              <a:gd name="connsiteY30" fmla="*/ 5111713 h 5886685"/>
              <a:gd name="connsiteX31" fmla="*/ 4945238 w 8636594"/>
              <a:gd name="connsiteY31" fmla="*/ 5079717 h 5886685"/>
              <a:gd name="connsiteX32" fmla="*/ 4973311 w 8636594"/>
              <a:gd name="connsiteY32" fmla="*/ 5047519 h 5886685"/>
              <a:gd name="connsiteX33" fmla="*/ 5001145 w 8636594"/>
              <a:gd name="connsiteY33" fmla="*/ 5015124 h 5886685"/>
              <a:gd name="connsiteX34" fmla="*/ 5028745 w 8636594"/>
              <a:gd name="connsiteY34" fmla="*/ 4982535 h 5886685"/>
              <a:gd name="connsiteX35" fmla="*/ 5056117 w 8636594"/>
              <a:gd name="connsiteY35" fmla="*/ 4949755 h 5886685"/>
              <a:gd name="connsiteX36" fmla="*/ 5083269 w 8636594"/>
              <a:gd name="connsiteY36" fmla="*/ 4916787 h 5886685"/>
              <a:gd name="connsiteX37" fmla="*/ 5110207 w 8636594"/>
              <a:gd name="connsiteY37" fmla="*/ 4883636 h 5886685"/>
              <a:gd name="connsiteX38" fmla="*/ 5136937 w 8636594"/>
              <a:gd name="connsiteY38" fmla="*/ 4850305 h 5886685"/>
              <a:gd name="connsiteX39" fmla="*/ 5163464 w 8636594"/>
              <a:gd name="connsiteY39" fmla="*/ 4816797 h 5886685"/>
              <a:gd name="connsiteX40" fmla="*/ 5215940 w 8636594"/>
              <a:gd name="connsiteY40" fmla="*/ 4749265 h 5886685"/>
              <a:gd name="connsiteX41" fmla="*/ 5267684 w 8636594"/>
              <a:gd name="connsiteY41" fmla="*/ 4681068 h 5886685"/>
              <a:gd name="connsiteX42" fmla="*/ 5318748 w 8636594"/>
              <a:gd name="connsiteY42" fmla="*/ 4612234 h 5886685"/>
              <a:gd name="connsiteX43" fmla="*/ 5369182 w 8636594"/>
              <a:gd name="connsiteY43" fmla="*/ 4542793 h 5886685"/>
              <a:gd name="connsiteX44" fmla="*/ 5419038 w 8636594"/>
              <a:gd name="connsiteY44" fmla="*/ 4472771 h 5886685"/>
              <a:gd name="connsiteX45" fmla="*/ 5468365 w 8636594"/>
              <a:gd name="connsiteY45" fmla="*/ 4402196 h 5886685"/>
              <a:gd name="connsiteX46" fmla="*/ 5517215 w 8636594"/>
              <a:gd name="connsiteY46" fmla="*/ 4331098 h 5886685"/>
              <a:gd name="connsiteX47" fmla="*/ 5565637 w 8636594"/>
              <a:gd name="connsiteY47" fmla="*/ 4259503 h 5886685"/>
              <a:gd name="connsiteX48" fmla="*/ 5613684 w 8636594"/>
              <a:gd name="connsiteY48" fmla="*/ 4187441 h 5886685"/>
              <a:gd name="connsiteX49" fmla="*/ 5685160 w 8636594"/>
              <a:gd name="connsiteY49" fmla="*/ 4078531 h 5886685"/>
              <a:gd name="connsiteX50" fmla="*/ 5756074 w 8636594"/>
              <a:gd name="connsiteY50" fmla="*/ 3968727 h 5886685"/>
              <a:gd name="connsiteX51" fmla="*/ 5873483 w 8636594"/>
              <a:gd name="connsiteY51" fmla="*/ 3783989 h 5886685"/>
              <a:gd name="connsiteX52" fmla="*/ 6203209 w 8636594"/>
              <a:gd name="connsiteY52" fmla="*/ 3258640 h 5886685"/>
              <a:gd name="connsiteX53" fmla="*/ 6299430 w 8636594"/>
              <a:gd name="connsiteY53" fmla="*/ 3107321 h 5886685"/>
              <a:gd name="connsiteX54" fmla="*/ 6372650 w 8636594"/>
              <a:gd name="connsiteY54" fmla="*/ 2993735 h 5886685"/>
              <a:gd name="connsiteX55" fmla="*/ 6453197 w 8636594"/>
              <a:gd name="connsiteY55" fmla="*/ 2869788 h 5886685"/>
              <a:gd name="connsiteX56" fmla="*/ 6564167 w 8636594"/>
              <a:gd name="connsiteY56" fmla="*/ 2696807 h 5886685"/>
              <a:gd name="connsiteX57" fmla="*/ 6976233 w 8636594"/>
              <a:gd name="connsiteY57" fmla="*/ 2045274 h 5886685"/>
              <a:gd name="connsiteX58" fmla="*/ 7086755 w 8636594"/>
              <a:gd name="connsiteY58" fmla="*/ 1872743 h 5886685"/>
              <a:gd name="connsiteX59" fmla="*/ 7170279 w 8636594"/>
              <a:gd name="connsiteY59" fmla="*/ 1744202 h 5886685"/>
              <a:gd name="connsiteX60" fmla="*/ 7226351 w 8636594"/>
              <a:gd name="connsiteY60" fmla="*/ 1659017 h 5886685"/>
              <a:gd name="connsiteX61" fmla="*/ 7282789 w 8636594"/>
              <a:gd name="connsiteY61" fmla="*/ 1574303 h 5886685"/>
              <a:gd name="connsiteX62" fmla="*/ 7339643 w 8636594"/>
              <a:gd name="connsiteY62" fmla="*/ 1490113 h 5886685"/>
              <a:gd name="connsiteX63" fmla="*/ 7396957 w 8636594"/>
              <a:gd name="connsiteY63" fmla="*/ 1406503 h 5886685"/>
              <a:gd name="connsiteX64" fmla="*/ 7454781 w 8636594"/>
              <a:gd name="connsiteY64" fmla="*/ 1323526 h 5886685"/>
              <a:gd name="connsiteX65" fmla="*/ 7513161 w 8636594"/>
              <a:gd name="connsiteY65" fmla="*/ 1241237 h 5886685"/>
              <a:gd name="connsiteX66" fmla="*/ 7572144 w 8636594"/>
              <a:gd name="connsiteY66" fmla="*/ 1159689 h 5886685"/>
              <a:gd name="connsiteX67" fmla="*/ 7601877 w 8636594"/>
              <a:gd name="connsiteY67" fmla="*/ 1119210 h 5886685"/>
              <a:gd name="connsiteX68" fmla="*/ 7631779 w 8636594"/>
              <a:gd name="connsiteY68" fmla="*/ 1078937 h 5886685"/>
              <a:gd name="connsiteX69" fmla="*/ 7661855 w 8636594"/>
              <a:gd name="connsiteY69" fmla="*/ 1038876 h 5886685"/>
              <a:gd name="connsiteX70" fmla="*/ 7692111 w 8636594"/>
              <a:gd name="connsiteY70" fmla="*/ 999035 h 5886685"/>
              <a:gd name="connsiteX71" fmla="*/ 7722554 w 8636594"/>
              <a:gd name="connsiteY71" fmla="*/ 959419 h 5886685"/>
              <a:gd name="connsiteX72" fmla="*/ 7753190 w 8636594"/>
              <a:gd name="connsiteY72" fmla="*/ 920037 h 5886685"/>
              <a:gd name="connsiteX73" fmla="*/ 7784023 w 8636594"/>
              <a:gd name="connsiteY73" fmla="*/ 880894 h 5886685"/>
              <a:gd name="connsiteX74" fmla="*/ 7815061 w 8636594"/>
              <a:gd name="connsiteY74" fmla="*/ 841997 h 5886685"/>
              <a:gd name="connsiteX75" fmla="*/ 7846308 w 8636594"/>
              <a:gd name="connsiteY75" fmla="*/ 803354 h 5886685"/>
              <a:gd name="connsiteX76" fmla="*/ 7877772 w 8636594"/>
              <a:gd name="connsiteY76" fmla="*/ 764970 h 5886685"/>
              <a:gd name="connsiteX77" fmla="*/ 7909458 w 8636594"/>
              <a:gd name="connsiteY77" fmla="*/ 726853 h 5886685"/>
              <a:gd name="connsiteX78" fmla="*/ 7941371 w 8636594"/>
              <a:gd name="connsiteY78" fmla="*/ 689010 h 5886685"/>
              <a:gd name="connsiteX79" fmla="*/ 7973518 w 8636594"/>
              <a:gd name="connsiteY79" fmla="*/ 651447 h 5886685"/>
              <a:gd name="connsiteX80" fmla="*/ 8005905 w 8636594"/>
              <a:gd name="connsiteY80" fmla="*/ 614171 h 5886685"/>
              <a:gd name="connsiteX81" fmla="*/ 8038538 w 8636594"/>
              <a:gd name="connsiteY81" fmla="*/ 577189 h 5886685"/>
              <a:gd name="connsiteX82" fmla="*/ 8071421 w 8636594"/>
              <a:gd name="connsiteY82" fmla="*/ 540507 h 5886685"/>
              <a:gd name="connsiteX83" fmla="*/ 8104563 w 8636594"/>
              <a:gd name="connsiteY83" fmla="*/ 504132 h 5886685"/>
              <a:gd name="connsiteX84" fmla="*/ 8137967 w 8636594"/>
              <a:gd name="connsiteY84" fmla="*/ 468072 h 5886685"/>
              <a:gd name="connsiteX85" fmla="*/ 8171641 w 8636594"/>
              <a:gd name="connsiteY85" fmla="*/ 432332 h 5886685"/>
              <a:gd name="connsiteX86" fmla="*/ 8205590 w 8636594"/>
              <a:gd name="connsiteY86" fmla="*/ 396920 h 5886685"/>
              <a:gd name="connsiteX87" fmla="*/ 8239820 w 8636594"/>
              <a:gd name="connsiteY87" fmla="*/ 361843 h 5886685"/>
              <a:gd name="connsiteX88" fmla="*/ 8274337 w 8636594"/>
              <a:gd name="connsiteY88" fmla="*/ 327107 h 5886685"/>
              <a:gd name="connsiteX89" fmla="*/ 8309147 w 8636594"/>
              <a:gd name="connsiteY89" fmla="*/ 292718 h 5886685"/>
              <a:gd name="connsiteX90" fmla="*/ 8344256 w 8636594"/>
              <a:gd name="connsiteY90" fmla="*/ 258685 h 5886685"/>
              <a:gd name="connsiteX91" fmla="*/ 8379669 w 8636594"/>
              <a:gd name="connsiteY91" fmla="*/ 225013 h 5886685"/>
              <a:gd name="connsiteX92" fmla="*/ 8415394 w 8636594"/>
              <a:gd name="connsiteY92" fmla="*/ 191709 h 5886685"/>
              <a:gd name="connsiteX93" fmla="*/ 8451434 w 8636594"/>
              <a:gd name="connsiteY93" fmla="*/ 158780 h 5886685"/>
              <a:gd name="connsiteX94" fmla="*/ 8487798 w 8636594"/>
              <a:gd name="connsiteY94" fmla="*/ 126233 h 5886685"/>
              <a:gd name="connsiteX95" fmla="*/ 8524489 w 8636594"/>
              <a:gd name="connsiteY95" fmla="*/ 94075 h 5886685"/>
              <a:gd name="connsiteX96" fmla="*/ 8561515 w 8636594"/>
              <a:gd name="connsiteY96" fmla="*/ 62312 h 5886685"/>
              <a:gd name="connsiteX97" fmla="*/ 8598881 w 8636594"/>
              <a:gd name="connsiteY97" fmla="*/ 30951 h 5886685"/>
              <a:gd name="connsiteX98" fmla="*/ 8636594 w 8636594"/>
              <a:gd name="connsiteY98" fmla="*/ 0 h 5886685"/>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110400 w 8636594"/>
              <a:gd name="connsiteY4" fmla="*/ 5835922 h 5886685"/>
              <a:gd name="connsiteX5" fmla="*/ 4146933 w 8636594"/>
              <a:gd name="connsiteY5" fmla="*/ 5810100 h 5886685"/>
              <a:gd name="connsiteX6" fmla="*/ 4183061 w 8636594"/>
              <a:gd name="connsiteY6" fmla="*/ 5783988 h 5886685"/>
              <a:gd name="connsiteX7" fmla="*/ 4218791 w 8636594"/>
              <a:gd name="connsiteY7" fmla="*/ 5757591 h 5886685"/>
              <a:gd name="connsiteX8" fmla="*/ 4254129 w 8636594"/>
              <a:gd name="connsiteY8" fmla="*/ 5730912 h 5886685"/>
              <a:gd name="connsiteX9" fmla="*/ 4289081 w 8636594"/>
              <a:gd name="connsiteY9" fmla="*/ 5703955 h 5886685"/>
              <a:gd name="connsiteX10" fmla="*/ 4323654 w 8636594"/>
              <a:gd name="connsiteY10" fmla="*/ 5676722 h 5886685"/>
              <a:gd name="connsiteX11" fmla="*/ 4357854 w 8636594"/>
              <a:gd name="connsiteY11" fmla="*/ 5649218 h 5886685"/>
              <a:gd name="connsiteX12" fmla="*/ 4391688 w 8636594"/>
              <a:gd name="connsiteY12" fmla="*/ 5621446 h 5886685"/>
              <a:gd name="connsiteX13" fmla="*/ 4425162 w 8636594"/>
              <a:gd name="connsiteY13" fmla="*/ 5593409 h 5886685"/>
              <a:gd name="connsiteX14" fmla="*/ 4458281 w 8636594"/>
              <a:gd name="connsiteY14" fmla="*/ 5565111 h 5886685"/>
              <a:gd name="connsiteX15" fmla="*/ 4491053 w 8636594"/>
              <a:gd name="connsiteY15" fmla="*/ 5536556 h 5886685"/>
              <a:gd name="connsiteX16" fmla="*/ 4523484 w 8636594"/>
              <a:gd name="connsiteY16" fmla="*/ 5507747 h 5886685"/>
              <a:gd name="connsiteX17" fmla="*/ 4555580 w 8636594"/>
              <a:gd name="connsiteY17" fmla="*/ 5478687 h 5886685"/>
              <a:gd name="connsiteX18" fmla="*/ 4587347 w 8636594"/>
              <a:gd name="connsiteY18" fmla="*/ 5449380 h 5886685"/>
              <a:gd name="connsiteX19" fmla="*/ 4618793 w 8636594"/>
              <a:gd name="connsiteY19" fmla="*/ 5419830 h 5886685"/>
              <a:gd name="connsiteX20" fmla="*/ 4649922 w 8636594"/>
              <a:gd name="connsiteY20" fmla="*/ 5390040 h 5886685"/>
              <a:gd name="connsiteX21" fmla="*/ 4680742 w 8636594"/>
              <a:gd name="connsiteY21" fmla="*/ 5360014 h 5886685"/>
              <a:gd name="connsiteX22" fmla="*/ 4711259 w 8636594"/>
              <a:gd name="connsiteY22" fmla="*/ 5329755 h 5886685"/>
              <a:gd name="connsiteX23" fmla="*/ 4741478 w 8636594"/>
              <a:gd name="connsiteY23" fmla="*/ 5299266 h 5886685"/>
              <a:gd name="connsiteX24" fmla="*/ 4771408 w 8636594"/>
              <a:gd name="connsiteY24" fmla="*/ 5268551 h 5886685"/>
              <a:gd name="connsiteX25" fmla="*/ 4801053 w 8636594"/>
              <a:gd name="connsiteY25" fmla="*/ 5237614 h 5886685"/>
              <a:gd name="connsiteX26" fmla="*/ 4830420 w 8636594"/>
              <a:gd name="connsiteY26" fmla="*/ 5206458 h 5886685"/>
              <a:gd name="connsiteX27" fmla="*/ 4859516 w 8636594"/>
              <a:gd name="connsiteY27" fmla="*/ 5175087 h 5886685"/>
              <a:gd name="connsiteX28" fmla="*/ 4888347 w 8636594"/>
              <a:gd name="connsiteY28" fmla="*/ 5143504 h 5886685"/>
              <a:gd name="connsiteX29" fmla="*/ 4916919 w 8636594"/>
              <a:gd name="connsiteY29" fmla="*/ 5111713 h 5886685"/>
              <a:gd name="connsiteX30" fmla="*/ 4945238 w 8636594"/>
              <a:gd name="connsiteY30" fmla="*/ 5079717 h 5886685"/>
              <a:gd name="connsiteX31" fmla="*/ 4973311 w 8636594"/>
              <a:gd name="connsiteY31" fmla="*/ 5047519 h 5886685"/>
              <a:gd name="connsiteX32" fmla="*/ 5001145 w 8636594"/>
              <a:gd name="connsiteY32" fmla="*/ 5015124 h 5886685"/>
              <a:gd name="connsiteX33" fmla="*/ 5028745 w 8636594"/>
              <a:gd name="connsiteY33" fmla="*/ 4982535 h 5886685"/>
              <a:gd name="connsiteX34" fmla="*/ 5056117 w 8636594"/>
              <a:gd name="connsiteY34" fmla="*/ 4949755 h 5886685"/>
              <a:gd name="connsiteX35" fmla="*/ 5083269 w 8636594"/>
              <a:gd name="connsiteY35" fmla="*/ 4916787 h 5886685"/>
              <a:gd name="connsiteX36" fmla="*/ 5110207 w 8636594"/>
              <a:gd name="connsiteY36" fmla="*/ 4883636 h 5886685"/>
              <a:gd name="connsiteX37" fmla="*/ 5136937 w 8636594"/>
              <a:gd name="connsiteY37" fmla="*/ 4850305 h 5886685"/>
              <a:gd name="connsiteX38" fmla="*/ 5163464 w 8636594"/>
              <a:gd name="connsiteY38" fmla="*/ 4816797 h 5886685"/>
              <a:gd name="connsiteX39" fmla="*/ 5215940 w 8636594"/>
              <a:gd name="connsiteY39" fmla="*/ 4749265 h 5886685"/>
              <a:gd name="connsiteX40" fmla="*/ 5267684 w 8636594"/>
              <a:gd name="connsiteY40" fmla="*/ 4681068 h 5886685"/>
              <a:gd name="connsiteX41" fmla="*/ 5318748 w 8636594"/>
              <a:gd name="connsiteY41" fmla="*/ 4612234 h 5886685"/>
              <a:gd name="connsiteX42" fmla="*/ 5369182 w 8636594"/>
              <a:gd name="connsiteY42" fmla="*/ 4542793 h 5886685"/>
              <a:gd name="connsiteX43" fmla="*/ 5419038 w 8636594"/>
              <a:gd name="connsiteY43" fmla="*/ 4472771 h 5886685"/>
              <a:gd name="connsiteX44" fmla="*/ 5468365 w 8636594"/>
              <a:gd name="connsiteY44" fmla="*/ 4402196 h 5886685"/>
              <a:gd name="connsiteX45" fmla="*/ 5517215 w 8636594"/>
              <a:gd name="connsiteY45" fmla="*/ 4331098 h 5886685"/>
              <a:gd name="connsiteX46" fmla="*/ 5565637 w 8636594"/>
              <a:gd name="connsiteY46" fmla="*/ 4259503 h 5886685"/>
              <a:gd name="connsiteX47" fmla="*/ 5613684 w 8636594"/>
              <a:gd name="connsiteY47" fmla="*/ 4187441 h 5886685"/>
              <a:gd name="connsiteX48" fmla="*/ 5685160 w 8636594"/>
              <a:gd name="connsiteY48" fmla="*/ 4078531 h 5886685"/>
              <a:gd name="connsiteX49" fmla="*/ 5756074 w 8636594"/>
              <a:gd name="connsiteY49" fmla="*/ 3968727 h 5886685"/>
              <a:gd name="connsiteX50" fmla="*/ 5873483 w 8636594"/>
              <a:gd name="connsiteY50" fmla="*/ 3783989 h 5886685"/>
              <a:gd name="connsiteX51" fmla="*/ 6203209 w 8636594"/>
              <a:gd name="connsiteY51" fmla="*/ 3258640 h 5886685"/>
              <a:gd name="connsiteX52" fmla="*/ 6299430 w 8636594"/>
              <a:gd name="connsiteY52" fmla="*/ 3107321 h 5886685"/>
              <a:gd name="connsiteX53" fmla="*/ 6372650 w 8636594"/>
              <a:gd name="connsiteY53" fmla="*/ 2993735 h 5886685"/>
              <a:gd name="connsiteX54" fmla="*/ 6453197 w 8636594"/>
              <a:gd name="connsiteY54" fmla="*/ 2869788 h 5886685"/>
              <a:gd name="connsiteX55" fmla="*/ 6564167 w 8636594"/>
              <a:gd name="connsiteY55" fmla="*/ 2696807 h 5886685"/>
              <a:gd name="connsiteX56" fmla="*/ 6976233 w 8636594"/>
              <a:gd name="connsiteY56" fmla="*/ 2045274 h 5886685"/>
              <a:gd name="connsiteX57" fmla="*/ 7086755 w 8636594"/>
              <a:gd name="connsiteY57" fmla="*/ 1872743 h 5886685"/>
              <a:gd name="connsiteX58" fmla="*/ 7170279 w 8636594"/>
              <a:gd name="connsiteY58" fmla="*/ 1744202 h 5886685"/>
              <a:gd name="connsiteX59" fmla="*/ 7226351 w 8636594"/>
              <a:gd name="connsiteY59" fmla="*/ 1659017 h 5886685"/>
              <a:gd name="connsiteX60" fmla="*/ 7282789 w 8636594"/>
              <a:gd name="connsiteY60" fmla="*/ 1574303 h 5886685"/>
              <a:gd name="connsiteX61" fmla="*/ 7339643 w 8636594"/>
              <a:gd name="connsiteY61" fmla="*/ 1490113 h 5886685"/>
              <a:gd name="connsiteX62" fmla="*/ 7396957 w 8636594"/>
              <a:gd name="connsiteY62" fmla="*/ 1406503 h 5886685"/>
              <a:gd name="connsiteX63" fmla="*/ 7454781 w 8636594"/>
              <a:gd name="connsiteY63" fmla="*/ 1323526 h 5886685"/>
              <a:gd name="connsiteX64" fmla="*/ 7513161 w 8636594"/>
              <a:gd name="connsiteY64" fmla="*/ 1241237 h 5886685"/>
              <a:gd name="connsiteX65" fmla="*/ 7572144 w 8636594"/>
              <a:gd name="connsiteY65" fmla="*/ 1159689 h 5886685"/>
              <a:gd name="connsiteX66" fmla="*/ 7601877 w 8636594"/>
              <a:gd name="connsiteY66" fmla="*/ 1119210 h 5886685"/>
              <a:gd name="connsiteX67" fmla="*/ 7631779 w 8636594"/>
              <a:gd name="connsiteY67" fmla="*/ 1078937 h 5886685"/>
              <a:gd name="connsiteX68" fmla="*/ 7661855 w 8636594"/>
              <a:gd name="connsiteY68" fmla="*/ 1038876 h 5886685"/>
              <a:gd name="connsiteX69" fmla="*/ 7692111 w 8636594"/>
              <a:gd name="connsiteY69" fmla="*/ 999035 h 5886685"/>
              <a:gd name="connsiteX70" fmla="*/ 7722554 w 8636594"/>
              <a:gd name="connsiteY70" fmla="*/ 959419 h 5886685"/>
              <a:gd name="connsiteX71" fmla="*/ 7753190 w 8636594"/>
              <a:gd name="connsiteY71" fmla="*/ 920037 h 5886685"/>
              <a:gd name="connsiteX72" fmla="*/ 7784023 w 8636594"/>
              <a:gd name="connsiteY72" fmla="*/ 880894 h 5886685"/>
              <a:gd name="connsiteX73" fmla="*/ 7815061 w 8636594"/>
              <a:gd name="connsiteY73" fmla="*/ 841997 h 5886685"/>
              <a:gd name="connsiteX74" fmla="*/ 7846308 w 8636594"/>
              <a:gd name="connsiteY74" fmla="*/ 803354 h 5886685"/>
              <a:gd name="connsiteX75" fmla="*/ 7877772 w 8636594"/>
              <a:gd name="connsiteY75" fmla="*/ 764970 h 5886685"/>
              <a:gd name="connsiteX76" fmla="*/ 7909458 w 8636594"/>
              <a:gd name="connsiteY76" fmla="*/ 726853 h 5886685"/>
              <a:gd name="connsiteX77" fmla="*/ 7941371 w 8636594"/>
              <a:gd name="connsiteY77" fmla="*/ 689010 h 5886685"/>
              <a:gd name="connsiteX78" fmla="*/ 7973518 w 8636594"/>
              <a:gd name="connsiteY78" fmla="*/ 651447 h 5886685"/>
              <a:gd name="connsiteX79" fmla="*/ 8005905 w 8636594"/>
              <a:gd name="connsiteY79" fmla="*/ 614171 h 5886685"/>
              <a:gd name="connsiteX80" fmla="*/ 8038538 w 8636594"/>
              <a:gd name="connsiteY80" fmla="*/ 577189 h 5886685"/>
              <a:gd name="connsiteX81" fmla="*/ 8071421 w 8636594"/>
              <a:gd name="connsiteY81" fmla="*/ 540507 h 5886685"/>
              <a:gd name="connsiteX82" fmla="*/ 8104563 w 8636594"/>
              <a:gd name="connsiteY82" fmla="*/ 504132 h 5886685"/>
              <a:gd name="connsiteX83" fmla="*/ 8137967 w 8636594"/>
              <a:gd name="connsiteY83" fmla="*/ 468072 h 5886685"/>
              <a:gd name="connsiteX84" fmla="*/ 8171641 w 8636594"/>
              <a:gd name="connsiteY84" fmla="*/ 432332 h 5886685"/>
              <a:gd name="connsiteX85" fmla="*/ 8205590 w 8636594"/>
              <a:gd name="connsiteY85" fmla="*/ 396920 h 5886685"/>
              <a:gd name="connsiteX86" fmla="*/ 8239820 w 8636594"/>
              <a:gd name="connsiteY86" fmla="*/ 361843 h 5886685"/>
              <a:gd name="connsiteX87" fmla="*/ 8274337 w 8636594"/>
              <a:gd name="connsiteY87" fmla="*/ 327107 h 5886685"/>
              <a:gd name="connsiteX88" fmla="*/ 8309147 w 8636594"/>
              <a:gd name="connsiteY88" fmla="*/ 292718 h 5886685"/>
              <a:gd name="connsiteX89" fmla="*/ 8344256 w 8636594"/>
              <a:gd name="connsiteY89" fmla="*/ 258685 h 5886685"/>
              <a:gd name="connsiteX90" fmla="*/ 8379669 w 8636594"/>
              <a:gd name="connsiteY90" fmla="*/ 225013 h 5886685"/>
              <a:gd name="connsiteX91" fmla="*/ 8415394 w 8636594"/>
              <a:gd name="connsiteY91" fmla="*/ 191709 h 5886685"/>
              <a:gd name="connsiteX92" fmla="*/ 8451434 w 8636594"/>
              <a:gd name="connsiteY92" fmla="*/ 158780 h 5886685"/>
              <a:gd name="connsiteX93" fmla="*/ 8487798 w 8636594"/>
              <a:gd name="connsiteY93" fmla="*/ 126233 h 5886685"/>
              <a:gd name="connsiteX94" fmla="*/ 8524489 w 8636594"/>
              <a:gd name="connsiteY94" fmla="*/ 94075 h 5886685"/>
              <a:gd name="connsiteX95" fmla="*/ 8561515 w 8636594"/>
              <a:gd name="connsiteY95" fmla="*/ 62312 h 5886685"/>
              <a:gd name="connsiteX96" fmla="*/ 8598881 w 8636594"/>
              <a:gd name="connsiteY96" fmla="*/ 30951 h 5886685"/>
              <a:gd name="connsiteX97" fmla="*/ 8636594 w 8636594"/>
              <a:gd name="connsiteY97" fmla="*/ 0 h 5886685"/>
              <a:gd name="connsiteX0" fmla="*/ 8636594 w 8636594"/>
              <a:gd name="connsiteY0" fmla="*/ 0 h 5835922"/>
              <a:gd name="connsiteX1" fmla="*/ 5293 w 8636594"/>
              <a:gd name="connsiteY1" fmla="*/ 0 h 5835922"/>
              <a:gd name="connsiteX2" fmla="*/ 0 w 8636594"/>
              <a:gd name="connsiteY2" fmla="*/ 5587843 h 5835922"/>
              <a:gd name="connsiteX3" fmla="*/ 4110400 w 8636594"/>
              <a:gd name="connsiteY3" fmla="*/ 5835922 h 5835922"/>
              <a:gd name="connsiteX4" fmla="*/ 4146933 w 8636594"/>
              <a:gd name="connsiteY4" fmla="*/ 5810100 h 5835922"/>
              <a:gd name="connsiteX5" fmla="*/ 4183061 w 8636594"/>
              <a:gd name="connsiteY5" fmla="*/ 5783988 h 5835922"/>
              <a:gd name="connsiteX6" fmla="*/ 4218791 w 8636594"/>
              <a:gd name="connsiteY6" fmla="*/ 5757591 h 5835922"/>
              <a:gd name="connsiteX7" fmla="*/ 4254129 w 8636594"/>
              <a:gd name="connsiteY7" fmla="*/ 5730912 h 5835922"/>
              <a:gd name="connsiteX8" fmla="*/ 4289081 w 8636594"/>
              <a:gd name="connsiteY8" fmla="*/ 5703955 h 5835922"/>
              <a:gd name="connsiteX9" fmla="*/ 4323654 w 8636594"/>
              <a:gd name="connsiteY9" fmla="*/ 5676722 h 5835922"/>
              <a:gd name="connsiteX10" fmla="*/ 4357854 w 8636594"/>
              <a:gd name="connsiteY10" fmla="*/ 5649218 h 5835922"/>
              <a:gd name="connsiteX11" fmla="*/ 4391688 w 8636594"/>
              <a:gd name="connsiteY11" fmla="*/ 5621446 h 5835922"/>
              <a:gd name="connsiteX12" fmla="*/ 4425162 w 8636594"/>
              <a:gd name="connsiteY12" fmla="*/ 5593409 h 5835922"/>
              <a:gd name="connsiteX13" fmla="*/ 4458281 w 8636594"/>
              <a:gd name="connsiteY13" fmla="*/ 5565111 h 5835922"/>
              <a:gd name="connsiteX14" fmla="*/ 4491053 w 8636594"/>
              <a:gd name="connsiteY14" fmla="*/ 5536556 h 5835922"/>
              <a:gd name="connsiteX15" fmla="*/ 4523484 w 8636594"/>
              <a:gd name="connsiteY15" fmla="*/ 5507747 h 5835922"/>
              <a:gd name="connsiteX16" fmla="*/ 4555580 w 8636594"/>
              <a:gd name="connsiteY16" fmla="*/ 5478687 h 5835922"/>
              <a:gd name="connsiteX17" fmla="*/ 4587347 w 8636594"/>
              <a:gd name="connsiteY17" fmla="*/ 5449380 h 5835922"/>
              <a:gd name="connsiteX18" fmla="*/ 4618793 w 8636594"/>
              <a:gd name="connsiteY18" fmla="*/ 5419830 h 5835922"/>
              <a:gd name="connsiteX19" fmla="*/ 4649922 w 8636594"/>
              <a:gd name="connsiteY19" fmla="*/ 5390040 h 5835922"/>
              <a:gd name="connsiteX20" fmla="*/ 4680742 w 8636594"/>
              <a:gd name="connsiteY20" fmla="*/ 5360014 h 5835922"/>
              <a:gd name="connsiteX21" fmla="*/ 4711259 w 8636594"/>
              <a:gd name="connsiteY21" fmla="*/ 5329755 h 5835922"/>
              <a:gd name="connsiteX22" fmla="*/ 4741478 w 8636594"/>
              <a:gd name="connsiteY22" fmla="*/ 5299266 h 5835922"/>
              <a:gd name="connsiteX23" fmla="*/ 4771408 w 8636594"/>
              <a:gd name="connsiteY23" fmla="*/ 5268551 h 5835922"/>
              <a:gd name="connsiteX24" fmla="*/ 4801053 w 8636594"/>
              <a:gd name="connsiteY24" fmla="*/ 5237614 h 5835922"/>
              <a:gd name="connsiteX25" fmla="*/ 4830420 w 8636594"/>
              <a:gd name="connsiteY25" fmla="*/ 5206458 h 5835922"/>
              <a:gd name="connsiteX26" fmla="*/ 4859516 w 8636594"/>
              <a:gd name="connsiteY26" fmla="*/ 5175087 h 5835922"/>
              <a:gd name="connsiteX27" fmla="*/ 4888347 w 8636594"/>
              <a:gd name="connsiteY27" fmla="*/ 5143504 h 5835922"/>
              <a:gd name="connsiteX28" fmla="*/ 4916919 w 8636594"/>
              <a:gd name="connsiteY28" fmla="*/ 5111713 h 5835922"/>
              <a:gd name="connsiteX29" fmla="*/ 4945238 w 8636594"/>
              <a:gd name="connsiteY29" fmla="*/ 5079717 h 5835922"/>
              <a:gd name="connsiteX30" fmla="*/ 4973311 w 8636594"/>
              <a:gd name="connsiteY30" fmla="*/ 5047519 h 5835922"/>
              <a:gd name="connsiteX31" fmla="*/ 5001145 w 8636594"/>
              <a:gd name="connsiteY31" fmla="*/ 5015124 h 5835922"/>
              <a:gd name="connsiteX32" fmla="*/ 5028745 w 8636594"/>
              <a:gd name="connsiteY32" fmla="*/ 4982535 h 5835922"/>
              <a:gd name="connsiteX33" fmla="*/ 5056117 w 8636594"/>
              <a:gd name="connsiteY33" fmla="*/ 4949755 h 5835922"/>
              <a:gd name="connsiteX34" fmla="*/ 5083269 w 8636594"/>
              <a:gd name="connsiteY34" fmla="*/ 4916787 h 5835922"/>
              <a:gd name="connsiteX35" fmla="*/ 5110207 w 8636594"/>
              <a:gd name="connsiteY35" fmla="*/ 4883636 h 5835922"/>
              <a:gd name="connsiteX36" fmla="*/ 5136937 w 8636594"/>
              <a:gd name="connsiteY36" fmla="*/ 4850305 h 5835922"/>
              <a:gd name="connsiteX37" fmla="*/ 5163464 w 8636594"/>
              <a:gd name="connsiteY37" fmla="*/ 4816797 h 5835922"/>
              <a:gd name="connsiteX38" fmla="*/ 5215940 w 8636594"/>
              <a:gd name="connsiteY38" fmla="*/ 4749265 h 5835922"/>
              <a:gd name="connsiteX39" fmla="*/ 5267684 w 8636594"/>
              <a:gd name="connsiteY39" fmla="*/ 4681068 h 5835922"/>
              <a:gd name="connsiteX40" fmla="*/ 5318748 w 8636594"/>
              <a:gd name="connsiteY40" fmla="*/ 4612234 h 5835922"/>
              <a:gd name="connsiteX41" fmla="*/ 5369182 w 8636594"/>
              <a:gd name="connsiteY41" fmla="*/ 4542793 h 5835922"/>
              <a:gd name="connsiteX42" fmla="*/ 5419038 w 8636594"/>
              <a:gd name="connsiteY42" fmla="*/ 4472771 h 5835922"/>
              <a:gd name="connsiteX43" fmla="*/ 5468365 w 8636594"/>
              <a:gd name="connsiteY43" fmla="*/ 4402196 h 5835922"/>
              <a:gd name="connsiteX44" fmla="*/ 5517215 w 8636594"/>
              <a:gd name="connsiteY44" fmla="*/ 4331098 h 5835922"/>
              <a:gd name="connsiteX45" fmla="*/ 5565637 w 8636594"/>
              <a:gd name="connsiteY45" fmla="*/ 4259503 h 5835922"/>
              <a:gd name="connsiteX46" fmla="*/ 5613684 w 8636594"/>
              <a:gd name="connsiteY46" fmla="*/ 4187441 h 5835922"/>
              <a:gd name="connsiteX47" fmla="*/ 5685160 w 8636594"/>
              <a:gd name="connsiteY47" fmla="*/ 4078531 h 5835922"/>
              <a:gd name="connsiteX48" fmla="*/ 5756074 w 8636594"/>
              <a:gd name="connsiteY48" fmla="*/ 3968727 h 5835922"/>
              <a:gd name="connsiteX49" fmla="*/ 5873483 w 8636594"/>
              <a:gd name="connsiteY49" fmla="*/ 3783989 h 5835922"/>
              <a:gd name="connsiteX50" fmla="*/ 6203209 w 8636594"/>
              <a:gd name="connsiteY50" fmla="*/ 3258640 h 5835922"/>
              <a:gd name="connsiteX51" fmla="*/ 6299430 w 8636594"/>
              <a:gd name="connsiteY51" fmla="*/ 3107321 h 5835922"/>
              <a:gd name="connsiteX52" fmla="*/ 6372650 w 8636594"/>
              <a:gd name="connsiteY52" fmla="*/ 2993735 h 5835922"/>
              <a:gd name="connsiteX53" fmla="*/ 6453197 w 8636594"/>
              <a:gd name="connsiteY53" fmla="*/ 2869788 h 5835922"/>
              <a:gd name="connsiteX54" fmla="*/ 6564167 w 8636594"/>
              <a:gd name="connsiteY54" fmla="*/ 2696807 h 5835922"/>
              <a:gd name="connsiteX55" fmla="*/ 6976233 w 8636594"/>
              <a:gd name="connsiteY55" fmla="*/ 2045274 h 5835922"/>
              <a:gd name="connsiteX56" fmla="*/ 7086755 w 8636594"/>
              <a:gd name="connsiteY56" fmla="*/ 1872743 h 5835922"/>
              <a:gd name="connsiteX57" fmla="*/ 7170279 w 8636594"/>
              <a:gd name="connsiteY57" fmla="*/ 1744202 h 5835922"/>
              <a:gd name="connsiteX58" fmla="*/ 7226351 w 8636594"/>
              <a:gd name="connsiteY58" fmla="*/ 1659017 h 5835922"/>
              <a:gd name="connsiteX59" fmla="*/ 7282789 w 8636594"/>
              <a:gd name="connsiteY59" fmla="*/ 1574303 h 5835922"/>
              <a:gd name="connsiteX60" fmla="*/ 7339643 w 8636594"/>
              <a:gd name="connsiteY60" fmla="*/ 1490113 h 5835922"/>
              <a:gd name="connsiteX61" fmla="*/ 7396957 w 8636594"/>
              <a:gd name="connsiteY61" fmla="*/ 1406503 h 5835922"/>
              <a:gd name="connsiteX62" fmla="*/ 7454781 w 8636594"/>
              <a:gd name="connsiteY62" fmla="*/ 1323526 h 5835922"/>
              <a:gd name="connsiteX63" fmla="*/ 7513161 w 8636594"/>
              <a:gd name="connsiteY63" fmla="*/ 1241237 h 5835922"/>
              <a:gd name="connsiteX64" fmla="*/ 7572144 w 8636594"/>
              <a:gd name="connsiteY64" fmla="*/ 1159689 h 5835922"/>
              <a:gd name="connsiteX65" fmla="*/ 7601877 w 8636594"/>
              <a:gd name="connsiteY65" fmla="*/ 1119210 h 5835922"/>
              <a:gd name="connsiteX66" fmla="*/ 7631779 w 8636594"/>
              <a:gd name="connsiteY66" fmla="*/ 1078937 h 5835922"/>
              <a:gd name="connsiteX67" fmla="*/ 7661855 w 8636594"/>
              <a:gd name="connsiteY67" fmla="*/ 1038876 h 5835922"/>
              <a:gd name="connsiteX68" fmla="*/ 7692111 w 8636594"/>
              <a:gd name="connsiteY68" fmla="*/ 999035 h 5835922"/>
              <a:gd name="connsiteX69" fmla="*/ 7722554 w 8636594"/>
              <a:gd name="connsiteY69" fmla="*/ 959419 h 5835922"/>
              <a:gd name="connsiteX70" fmla="*/ 7753190 w 8636594"/>
              <a:gd name="connsiteY70" fmla="*/ 920037 h 5835922"/>
              <a:gd name="connsiteX71" fmla="*/ 7784023 w 8636594"/>
              <a:gd name="connsiteY71" fmla="*/ 880894 h 5835922"/>
              <a:gd name="connsiteX72" fmla="*/ 7815061 w 8636594"/>
              <a:gd name="connsiteY72" fmla="*/ 841997 h 5835922"/>
              <a:gd name="connsiteX73" fmla="*/ 7846308 w 8636594"/>
              <a:gd name="connsiteY73" fmla="*/ 803354 h 5835922"/>
              <a:gd name="connsiteX74" fmla="*/ 7877772 w 8636594"/>
              <a:gd name="connsiteY74" fmla="*/ 764970 h 5835922"/>
              <a:gd name="connsiteX75" fmla="*/ 7909458 w 8636594"/>
              <a:gd name="connsiteY75" fmla="*/ 726853 h 5835922"/>
              <a:gd name="connsiteX76" fmla="*/ 7941371 w 8636594"/>
              <a:gd name="connsiteY76" fmla="*/ 689010 h 5835922"/>
              <a:gd name="connsiteX77" fmla="*/ 7973518 w 8636594"/>
              <a:gd name="connsiteY77" fmla="*/ 651447 h 5835922"/>
              <a:gd name="connsiteX78" fmla="*/ 8005905 w 8636594"/>
              <a:gd name="connsiteY78" fmla="*/ 614171 h 5835922"/>
              <a:gd name="connsiteX79" fmla="*/ 8038538 w 8636594"/>
              <a:gd name="connsiteY79" fmla="*/ 577189 h 5835922"/>
              <a:gd name="connsiteX80" fmla="*/ 8071421 w 8636594"/>
              <a:gd name="connsiteY80" fmla="*/ 540507 h 5835922"/>
              <a:gd name="connsiteX81" fmla="*/ 8104563 w 8636594"/>
              <a:gd name="connsiteY81" fmla="*/ 504132 h 5835922"/>
              <a:gd name="connsiteX82" fmla="*/ 8137967 w 8636594"/>
              <a:gd name="connsiteY82" fmla="*/ 468072 h 5835922"/>
              <a:gd name="connsiteX83" fmla="*/ 8171641 w 8636594"/>
              <a:gd name="connsiteY83" fmla="*/ 432332 h 5835922"/>
              <a:gd name="connsiteX84" fmla="*/ 8205590 w 8636594"/>
              <a:gd name="connsiteY84" fmla="*/ 396920 h 5835922"/>
              <a:gd name="connsiteX85" fmla="*/ 8239820 w 8636594"/>
              <a:gd name="connsiteY85" fmla="*/ 361843 h 5835922"/>
              <a:gd name="connsiteX86" fmla="*/ 8274337 w 8636594"/>
              <a:gd name="connsiteY86" fmla="*/ 327107 h 5835922"/>
              <a:gd name="connsiteX87" fmla="*/ 8309147 w 8636594"/>
              <a:gd name="connsiteY87" fmla="*/ 292718 h 5835922"/>
              <a:gd name="connsiteX88" fmla="*/ 8344256 w 8636594"/>
              <a:gd name="connsiteY88" fmla="*/ 258685 h 5835922"/>
              <a:gd name="connsiteX89" fmla="*/ 8379669 w 8636594"/>
              <a:gd name="connsiteY89" fmla="*/ 225013 h 5835922"/>
              <a:gd name="connsiteX90" fmla="*/ 8415394 w 8636594"/>
              <a:gd name="connsiteY90" fmla="*/ 191709 h 5835922"/>
              <a:gd name="connsiteX91" fmla="*/ 8451434 w 8636594"/>
              <a:gd name="connsiteY91" fmla="*/ 158780 h 5835922"/>
              <a:gd name="connsiteX92" fmla="*/ 8487798 w 8636594"/>
              <a:gd name="connsiteY92" fmla="*/ 126233 h 5835922"/>
              <a:gd name="connsiteX93" fmla="*/ 8524489 w 8636594"/>
              <a:gd name="connsiteY93" fmla="*/ 94075 h 5835922"/>
              <a:gd name="connsiteX94" fmla="*/ 8561515 w 8636594"/>
              <a:gd name="connsiteY94" fmla="*/ 62312 h 5835922"/>
              <a:gd name="connsiteX95" fmla="*/ 8598881 w 8636594"/>
              <a:gd name="connsiteY95" fmla="*/ 30951 h 5835922"/>
              <a:gd name="connsiteX96" fmla="*/ 8636594 w 8636594"/>
              <a:gd name="connsiteY96" fmla="*/ 0 h 5835922"/>
              <a:gd name="connsiteX0" fmla="*/ 8636594 w 8636594"/>
              <a:gd name="connsiteY0" fmla="*/ 0 h 5810100"/>
              <a:gd name="connsiteX1" fmla="*/ 5293 w 8636594"/>
              <a:gd name="connsiteY1" fmla="*/ 0 h 5810100"/>
              <a:gd name="connsiteX2" fmla="*/ 0 w 8636594"/>
              <a:gd name="connsiteY2" fmla="*/ 5587843 h 5810100"/>
              <a:gd name="connsiteX3" fmla="*/ 4146933 w 8636594"/>
              <a:gd name="connsiteY3" fmla="*/ 5810100 h 5810100"/>
              <a:gd name="connsiteX4" fmla="*/ 4183061 w 8636594"/>
              <a:gd name="connsiteY4" fmla="*/ 5783988 h 5810100"/>
              <a:gd name="connsiteX5" fmla="*/ 4218791 w 8636594"/>
              <a:gd name="connsiteY5" fmla="*/ 5757591 h 5810100"/>
              <a:gd name="connsiteX6" fmla="*/ 4254129 w 8636594"/>
              <a:gd name="connsiteY6" fmla="*/ 5730912 h 5810100"/>
              <a:gd name="connsiteX7" fmla="*/ 4289081 w 8636594"/>
              <a:gd name="connsiteY7" fmla="*/ 5703955 h 5810100"/>
              <a:gd name="connsiteX8" fmla="*/ 4323654 w 8636594"/>
              <a:gd name="connsiteY8" fmla="*/ 5676722 h 5810100"/>
              <a:gd name="connsiteX9" fmla="*/ 4357854 w 8636594"/>
              <a:gd name="connsiteY9" fmla="*/ 5649218 h 5810100"/>
              <a:gd name="connsiteX10" fmla="*/ 4391688 w 8636594"/>
              <a:gd name="connsiteY10" fmla="*/ 5621446 h 5810100"/>
              <a:gd name="connsiteX11" fmla="*/ 4425162 w 8636594"/>
              <a:gd name="connsiteY11" fmla="*/ 5593409 h 5810100"/>
              <a:gd name="connsiteX12" fmla="*/ 4458281 w 8636594"/>
              <a:gd name="connsiteY12" fmla="*/ 5565111 h 5810100"/>
              <a:gd name="connsiteX13" fmla="*/ 4491053 w 8636594"/>
              <a:gd name="connsiteY13" fmla="*/ 5536556 h 5810100"/>
              <a:gd name="connsiteX14" fmla="*/ 4523484 w 8636594"/>
              <a:gd name="connsiteY14" fmla="*/ 5507747 h 5810100"/>
              <a:gd name="connsiteX15" fmla="*/ 4555580 w 8636594"/>
              <a:gd name="connsiteY15" fmla="*/ 5478687 h 5810100"/>
              <a:gd name="connsiteX16" fmla="*/ 4587347 w 8636594"/>
              <a:gd name="connsiteY16" fmla="*/ 5449380 h 5810100"/>
              <a:gd name="connsiteX17" fmla="*/ 4618793 w 8636594"/>
              <a:gd name="connsiteY17" fmla="*/ 5419830 h 5810100"/>
              <a:gd name="connsiteX18" fmla="*/ 4649922 w 8636594"/>
              <a:gd name="connsiteY18" fmla="*/ 5390040 h 5810100"/>
              <a:gd name="connsiteX19" fmla="*/ 4680742 w 8636594"/>
              <a:gd name="connsiteY19" fmla="*/ 5360014 h 5810100"/>
              <a:gd name="connsiteX20" fmla="*/ 4711259 w 8636594"/>
              <a:gd name="connsiteY20" fmla="*/ 5329755 h 5810100"/>
              <a:gd name="connsiteX21" fmla="*/ 4741478 w 8636594"/>
              <a:gd name="connsiteY21" fmla="*/ 5299266 h 5810100"/>
              <a:gd name="connsiteX22" fmla="*/ 4771408 w 8636594"/>
              <a:gd name="connsiteY22" fmla="*/ 5268551 h 5810100"/>
              <a:gd name="connsiteX23" fmla="*/ 4801053 w 8636594"/>
              <a:gd name="connsiteY23" fmla="*/ 5237614 h 5810100"/>
              <a:gd name="connsiteX24" fmla="*/ 4830420 w 8636594"/>
              <a:gd name="connsiteY24" fmla="*/ 5206458 h 5810100"/>
              <a:gd name="connsiteX25" fmla="*/ 4859516 w 8636594"/>
              <a:gd name="connsiteY25" fmla="*/ 5175087 h 5810100"/>
              <a:gd name="connsiteX26" fmla="*/ 4888347 w 8636594"/>
              <a:gd name="connsiteY26" fmla="*/ 5143504 h 5810100"/>
              <a:gd name="connsiteX27" fmla="*/ 4916919 w 8636594"/>
              <a:gd name="connsiteY27" fmla="*/ 5111713 h 5810100"/>
              <a:gd name="connsiteX28" fmla="*/ 4945238 w 8636594"/>
              <a:gd name="connsiteY28" fmla="*/ 5079717 h 5810100"/>
              <a:gd name="connsiteX29" fmla="*/ 4973311 w 8636594"/>
              <a:gd name="connsiteY29" fmla="*/ 5047519 h 5810100"/>
              <a:gd name="connsiteX30" fmla="*/ 5001145 w 8636594"/>
              <a:gd name="connsiteY30" fmla="*/ 5015124 h 5810100"/>
              <a:gd name="connsiteX31" fmla="*/ 5028745 w 8636594"/>
              <a:gd name="connsiteY31" fmla="*/ 4982535 h 5810100"/>
              <a:gd name="connsiteX32" fmla="*/ 5056117 w 8636594"/>
              <a:gd name="connsiteY32" fmla="*/ 4949755 h 5810100"/>
              <a:gd name="connsiteX33" fmla="*/ 5083269 w 8636594"/>
              <a:gd name="connsiteY33" fmla="*/ 4916787 h 5810100"/>
              <a:gd name="connsiteX34" fmla="*/ 5110207 w 8636594"/>
              <a:gd name="connsiteY34" fmla="*/ 4883636 h 5810100"/>
              <a:gd name="connsiteX35" fmla="*/ 5136937 w 8636594"/>
              <a:gd name="connsiteY35" fmla="*/ 4850305 h 5810100"/>
              <a:gd name="connsiteX36" fmla="*/ 5163464 w 8636594"/>
              <a:gd name="connsiteY36" fmla="*/ 4816797 h 5810100"/>
              <a:gd name="connsiteX37" fmla="*/ 5215940 w 8636594"/>
              <a:gd name="connsiteY37" fmla="*/ 4749265 h 5810100"/>
              <a:gd name="connsiteX38" fmla="*/ 5267684 w 8636594"/>
              <a:gd name="connsiteY38" fmla="*/ 4681068 h 5810100"/>
              <a:gd name="connsiteX39" fmla="*/ 5318748 w 8636594"/>
              <a:gd name="connsiteY39" fmla="*/ 4612234 h 5810100"/>
              <a:gd name="connsiteX40" fmla="*/ 5369182 w 8636594"/>
              <a:gd name="connsiteY40" fmla="*/ 4542793 h 5810100"/>
              <a:gd name="connsiteX41" fmla="*/ 5419038 w 8636594"/>
              <a:gd name="connsiteY41" fmla="*/ 4472771 h 5810100"/>
              <a:gd name="connsiteX42" fmla="*/ 5468365 w 8636594"/>
              <a:gd name="connsiteY42" fmla="*/ 4402196 h 5810100"/>
              <a:gd name="connsiteX43" fmla="*/ 5517215 w 8636594"/>
              <a:gd name="connsiteY43" fmla="*/ 4331098 h 5810100"/>
              <a:gd name="connsiteX44" fmla="*/ 5565637 w 8636594"/>
              <a:gd name="connsiteY44" fmla="*/ 4259503 h 5810100"/>
              <a:gd name="connsiteX45" fmla="*/ 5613684 w 8636594"/>
              <a:gd name="connsiteY45" fmla="*/ 4187441 h 5810100"/>
              <a:gd name="connsiteX46" fmla="*/ 5685160 w 8636594"/>
              <a:gd name="connsiteY46" fmla="*/ 4078531 h 5810100"/>
              <a:gd name="connsiteX47" fmla="*/ 5756074 w 8636594"/>
              <a:gd name="connsiteY47" fmla="*/ 3968727 h 5810100"/>
              <a:gd name="connsiteX48" fmla="*/ 5873483 w 8636594"/>
              <a:gd name="connsiteY48" fmla="*/ 3783989 h 5810100"/>
              <a:gd name="connsiteX49" fmla="*/ 6203209 w 8636594"/>
              <a:gd name="connsiteY49" fmla="*/ 3258640 h 5810100"/>
              <a:gd name="connsiteX50" fmla="*/ 6299430 w 8636594"/>
              <a:gd name="connsiteY50" fmla="*/ 3107321 h 5810100"/>
              <a:gd name="connsiteX51" fmla="*/ 6372650 w 8636594"/>
              <a:gd name="connsiteY51" fmla="*/ 2993735 h 5810100"/>
              <a:gd name="connsiteX52" fmla="*/ 6453197 w 8636594"/>
              <a:gd name="connsiteY52" fmla="*/ 2869788 h 5810100"/>
              <a:gd name="connsiteX53" fmla="*/ 6564167 w 8636594"/>
              <a:gd name="connsiteY53" fmla="*/ 2696807 h 5810100"/>
              <a:gd name="connsiteX54" fmla="*/ 6976233 w 8636594"/>
              <a:gd name="connsiteY54" fmla="*/ 2045274 h 5810100"/>
              <a:gd name="connsiteX55" fmla="*/ 7086755 w 8636594"/>
              <a:gd name="connsiteY55" fmla="*/ 1872743 h 5810100"/>
              <a:gd name="connsiteX56" fmla="*/ 7170279 w 8636594"/>
              <a:gd name="connsiteY56" fmla="*/ 1744202 h 5810100"/>
              <a:gd name="connsiteX57" fmla="*/ 7226351 w 8636594"/>
              <a:gd name="connsiteY57" fmla="*/ 1659017 h 5810100"/>
              <a:gd name="connsiteX58" fmla="*/ 7282789 w 8636594"/>
              <a:gd name="connsiteY58" fmla="*/ 1574303 h 5810100"/>
              <a:gd name="connsiteX59" fmla="*/ 7339643 w 8636594"/>
              <a:gd name="connsiteY59" fmla="*/ 1490113 h 5810100"/>
              <a:gd name="connsiteX60" fmla="*/ 7396957 w 8636594"/>
              <a:gd name="connsiteY60" fmla="*/ 1406503 h 5810100"/>
              <a:gd name="connsiteX61" fmla="*/ 7454781 w 8636594"/>
              <a:gd name="connsiteY61" fmla="*/ 1323526 h 5810100"/>
              <a:gd name="connsiteX62" fmla="*/ 7513161 w 8636594"/>
              <a:gd name="connsiteY62" fmla="*/ 1241237 h 5810100"/>
              <a:gd name="connsiteX63" fmla="*/ 7572144 w 8636594"/>
              <a:gd name="connsiteY63" fmla="*/ 1159689 h 5810100"/>
              <a:gd name="connsiteX64" fmla="*/ 7601877 w 8636594"/>
              <a:gd name="connsiteY64" fmla="*/ 1119210 h 5810100"/>
              <a:gd name="connsiteX65" fmla="*/ 7631779 w 8636594"/>
              <a:gd name="connsiteY65" fmla="*/ 1078937 h 5810100"/>
              <a:gd name="connsiteX66" fmla="*/ 7661855 w 8636594"/>
              <a:gd name="connsiteY66" fmla="*/ 1038876 h 5810100"/>
              <a:gd name="connsiteX67" fmla="*/ 7692111 w 8636594"/>
              <a:gd name="connsiteY67" fmla="*/ 999035 h 5810100"/>
              <a:gd name="connsiteX68" fmla="*/ 7722554 w 8636594"/>
              <a:gd name="connsiteY68" fmla="*/ 959419 h 5810100"/>
              <a:gd name="connsiteX69" fmla="*/ 7753190 w 8636594"/>
              <a:gd name="connsiteY69" fmla="*/ 920037 h 5810100"/>
              <a:gd name="connsiteX70" fmla="*/ 7784023 w 8636594"/>
              <a:gd name="connsiteY70" fmla="*/ 880894 h 5810100"/>
              <a:gd name="connsiteX71" fmla="*/ 7815061 w 8636594"/>
              <a:gd name="connsiteY71" fmla="*/ 841997 h 5810100"/>
              <a:gd name="connsiteX72" fmla="*/ 7846308 w 8636594"/>
              <a:gd name="connsiteY72" fmla="*/ 803354 h 5810100"/>
              <a:gd name="connsiteX73" fmla="*/ 7877772 w 8636594"/>
              <a:gd name="connsiteY73" fmla="*/ 764970 h 5810100"/>
              <a:gd name="connsiteX74" fmla="*/ 7909458 w 8636594"/>
              <a:gd name="connsiteY74" fmla="*/ 726853 h 5810100"/>
              <a:gd name="connsiteX75" fmla="*/ 7941371 w 8636594"/>
              <a:gd name="connsiteY75" fmla="*/ 689010 h 5810100"/>
              <a:gd name="connsiteX76" fmla="*/ 7973518 w 8636594"/>
              <a:gd name="connsiteY76" fmla="*/ 651447 h 5810100"/>
              <a:gd name="connsiteX77" fmla="*/ 8005905 w 8636594"/>
              <a:gd name="connsiteY77" fmla="*/ 614171 h 5810100"/>
              <a:gd name="connsiteX78" fmla="*/ 8038538 w 8636594"/>
              <a:gd name="connsiteY78" fmla="*/ 577189 h 5810100"/>
              <a:gd name="connsiteX79" fmla="*/ 8071421 w 8636594"/>
              <a:gd name="connsiteY79" fmla="*/ 540507 h 5810100"/>
              <a:gd name="connsiteX80" fmla="*/ 8104563 w 8636594"/>
              <a:gd name="connsiteY80" fmla="*/ 504132 h 5810100"/>
              <a:gd name="connsiteX81" fmla="*/ 8137967 w 8636594"/>
              <a:gd name="connsiteY81" fmla="*/ 468072 h 5810100"/>
              <a:gd name="connsiteX82" fmla="*/ 8171641 w 8636594"/>
              <a:gd name="connsiteY82" fmla="*/ 432332 h 5810100"/>
              <a:gd name="connsiteX83" fmla="*/ 8205590 w 8636594"/>
              <a:gd name="connsiteY83" fmla="*/ 396920 h 5810100"/>
              <a:gd name="connsiteX84" fmla="*/ 8239820 w 8636594"/>
              <a:gd name="connsiteY84" fmla="*/ 361843 h 5810100"/>
              <a:gd name="connsiteX85" fmla="*/ 8274337 w 8636594"/>
              <a:gd name="connsiteY85" fmla="*/ 327107 h 5810100"/>
              <a:gd name="connsiteX86" fmla="*/ 8309147 w 8636594"/>
              <a:gd name="connsiteY86" fmla="*/ 292718 h 5810100"/>
              <a:gd name="connsiteX87" fmla="*/ 8344256 w 8636594"/>
              <a:gd name="connsiteY87" fmla="*/ 258685 h 5810100"/>
              <a:gd name="connsiteX88" fmla="*/ 8379669 w 8636594"/>
              <a:gd name="connsiteY88" fmla="*/ 225013 h 5810100"/>
              <a:gd name="connsiteX89" fmla="*/ 8415394 w 8636594"/>
              <a:gd name="connsiteY89" fmla="*/ 191709 h 5810100"/>
              <a:gd name="connsiteX90" fmla="*/ 8451434 w 8636594"/>
              <a:gd name="connsiteY90" fmla="*/ 158780 h 5810100"/>
              <a:gd name="connsiteX91" fmla="*/ 8487798 w 8636594"/>
              <a:gd name="connsiteY91" fmla="*/ 126233 h 5810100"/>
              <a:gd name="connsiteX92" fmla="*/ 8524489 w 8636594"/>
              <a:gd name="connsiteY92" fmla="*/ 94075 h 5810100"/>
              <a:gd name="connsiteX93" fmla="*/ 8561515 w 8636594"/>
              <a:gd name="connsiteY93" fmla="*/ 62312 h 5810100"/>
              <a:gd name="connsiteX94" fmla="*/ 8598881 w 8636594"/>
              <a:gd name="connsiteY94" fmla="*/ 30951 h 5810100"/>
              <a:gd name="connsiteX95" fmla="*/ 8636594 w 8636594"/>
              <a:gd name="connsiteY95" fmla="*/ 0 h 5810100"/>
              <a:gd name="connsiteX0" fmla="*/ 8636594 w 8636594"/>
              <a:gd name="connsiteY0" fmla="*/ 0 h 5783988"/>
              <a:gd name="connsiteX1" fmla="*/ 5293 w 8636594"/>
              <a:gd name="connsiteY1" fmla="*/ 0 h 5783988"/>
              <a:gd name="connsiteX2" fmla="*/ 0 w 8636594"/>
              <a:gd name="connsiteY2" fmla="*/ 5587843 h 5783988"/>
              <a:gd name="connsiteX3" fmla="*/ 4183061 w 8636594"/>
              <a:gd name="connsiteY3" fmla="*/ 5783988 h 5783988"/>
              <a:gd name="connsiteX4" fmla="*/ 4218791 w 8636594"/>
              <a:gd name="connsiteY4" fmla="*/ 5757591 h 5783988"/>
              <a:gd name="connsiteX5" fmla="*/ 4254129 w 8636594"/>
              <a:gd name="connsiteY5" fmla="*/ 5730912 h 5783988"/>
              <a:gd name="connsiteX6" fmla="*/ 4289081 w 8636594"/>
              <a:gd name="connsiteY6" fmla="*/ 5703955 h 5783988"/>
              <a:gd name="connsiteX7" fmla="*/ 4323654 w 8636594"/>
              <a:gd name="connsiteY7" fmla="*/ 5676722 h 5783988"/>
              <a:gd name="connsiteX8" fmla="*/ 4357854 w 8636594"/>
              <a:gd name="connsiteY8" fmla="*/ 5649218 h 5783988"/>
              <a:gd name="connsiteX9" fmla="*/ 4391688 w 8636594"/>
              <a:gd name="connsiteY9" fmla="*/ 5621446 h 5783988"/>
              <a:gd name="connsiteX10" fmla="*/ 4425162 w 8636594"/>
              <a:gd name="connsiteY10" fmla="*/ 5593409 h 5783988"/>
              <a:gd name="connsiteX11" fmla="*/ 4458281 w 8636594"/>
              <a:gd name="connsiteY11" fmla="*/ 5565111 h 5783988"/>
              <a:gd name="connsiteX12" fmla="*/ 4491053 w 8636594"/>
              <a:gd name="connsiteY12" fmla="*/ 5536556 h 5783988"/>
              <a:gd name="connsiteX13" fmla="*/ 4523484 w 8636594"/>
              <a:gd name="connsiteY13" fmla="*/ 5507747 h 5783988"/>
              <a:gd name="connsiteX14" fmla="*/ 4555580 w 8636594"/>
              <a:gd name="connsiteY14" fmla="*/ 5478687 h 5783988"/>
              <a:gd name="connsiteX15" fmla="*/ 4587347 w 8636594"/>
              <a:gd name="connsiteY15" fmla="*/ 5449380 h 5783988"/>
              <a:gd name="connsiteX16" fmla="*/ 4618793 w 8636594"/>
              <a:gd name="connsiteY16" fmla="*/ 5419830 h 5783988"/>
              <a:gd name="connsiteX17" fmla="*/ 4649922 w 8636594"/>
              <a:gd name="connsiteY17" fmla="*/ 5390040 h 5783988"/>
              <a:gd name="connsiteX18" fmla="*/ 4680742 w 8636594"/>
              <a:gd name="connsiteY18" fmla="*/ 5360014 h 5783988"/>
              <a:gd name="connsiteX19" fmla="*/ 4711259 w 8636594"/>
              <a:gd name="connsiteY19" fmla="*/ 5329755 h 5783988"/>
              <a:gd name="connsiteX20" fmla="*/ 4741478 w 8636594"/>
              <a:gd name="connsiteY20" fmla="*/ 5299266 h 5783988"/>
              <a:gd name="connsiteX21" fmla="*/ 4771408 w 8636594"/>
              <a:gd name="connsiteY21" fmla="*/ 5268551 h 5783988"/>
              <a:gd name="connsiteX22" fmla="*/ 4801053 w 8636594"/>
              <a:gd name="connsiteY22" fmla="*/ 5237614 h 5783988"/>
              <a:gd name="connsiteX23" fmla="*/ 4830420 w 8636594"/>
              <a:gd name="connsiteY23" fmla="*/ 5206458 h 5783988"/>
              <a:gd name="connsiteX24" fmla="*/ 4859516 w 8636594"/>
              <a:gd name="connsiteY24" fmla="*/ 5175087 h 5783988"/>
              <a:gd name="connsiteX25" fmla="*/ 4888347 w 8636594"/>
              <a:gd name="connsiteY25" fmla="*/ 5143504 h 5783988"/>
              <a:gd name="connsiteX26" fmla="*/ 4916919 w 8636594"/>
              <a:gd name="connsiteY26" fmla="*/ 5111713 h 5783988"/>
              <a:gd name="connsiteX27" fmla="*/ 4945238 w 8636594"/>
              <a:gd name="connsiteY27" fmla="*/ 5079717 h 5783988"/>
              <a:gd name="connsiteX28" fmla="*/ 4973311 w 8636594"/>
              <a:gd name="connsiteY28" fmla="*/ 5047519 h 5783988"/>
              <a:gd name="connsiteX29" fmla="*/ 5001145 w 8636594"/>
              <a:gd name="connsiteY29" fmla="*/ 5015124 h 5783988"/>
              <a:gd name="connsiteX30" fmla="*/ 5028745 w 8636594"/>
              <a:gd name="connsiteY30" fmla="*/ 4982535 h 5783988"/>
              <a:gd name="connsiteX31" fmla="*/ 5056117 w 8636594"/>
              <a:gd name="connsiteY31" fmla="*/ 4949755 h 5783988"/>
              <a:gd name="connsiteX32" fmla="*/ 5083269 w 8636594"/>
              <a:gd name="connsiteY32" fmla="*/ 4916787 h 5783988"/>
              <a:gd name="connsiteX33" fmla="*/ 5110207 w 8636594"/>
              <a:gd name="connsiteY33" fmla="*/ 4883636 h 5783988"/>
              <a:gd name="connsiteX34" fmla="*/ 5136937 w 8636594"/>
              <a:gd name="connsiteY34" fmla="*/ 4850305 h 5783988"/>
              <a:gd name="connsiteX35" fmla="*/ 5163464 w 8636594"/>
              <a:gd name="connsiteY35" fmla="*/ 4816797 h 5783988"/>
              <a:gd name="connsiteX36" fmla="*/ 5215940 w 8636594"/>
              <a:gd name="connsiteY36" fmla="*/ 4749265 h 5783988"/>
              <a:gd name="connsiteX37" fmla="*/ 5267684 w 8636594"/>
              <a:gd name="connsiteY37" fmla="*/ 4681068 h 5783988"/>
              <a:gd name="connsiteX38" fmla="*/ 5318748 w 8636594"/>
              <a:gd name="connsiteY38" fmla="*/ 4612234 h 5783988"/>
              <a:gd name="connsiteX39" fmla="*/ 5369182 w 8636594"/>
              <a:gd name="connsiteY39" fmla="*/ 4542793 h 5783988"/>
              <a:gd name="connsiteX40" fmla="*/ 5419038 w 8636594"/>
              <a:gd name="connsiteY40" fmla="*/ 4472771 h 5783988"/>
              <a:gd name="connsiteX41" fmla="*/ 5468365 w 8636594"/>
              <a:gd name="connsiteY41" fmla="*/ 4402196 h 5783988"/>
              <a:gd name="connsiteX42" fmla="*/ 5517215 w 8636594"/>
              <a:gd name="connsiteY42" fmla="*/ 4331098 h 5783988"/>
              <a:gd name="connsiteX43" fmla="*/ 5565637 w 8636594"/>
              <a:gd name="connsiteY43" fmla="*/ 4259503 h 5783988"/>
              <a:gd name="connsiteX44" fmla="*/ 5613684 w 8636594"/>
              <a:gd name="connsiteY44" fmla="*/ 4187441 h 5783988"/>
              <a:gd name="connsiteX45" fmla="*/ 5685160 w 8636594"/>
              <a:gd name="connsiteY45" fmla="*/ 4078531 h 5783988"/>
              <a:gd name="connsiteX46" fmla="*/ 5756074 w 8636594"/>
              <a:gd name="connsiteY46" fmla="*/ 3968727 h 5783988"/>
              <a:gd name="connsiteX47" fmla="*/ 5873483 w 8636594"/>
              <a:gd name="connsiteY47" fmla="*/ 3783989 h 5783988"/>
              <a:gd name="connsiteX48" fmla="*/ 6203209 w 8636594"/>
              <a:gd name="connsiteY48" fmla="*/ 3258640 h 5783988"/>
              <a:gd name="connsiteX49" fmla="*/ 6299430 w 8636594"/>
              <a:gd name="connsiteY49" fmla="*/ 3107321 h 5783988"/>
              <a:gd name="connsiteX50" fmla="*/ 6372650 w 8636594"/>
              <a:gd name="connsiteY50" fmla="*/ 2993735 h 5783988"/>
              <a:gd name="connsiteX51" fmla="*/ 6453197 w 8636594"/>
              <a:gd name="connsiteY51" fmla="*/ 2869788 h 5783988"/>
              <a:gd name="connsiteX52" fmla="*/ 6564167 w 8636594"/>
              <a:gd name="connsiteY52" fmla="*/ 2696807 h 5783988"/>
              <a:gd name="connsiteX53" fmla="*/ 6976233 w 8636594"/>
              <a:gd name="connsiteY53" fmla="*/ 2045274 h 5783988"/>
              <a:gd name="connsiteX54" fmla="*/ 7086755 w 8636594"/>
              <a:gd name="connsiteY54" fmla="*/ 1872743 h 5783988"/>
              <a:gd name="connsiteX55" fmla="*/ 7170279 w 8636594"/>
              <a:gd name="connsiteY55" fmla="*/ 1744202 h 5783988"/>
              <a:gd name="connsiteX56" fmla="*/ 7226351 w 8636594"/>
              <a:gd name="connsiteY56" fmla="*/ 1659017 h 5783988"/>
              <a:gd name="connsiteX57" fmla="*/ 7282789 w 8636594"/>
              <a:gd name="connsiteY57" fmla="*/ 1574303 h 5783988"/>
              <a:gd name="connsiteX58" fmla="*/ 7339643 w 8636594"/>
              <a:gd name="connsiteY58" fmla="*/ 1490113 h 5783988"/>
              <a:gd name="connsiteX59" fmla="*/ 7396957 w 8636594"/>
              <a:gd name="connsiteY59" fmla="*/ 1406503 h 5783988"/>
              <a:gd name="connsiteX60" fmla="*/ 7454781 w 8636594"/>
              <a:gd name="connsiteY60" fmla="*/ 1323526 h 5783988"/>
              <a:gd name="connsiteX61" fmla="*/ 7513161 w 8636594"/>
              <a:gd name="connsiteY61" fmla="*/ 1241237 h 5783988"/>
              <a:gd name="connsiteX62" fmla="*/ 7572144 w 8636594"/>
              <a:gd name="connsiteY62" fmla="*/ 1159689 h 5783988"/>
              <a:gd name="connsiteX63" fmla="*/ 7601877 w 8636594"/>
              <a:gd name="connsiteY63" fmla="*/ 1119210 h 5783988"/>
              <a:gd name="connsiteX64" fmla="*/ 7631779 w 8636594"/>
              <a:gd name="connsiteY64" fmla="*/ 1078937 h 5783988"/>
              <a:gd name="connsiteX65" fmla="*/ 7661855 w 8636594"/>
              <a:gd name="connsiteY65" fmla="*/ 1038876 h 5783988"/>
              <a:gd name="connsiteX66" fmla="*/ 7692111 w 8636594"/>
              <a:gd name="connsiteY66" fmla="*/ 999035 h 5783988"/>
              <a:gd name="connsiteX67" fmla="*/ 7722554 w 8636594"/>
              <a:gd name="connsiteY67" fmla="*/ 959419 h 5783988"/>
              <a:gd name="connsiteX68" fmla="*/ 7753190 w 8636594"/>
              <a:gd name="connsiteY68" fmla="*/ 920037 h 5783988"/>
              <a:gd name="connsiteX69" fmla="*/ 7784023 w 8636594"/>
              <a:gd name="connsiteY69" fmla="*/ 880894 h 5783988"/>
              <a:gd name="connsiteX70" fmla="*/ 7815061 w 8636594"/>
              <a:gd name="connsiteY70" fmla="*/ 841997 h 5783988"/>
              <a:gd name="connsiteX71" fmla="*/ 7846308 w 8636594"/>
              <a:gd name="connsiteY71" fmla="*/ 803354 h 5783988"/>
              <a:gd name="connsiteX72" fmla="*/ 7877772 w 8636594"/>
              <a:gd name="connsiteY72" fmla="*/ 764970 h 5783988"/>
              <a:gd name="connsiteX73" fmla="*/ 7909458 w 8636594"/>
              <a:gd name="connsiteY73" fmla="*/ 726853 h 5783988"/>
              <a:gd name="connsiteX74" fmla="*/ 7941371 w 8636594"/>
              <a:gd name="connsiteY74" fmla="*/ 689010 h 5783988"/>
              <a:gd name="connsiteX75" fmla="*/ 7973518 w 8636594"/>
              <a:gd name="connsiteY75" fmla="*/ 651447 h 5783988"/>
              <a:gd name="connsiteX76" fmla="*/ 8005905 w 8636594"/>
              <a:gd name="connsiteY76" fmla="*/ 614171 h 5783988"/>
              <a:gd name="connsiteX77" fmla="*/ 8038538 w 8636594"/>
              <a:gd name="connsiteY77" fmla="*/ 577189 h 5783988"/>
              <a:gd name="connsiteX78" fmla="*/ 8071421 w 8636594"/>
              <a:gd name="connsiteY78" fmla="*/ 540507 h 5783988"/>
              <a:gd name="connsiteX79" fmla="*/ 8104563 w 8636594"/>
              <a:gd name="connsiteY79" fmla="*/ 504132 h 5783988"/>
              <a:gd name="connsiteX80" fmla="*/ 8137967 w 8636594"/>
              <a:gd name="connsiteY80" fmla="*/ 468072 h 5783988"/>
              <a:gd name="connsiteX81" fmla="*/ 8171641 w 8636594"/>
              <a:gd name="connsiteY81" fmla="*/ 432332 h 5783988"/>
              <a:gd name="connsiteX82" fmla="*/ 8205590 w 8636594"/>
              <a:gd name="connsiteY82" fmla="*/ 396920 h 5783988"/>
              <a:gd name="connsiteX83" fmla="*/ 8239820 w 8636594"/>
              <a:gd name="connsiteY83" fmla="*/ 361843 h 5783988"/>
              <a:gd name="connsiteX84" fmla="*/ 8274337 w 8636594"/>
              <a:gd name="connsiteY84" fmla="*/ 327107 h 5783988"/>
              <a:gd name="connsiteX85" fmla="*/ 8309147 w 8636594"/>
              <a:gd name="connsiteY85" fmla="*/ 292718 h 5783988"/>
              <a:gd name="connsiteX86" fmla="*/ 8344256 w 8636594"/>
              <a:gd name="connsiteY86" fmla="*/ 258685 h 5783988"/>
              <a:gd name="connsiteX87" fmla="*/ 8379669 w 8636594"/>
              <a:gd name="connsiteY87" fmla="*/ 225013 h 5783988"/>
              <a:gd name="connsiteX88" fmla="*/ 8415394 w 8636594"/>
              <a:gd name="connsiteY88" fmla="*/ 191709 h 5783988"/>
              <a:gd name="connsiteX89" fmla="*/ 8451434 w 8636594"/>
              <a:gd name="connsiteY89" fmla="*/ 158780 h 5783988"/>
              <a:gd name="connsiteX90" fmla="*/ 8487798 w 8636594"/>
              <a:gd name="connsiteY90" fmla="*/ 126233 h 5783988"/>
              <a:gd name="connsiteX91" fmla="*/ 8524489 w 8636594"/>
              <a:gd name="connsiteY91" fmla="*/ 94075 h 5783988"/>
              <a:gd name="connsiteX92" fmla="*/ 8561515 w 8636594"/>
              <a:gd name="connsiteY92" fmla="*/ 62312 h 5783988"/>
              <a:gd name="connsiteX93" fmla="*/ 8598881 w 8636594"/>
              <a:gd name="connsiteY93" fmla="*/ 30951 h 5783988"/>
              <a:gd name="connsiteX94" fmla="*/ 8636594 w 8636594"/>
              <a:gd name="connsiteY94" fmla="*/ 0 h 5783988"/>
              <a:gd name="connsiteX0" fmla="*/ 8636594 w 8636594"/>
              <a:gd name="connsiteY0" fmla="*/ 0 h 5757591"/>
              <a:gd name="connsiteX1" fmla="*/ 5293 w 8636594"/>
              <a:gd name="connsiteY1" fmla="*/ 0 h 5757591"/>
              <a:gd name="connsiteX2" fmla="*/ 0 w 8636594"/>
              <a:gd name="connsiteY2" fmla="*/ 5587843 h 5757591"/>
              <a:gd name="connsiteX3" fmla="*/ 4218791 w 8636594"/>
              <a:gd name="connsiteY3" fmla="*/ 5757591 h 5757591"/>
              <a:gd name="connsiteX4" fmla="*/ 4254129 w 8636594"/>
              <a:gd name="connsiteY4" fmla="*/ 5730912 h 5757591"/>
              <a:gd name="connsiteX5" fmla="*/ 4289081 w 8636594"/>
              <a:gd name="connsiteY5" fmla="*/ 5703955 h 5757591"/>
              <a:gd name="connsiteX6" fmla="*/ 4323654 w 8636594"/>
              <a:gd name="connsiteY6" fmla="*/ 5676722 h 5757591"/>
              <a:gd name="connsiteX7" fmla="*/ 4357854 w 8636594"/>
              <a:gd name="connsiteY7" fmla="*/ 5649218 h 5757591"/>
              <a:gd name="connsiteX8" fmla="*/ 4391688 w 8636594"/>
              <a:gd name="connsiteY8" fmla="*/ 5621446 h 5757591"/>
              <a:gd name="connsiteX9" fmla="*/ 4425162 w 8636594"/>
              <a:gd name="connsiteY9" fmla="*/ 5593409 h 5757591"/>
              <a:gd name="connsiteX10" fmla="*/ 4458281 w 8636594"/>
              <a:gd name="connsiteY10" fmla="*/ 5565111 h 5757591"/>
              <a:gd name="connsiteX11" fmla="*/ 4491053 w 8636594"/>
              <a:gd name="connsiteY11" fmla="*/ 5536556 h 5757591"/>
              <a:gd name="connsiteX12" fmla="*/ 4523484 w 8636594"/>
              <a:gd name="connsiteY12" fmla="*/ 5507747 h 5757591"/>
              <a:gd name="connsiteX13" fmla="*/ 4555580 w 8636594"/>
              <a:gd name="connsiteY13" fmla="*/ 5478687 h 5757591"/>
              <a:gd name="connsiteX14" fmla="*/ 4587347 w 8636594"/>
              <a:gd name="connsiteY14" fmla="*/ 5449380 h 5757591"/>
              <a:gd name="connsiteX15" fmla="*/ 4618793 w 8636594"/>
              <a:gd name="connsiteY15" fmla="*/ 5419830 h 5757591"/>
              <a:gd name="connsiteX16" fmla="*/ 4649922 w 8636594"/>
              <a:gd name="connsiteY16" fmla="*/ 5390040 h 5757591"/>
              <a:gd name="connsiteX17" fmla="*/ 4680742 w 8636594"/>
              <a:gd name="connsiteY17" fmla="*/ 5360014 h 5757591"/>
              <a:gd name="connsiteX18" fmla="*/ 4711259 w 8636594"/>
              <a:gd name="connsiteY18" fmla="*/ 5329755 h 5757591"/>
              <a:gd name="connsiteX19" fmla="*/ 4741478 w 8636594"/>
              <a:gd name="connsiteY19" fmla="*/ 5299266 h 5757591"/>
              <a:gd name="connsiteX20" fmla="*/ 4771408 w 8636594"/>
              <a:gd name="connsiteY20" fmla="*/ 5268551 h 5757591"/>
              <a:gd name="connsiteX21" fmla="*/ 4801053 w 8636594"/>
              <a:gd name="connsiteY21" fmla="*/ 5237614 h 5757591"/>
              <a:gd name="connsiteX22" fmla="*/ 4830420 w 8636594"/>
              <a:gd name="connsiteY22" fmla="*/ 5206458 h 5757591"/>
              <a:gd name="connsiteX23" fmla="*/ 4859516 w 8636594"/>
              <a:gd name="connsiteY23" fmla="*/ 5175087 h 5757591"/>
              <a:gd name="connsiteX24" fmla="*/ 4888347 w 8636594"/>
              <a:gd name="connsiteY24" fmla="*/ 5143504 h 5757591"/>
              <a:gd name="connsiteX25" fmla="*/ 4916919 w 8636594"/>
              <a:gd name="connsiteY25" fmla="*/ 5111713 h 5757591"/>
              <a:gd name="connsiteX26" fmla="*/ 4945238 w 8636594"/>
              <a:gd name="connsiteY26" fmla="*/ 5079717 h 5757591"/>
              <a:gd name="connsiteX27" fmla="*/ 4973311 w 8636594"/>
              <a:gd name="connsiteY27" fmla="*/ 5047519 h 5757591"/>
              <a:gd name="connsiteX28" fmla="*/ 5001145 w 8636594"/>
              <a:gd name="connsiteY28" fmla="*/ 5015124 h 5757591"/>
              <a:gd name="connsiteX29" fmla="*/ 5028745 w 8636594"/>
              <a:gd name="connsiteY29" fmla="*/ 4982535 h 5757591"/>
              <a:gd name="connsiteX30" fmla="*/ 5056117 w 8636594"/>
              <a:gd name="connsiteY30" fmla="*/ 4949755 h 5757591"/>
              <a:gd name="connsiteX31" fmla="*/ 5083269 w 8636594"/>
              <a:gd name="connsiteY31" fmla="*/ 4916787 h 5757591"/>
              <a:gd name="connsiteX32" fmla="*/ 5110207 w 8636594"/>
              <a:gd name="connsiteY32" fmla="*/ 4883636 h 5757591"/>
              <a:gd name="connsiteX33" fmla="*/ 5136937 w 8636594"/>
              <a:gd name="connsiteY33" fmla="*/ 4850305 h 5757591"/>
              <a:gd name="connsiteX34" fmla="*/ 5163464 w 8636594"/>
              <a:gd name="connsiteY34" fmla="*/ 4816797 h 5757591"/>
              <a:gd name="connsiteX35" fmla="*/ 5215940 w 8636594"/>
              <a:gd name="connsiteY35" fmla="*/ 4749265 h 5757591"/>
              <a:gd name="connsiteX36" fmla="*/ 5267684 w 8636594"/>
              <a:gd name="connsiteY36" fmla="*/ 4681068 h 5757591"/>
              <a:gd name="connsiteX37" fmla="*/ 5318748 w 8636594"/>
              <a:gd name="connsiteY37" fmla="*/ 4612234 h 5757591"/>
              <a:gd name="connsiteX38" fmla="*/ 5369182 w 8636594"/>
              <a:gd name="connsiteY38" fmla="*/ 4542793 h 5757591"/>
              <a:gd name="connsiteX39" fmla="*/ 5419038 w 8636594"/>
              <a:gd name="connsiteY39" fmla="*/ 4472771 h 5757591"/>
              <a:gd name="connsiteX40" fmla="*/ 5468365 w 8636594"/>
              <a:gd name="connsiteY40" fmla="*/ 4402196 h 5757591"/>
              <a:gd name="connsiteX41" fmla="*/ 5517215 w 8636594"/>
              <a:gd name="connsiteY41" fmla="*/ 4331098 h 5757591"/>
              <a:gd name="connsiteX42" fmla="*/ 5565637 w 8636594"/>
              <a:gd name="connsiteY42" fmla="*/ 4259503 h 5757591"/>
              <a:gd name="connsiteX43" fmla="*/ 5613684 w 8636594"/>
              <a:gd name="connsiteY43" fmla="*/ 4187441 h 5757591"/>
              <a:gd name="connsiteX44" fmla="*/ 5685160 w 8636594"/>
              <a:gd name="connsiteY44" fmla="*/ 4078531 h 5757591"/>
              <a:gd name="connsiteX45" fmla="*/ 5756074 w 8636594"/>
              <a:gd name="connsiteY45" fmla="*/ 3968727 h 5757591"/>
              <a:gd name="connsiteX46" fmla="*/ 5873483 w 8636594"/>
              <a:gd name="connsiteY46" fmla="*/ 3783989 h 5757591"/>
              <a:gd name="connsiteX47" fmla="*/ 6203209 w 8636594"/>
              <a:gd name="connsiteY47" fmla="*/ 3258640 h 5757591"/>
              <a:gd name="connsiteX48" fmla="*/ 6299430 w 8636594"/>
              <a:gd name="connsiteY48" fmla="*/ 3107321 h 5757591"/>
              <a:gd name="connsiteX49" fmla="*/ 6372650 w 8636594"/>
              <a:gd name="connsiteY49" fmla="*/ 2993735 h 5757591"/>
              <a:gd name="connsiteX50" fmla="*/ 6453197 w 8636594"/>
              <a:gd name="connsiteY50" fmla="*/ 2869788 h 5757591"/>
              <a:gd name="connsiteX51" fmla="*/ 6564167 w 8636594"/>
              <a:gd name="connsiteY51" fmla="*/ 2696807 h 5757591"/>
              <a:gd name="connsiteX52" fmla="*/ 6976233 w 8636594"/>
              <a:gd name="connsiteY52" fmla="*/ 2045274 h 5757591"/>
              <a:gd name="connsiteX53" fmla="*/ 7086755 w 8636594"/>
              <a:gd name="connsiteY53" fmla="*/ 1872743 h 5757591"/>
              <a:gd name="connsiteX54" fmla="*/ 7170279 w 8636594"/>
              <a:gd name="connsiteY54" fmla="*/ 1744202 h 5757591"/>
              <a:gd name="connsiteX55" fmla="*/ 7226351 w 8636594"/>
              <a:gd name="connsiteY55" fmla="*/ 1659017 h 5757591"/>
              <a:gd name="connsiteX56" fmla="*/ 7282789 w 8636594"/>
              <a:gd name="connsiteY56" fmla="*/ 1574303 h 5757591"/>
              <a:gd name="connsiteX57" fmla="*/ 7339643 w 8636594"/>
              <a:gd name="connsiteY57" fmla="*/ 1490113 h 5757591"/>
              <a:gd name="connsiteX58" fmla="*/ 7396957 w 8636594"/>
              <a:gd name="connsiteY58" fmla="*/ 1406503 h 5757591"/>
              <a:gd name="connsiteX59" fmla="*/ 7454781 w 8636594"/>
              <a:gd name="connsiteY59" fmla="*/ 1323526 h 5757591"/>
              <a:gd name="connsiteX60" fmla="*/ 7513161 w 8636594"/>
              <a:gd name="connsiteY60" fmla="*/ 1241237 h 5757591"/>
              <a:gd name="connsiteX61" fmla="*/ 7572144 w 8636594"/>
              <a:gd name="connsiteY61" fmla="*/ 1159689 h 5757591"/>
              <a:gd name="connsiteX62" fmla="*/ 7601877 w 8636594"/>
              <a:gd name="connsiteY62" fmla="*/ 1119210 h 5757591"/>
              <a:gd name="connsiteX63" fmla="*/ 7631779 w 8636594"/>
              <a:gd name="connsiteY63" fmla="*/ 1078937 h 5757591"/>
              <a:gd name="connsiteX64" fmla="*/ 7661855 w 8636594"/>
              <a:gd name="connsiteY64" fmla="*/ 1038876 h 5757591"/>
              <a:gd name="connsiteX65" fmla="*/ 7692111 w 8636594"/>
              <a:gd name="connsiteY65" fmla="*/ 999035 h 5757591"/>
              <a:gd name="connsiteX66" fmla="*/ 7722554 w 8636594"/>
              <a:gd name="connsiteY66" fmla="*/ 959419 h 5757591"/>
              <a:gd name="connsiteX67" fmla="*/ 7753190 w 8636594"/>
              <a:gd name="connsiteY67" fmla="*/ 920037 h 5757591"/>
              <a:gd name="connsiteX68" fmla="*/ 7784023 w 8636594"/>
              <a:gd name="connsiteY68" fmla="*/ 880894 h 5757591"/>
              <a:gd name="connsiteX69" fmla="*/ 7815061 w 8636594"/>
              <a:gd name="connsiteY69" fmla="*/ 841997 h 5757591"/>
              <a:gd name="connsiteX70" fmla="*/ 7846308 w 8636594"/>
              <a:gd name="connsiteY70" fmla="*/ 803354 h 5757591"/>
              <a:gd name="connsiteX71" fmla="*/ 7877772 w 8636594"/>
              <a:gd name="connsiteY71" fmla="*/ 764970 h 5757591"/>
              <a:gd name="connsiteX72" fmla="*/ 7909458 w 8636594"/>
              <a:gd name="connsiteY72" fmla="*/ 726853 h 5757591"/>
              <a:gd name="connsiteX73" fmla="*/ 7941371 w 8636594"/>
              <a:gd name="connsiteY73" fmla="*/ 689010 h 5757591"/>
              <a:gd name="connsiteX74" fmla="*/ 7973518 w 8636594"/>
              <a:gd name="connsiteY74" fmla="*/ 651447 h 5757591"/>
              <a:gd name="connsiteX75" fmla="*/ 8005905 w 8636594"/>
              <a:gd name="connsiteY75" fmla="*/ 614171 h 5757591"/>
              <a:gd name="connsiteX76" fmla="*/ 8038538 w 8636594"/>
              <a:gd name="connsiteY76" fmla="*/ 577189 h 5757591"/>
              <a:gd name="connsiteX77" fmla="*/ 8071421 w 8636594"/>
              <a:gd name="connsiteY77" fmla="*/ 540507 h 5757591"/>
              <a:gd name="connsiteX78" fmla="*/ 8104563 w 8636594"/>
              <a:gd name="connsiteY78" fmla="*/ 504132 h 5757591"/>
              <a:gd name="connsiteX79" fmla="*/ 8137967 w 8636594"/>
              <a:gd name="connsiteY79" fmla="*/ 468072 h 5757591"/>
              <a:gd name="connsiteX80" fmla="*/ 8171641 w 8636594"/>
              <a:gd name="connsiteY80" fmla="*/ 432332 h 5757591"/>
              <a:gd name="connsiteX81" fmla="*/ 8205590 w 8636594"/>
              <a:gd name="connsiteY81" fmla="*/ 396920 h 5757591"/>
              <a:gd name="connsiteX82" fmla="*/ 8239820 w 8636594"/>
              <a:gd name="connsiteY82" fmla="*/ 361843 h 5757591"/>
              <a:gd name="connsiteX83" fmla="*/ 8274337 w 8636594"/>
              <a:gd name="connsiteY83" fmla="*/ 327107 h 5757591"/>
              <a:gd name="connsiteX84" fmla="*/ 8309147 w 8636594"/>
              <a:gd name="connsiteY84" fmla="*/ 292718 h 5757591"/>
              <a:gd name="connsiteX85" fmla="*/ 8344256 w 8636594"/>
              <a:gd name="connsiteY85" fmla="*/ 258685 h 5757591"/>
              <a:gd name="connsiteX86" fmla="*/ 8379669 w 8636594"/>
              <a:gd name="connsiteY86" fmla="*/ 225013 h 5757591"/>
              <a:gd name="connsiteX87" fmla="*/ 8415394 w 8636594"/>
              <a:gd name="connsiteY87" fmla="*/ 191709 h 5757591"/>
              <a:gd name="connsiteX88" fmla="*/ 8451434 w 8636594"/>
              <a:gd name="connsiteY88" fmla="*/ 158780 h 5757591"/>
              <a:gd name="connsiteX89" fmla="*/ 8487798 w 8636594"/>
              <a:gd name="connsiteY89" fmla="*/ 126233 h 5757591"/>
              <a:gd name="connsiteX90" fmla="*/ 8524489 w 8636594"/>
              <a:gd name="connsiteY90" fmla="*/ 94075 h 5757591"/>
              <a:gd name="connsiteX91" fmla="*/ 8561515 w 8636594"/>
              <a:gd name="connsiteY91" fmla="*/ 62312 h 5757591"/>
              <a:gd name="connsiteX92" fmla="*/ 8598881 w 8636594"/>
              <a:gd name="connsiteY92" fmla="*/ 30951 h 5757591"/>
              <a:gd name="connsiteX93" fmla="*/ 8636594 w 8636594"/>
              <a:gd name="connsiteY93" fmla="*/ 0 h 5757591"/>
              <a:gd name="connsiteX0" fmla="*/ 8636594 w 8636594"/>
              <a:gd name="connsiteY0" fmla="*/ 0 h 5730912"/>
              <a:gd name="connsiteX1" fmla="*/ 5293 w 8636594"/>
              <a:gd name="connsiteY1" fmla="*/ 0 h 5730912"/>
              <a:gd name="connsiteX2" fmla="*/ 0 w 8636594"/>
              <a:gd name="connsiteY2" fmla="*/ 5587843 h 5730912"/>
              <a:gd name="connsiteX3" fmla="*/ 4254129 w 8636594"/>
              <a:gd name="connsiteY3" fmla="*/ 5730912 h 5730912"/>
              <a:gd name="connsiteX4" fmla="*/ 4289081 w 8636594"/>
              <a:gd name="connsiteY4" fmla="*/ 5703955 h 5730912"/>
              <a:gd name="connsiteX5" fmla="*/ 4323654 w 8636594"/>
              <a:gd name="connsiteY5" fmla="*/ 5676722 h 5730912"/>
              <a:gd name="connsiteX6" fmla="*/ 4357854 w 8636594"/>
              <a:gd name="connsiteY6" fmla="*/ 5649218 h 5730912"/>
              <a:gd name="connsiteX7" fmla="*/ 4391688 w 8636594"/>
              <a:gd name="connsiteY7" fmla="*/ 5621446 h 5730912"/>
              <a:gd name="connsiteX8" fmla="*/ 4425162 w 8636594"/>
              <a:gd name="connsiteY8" fmla="*/ 5593409 h 5730912"/>
              <a:gd name="connsiteX9" fmla="*/ 4458281 w 8636594"/>
              <a:gd name="connsiteY9" fmla="*/ 5565111 h 5730912"/>
              <a:gd name="connsiteX10" fmla="*/ 4491053 w 8636594"/>
              <a:gd name="connsiteY10" fmla="*/ 5536556 h 5730912"/>
              <a:gd name="connsiteX11" fmla="*/ 4523484 w 8636594"/>
              <a:gd name="connsiteY11" fmla="*/ 5507747 h 5730912"/>
              <a:gd name="connsiteX12" fmla="*/ 4555580 w 8636594"/>
              <a:gd name="connsiteY12" fmla="*/ 5478687 h 5730912"/>
              <a:gd name="connsiteX13" fmla="*/ 4587347 w 8636594"/>
              <a:gd name="connsiteY13" fmla="*/ 5449380 h 5730912"/>
              <a:gd name="connsiteX14" fmla="*/ 4618793 w 8636594"/>
              <a:gd name="connsiteY14" fmla="*/ 5419830 h 5730912"/>
              <a:gd name="connsiteX15" fmla="*/ 4649922 w 8636594"/>
              <a:gd name="connsiteY15" fmla="*/ 5390040 h 5730912"/>
              <a:gd name="connsiteX16" fmla="*/ 4680742 w 8636594"/>
              <a:gd name="connsiteY16" fmla="*/ 5360014 h 5730912"/>
              <a:gd name="connsiteX17" fmla="*/ 4711259 w 8636594"/>
              <a:gd name="connsiteY17" fmla="*/ 5329755 h 5730912"/>
              <a:gd name="connsiteX18" fmla="*/ 4741478 w 8636594"/>
              <a:gd name="connsiteY18" fmla="*/ 5299266 h 5730912"/>
              <a:gd name="connsiteX19" fmla="*/ 4771408 w 8636594"/>
              <a:gd name="connsiteY19" fmla="*/ 5268551 h 5730912"/>
              <a:gd name="connsiteX20" fmla="*/ 4801053 w 8636594"/>
              <a:gd name="connsiteY20" fmla="*/ 5237614 h 5730912"/>
              <a:gd name="connsiteX21" fmla="*/ 4830420 w 8636594"/>
              <a:gd name="connsiteY21" fmla="*/ 5206458 h 5730912"/>
              <a:gd name="connsiteX22" fmla="*/ 4859516 w 8636594"/>
              <a:gd name="connsiteY22" fmla="*/ 5175087 h 5730912"/>
              <a:gd name="connsiteX23" fmla="*/ 4888347 w 8636594"/>
              <a:gd name="connsiteY23" fmla="*/ 5143504 h 5730912"/>
              <a:gd name="connsiteX24" fmla="*/ 4916919 w 8636594"/>
              <a:gd name="connsiteY24" fmla="*/ 5111713 h 5730912"/>
              <a:gd name="connsiteX25" fmla="*/ 4945238 w 8636594"/>
              <a:gd name="connsiteY25" fmla="*/ 5079717 h 5730912"/>
              <a:gd name="connsiteX26" fmla="*/ 4973311 w 8636594"/>
              <a:gd name="connsiteY26" fmla="*/ 5047519 h 5730912"/>
              <a:gd name="connsiteX27" fmla="*/ 5001145 w 8636594"/>
              <a:gd name="connsiteY27" fmla="*/ 5015124 h 5730912"/>
              <a:gd name="connsiteX28" fmla="*/ 5028745 w 8636594"/>
              <a:gd name="connsiteY28" fmla="*/ 4982535 h 5730912"/>
              <a:gd name="connsiteX29" fmla="*/ 5056117 w 8636594"/>
              <a:gd name="connsiteY29" fmla="*/ 4949755 h 5730912"/>
              <a:gd name="connsiteX30" fmla="*/ 5083269 w 8636594"/>
              <a:gd name="connsiteY30" fmla="*/ 4916787 h 5730912"/>
              <a:gd name="connsiteX31" fmla="*/ 5110207 w 8636594"/>
              <a:gd name="connsiteY31" fmla="*/ 4883636 h 5730912"/>
              <a:gd name="connsiteX32" fmla="*/ 5136937 w 8636594"/>
              <a:gd name="connsiteY32" fmla="*/ 4850305 h 5730912"/>
              <a:gd name="connsiteX33" fmla="*/ 5163464 w 8636594"/>
              <a:gd name="connsiteY33" fmla="*/ 4816797 h 5730912"/>
              <a:gd name="connsiteX34" fmla="*/ 5215940 w 8636594"/>
              <a:gd name="connsiteY34" fmla="*/ 4749265 h 5730912"/>
              <a:gd name="connsiteX35" fmla="*/ 5267684 w 8636594"/>
              <a:gd name="connsiteY35" fmla="*/ 4681068 h 5730912"/>
              <a:gd name="connsiteX36" fmla="*/ 5318748 w 8636594"/>
              <a:gd name="connsiteY36" fmla="*/ 4612234 h 5730912"/>
              <a:gd name="connsiteX37" fmla="*/ 5369182 w 8636594"/>
              <a:gd name="connsiteY37" fmla="*/ 4542793 h 5730912"/>
              <a:gd name="connsiteX38" fmla="*/ 5419038 w 8636594"/>
              <a:gd name="connsiteY38" fmla="*/ 4472771 h 5730912"/>
              <a:gd name="connsiteX39" fmla="*/ 5468365 w 8636594"/>
              <a:gd name="connsiteY39" fmla="*/ 4402196 h 5730912"/>
              <a:gd name="connsiteX40" fmla="*/ 5517215 w 8636594"/>
              <a:gd name="connsiteY40" fmla="*/ 4331098 h 5730912"/>
              <a:gd name="connsiteX41" fmla="*/ 5565637 w 8636594"/>
              <a:gd name="connsiteY41" fmla="*/ 4259503 h 5730912"/>
              <a:gd name="connsiteX42" fmla="*/ 5613684 w 8636594"/>
              <a:gd name="connsiteY42" fmla="*/ 4187441 h 5730912"/>
              <a:gd name="connsiteX43" fmla="*/ 5685160 w 8636594"/>
              <a:gd name="connsiteY43" fmla="*/ 4078531 h 5730912"/>
              <a:gd name="connsiteX44" fmla="*/ 5756074 w 8636594"/>
              <a:gd name="connsiteY44" fmla="*/ 3968727 h 5730912"/>
              <a:gd name="connsiteX45" fmla="*/ 5873483 w 8636594"/>
              <a:gd name="connsiteY45" fmla="*/ 3783989 h 5730912"/>
              <a:gd name="connsiteX46" fmla="*/ 6203209 w 8636594"/>
              <a:gd name="connsiteY46" fmla="*/ 3258640 h 5730912"/>
              <a:gd name="connsiteX47" fmla="*/ 6299430 w 8636594"/>
              <a:gd name="connsiteY47" fmla="*/ 3107321 h 5730912"/>
              <a:gd name="connsiteX48" fmla="*/ 6372650 w 8636594"/>
              <a:gd name="connsiteY48" fmla="*/ 2993735 h 5730912"/>
              <a:gd name="connsiteX49" fmla="*/ 6453197 w 8636594"/>
              <a:gd name="connsiteY49" fmla="*/ 2869788 h 5730912"/>
              <a:gd name="connsiteX50" fmla="*/ 6564167 w 8636594"/>
              <a:gd name="connsiteY50" fmla="*/ 2696807 h 5730912"/>
              <a:gd name="connsiteX51" fmla="*/ 6976233 w 8636594"/>
              <a:gd name="connsiteY51" fmla="*/ 2045274 h 5730912"/>
              <a:gd name="connsiteX52" fmla="*/ 7086755 w 8636594"/>
              <a:gd name="connsiteY52" fmla="*/ 1872743 h 5730912"/>
              <a:gd name="connsiteX53" fmla="*/ 7170279 w 8636594"/>
              <a:gd name="connsiteY53" fmla="*/ 1744202 h 5730912"/>
              <a:gd name="connsiteX54" fmla="*/ 7226351 w 8636594"/>
              <a:gd name="connsiteY54" fmla="*/ 1659017 h 5730912"/>
              <a:gd name="connsiteX55" fmla="*/ 7282789 w 8636594"/>
              <a:gd name="connsiteY55" fmla="*/ 1574303 h 5730912"/>
              <a:gd name="connsiteX56" fmla="*/ 7339643 w 8636594"/>
              <a:gd name="connsiteY56" fmla="*/ 1490113 h 5730912"/>
              <a:gd name="connsiteX57" fmla="*/ 7396957 w 8636594"/>
              <a:gd name="connsiteY57" fmla="*/ 1406503 h 5730912"/>
              <a:gd name="connsiteX58" fmla="*/ 7454781 w 8636594"/>
              <a:gd name="connsiteY58" fmla="*/ 1323526 h 5730912"/>
              <a:gd name="connsiteX59" fmla="*/ 7513161 w 8636594"/>
              <a:gd name="connsiteY59" fmla="*/ 1241237 h 5730912"/>
              <a:gd name="connsiteX60" fmla="*/ 7572144 w 8636594"/>
              <a:gd name="connsiteY60" fmla="*/ 1159689 h 5730912"/>
              <a:gd name="connsiteX61" fmla="*/ 7601877 w 8636594"/>
              <a:gd name="connsiteY61" fmla="*/ 1119210 h 5730912"/>
              <a:gd name="connsiteX62" fmla="*/ 7631779 w 8636594"/>
              <a:gd name="connsiteY62" fmla="*/ 1078937 h 5730912"/>
              <a:gd name="connsiteX63" fmla="*/ 7661855 w 8636594"/>
              <a:gd name="connsiteY63" fmla="*/ 1038876 h 5730912"/>
              <a:gd name="connsiteX64" fmla="*/ 7692111 w 8636594"/>
              <a:gd name="connsiteY64" fmla="*/ 999035 h 5730912"/>
              <a:gd name="connsiteX65" fmla="*/ 7722554 w 8636594"/>
              <a:gd name="connsiteY65" fmla="*/ 959419 h 5730912"/>
              <a:gd name="connsiteX66" fmla="*/ 7753190 w 8636594"/>
              <a:gd name="connsiteY66" fmla="*/ 920037 h 5730912"/>
              <a:gd name="connsiteX67" fmla="*/ 7784023 w 8636594"/>
              <a:gd name="connsiteY67" fmla="*/ 880894 h 5730912"/>
              <a:gd name="connsiteX68" fmla="*/ 7815061 w 8636594"/>
              <a:gd name="connsiteY68" fmla="*/ 841997 h 5730912"/>
              <a:gd name="connsiteX69" fmla="*/ 7846308 w 8636594"/>
              <a:gd name="connsiteY69" fmla="*/ 803354 h 5730912"/>
              <a:gd name="connsiteX70" fmla="*/ 7877772 w 8636594"/>
              <a:gd name="connsiteY70" fmla="*/ 764970 h 5730912"/>
              <a:gd name="connsiteX71" fmla="*/ 7909458 w 8636594"/>
              <a:gd name="connsiteY71" fmla="*/ 726853 h 5730912"/>
              <a:gd name="connsiteX72" fmla="*/ 7941371 w 8636594"/>
              <a:gd name="connsiteY72" fmla="*/ 689010 h 5730912"/>
              <a:gd name="connsiteX73" fmla="*/ 7973518 w 8636594"/>
              <a:gd name="connsiteY73" fmla="*/ 651447 h 5730912"/>
              <a:gd name="connsiteX74" fmla="*/ 8005905 w 8636594"/>
              <a:gd name="connsiteY74" fmla="*/ 614171 h 5730912"/>
              <a:gd name="connsiteX75" fmla="*/ 8038538 w 8636594"/>
              <a:gd name="connsiteY75" fmla="*/ 577189 h 5730912"/>
              <a:gd name="connsiteX76" fmla="*/ 8071421 w 8636594"/>
              <a:gd name="connsiteY76" fmla="*/ 540507 h 5730912"/>
              <a:gd name="connsiteX77" fmla="*/ 8104563 w 8636594"/>
              <a:gd name="connsiteY77" fmla="*/ 504132 h 5730912"/>
              <a:gd name="connsiteX78" fmla="*/ 8137967 w 8636594"/>
              <a:gd name="connsiteY78" fmla="*/ 468072 h 5730912"/>
              <a:gd name="connsiteX79" fmla="*/ 8171641 w 8636594"/>
              <a:gd name="connsiteY79" fmla="*/ 432332 h 5730912"/>
              <a:gd name="connsiteX80" fmla="*/ 8205590 w 8636594"/>
              <a:gd name="connsiteY80" fmla="*/ 396920 h 5730912"/>
              <a:gd name="connsiteX81" fmla="*/ 8239820 w 8636594"/>
              <a:gd name="connsiteY81" fmla="*/ 361843 h 5730912"/>
              <a:gd name="connsiteX82" fmla="*/ 8274337 w 8636594"/>
              <a:gd name="connsiteY82" fmla="*/ 327107 h 5730912"/>
              <a:gd name="connsiteX83" fmla="*/ 8309147 w 8636594"/>
              <a:gd name="connsiteY83" fmla="*/ 292718 h 5730912"/>
              <a:gd name="connsiteX84" fmla="*/ 8344256 w 8636594"/>
              <a:gd name="connsiteY84" fmla="*/ 258685 h 5730912"/>
              <a:gd name="connsiteX85" fmla="*/ 8379669 w 8636594"/>
              <a:gd name="connsiteY85" fmla="*/ 225013 h 5730912"/>
              <a:gd name="connsiteX86" fmla="*/ 8415394 w 8636594"/>
              <a:gd name="connsiteY86" fmla="*/ 191709 h 5730912"/>
              <a:gd name="connsiteX87" fmla="*/ 8451434 w 8636594"/>
              <a:gd name="connsiteY87" fmla="*/ 158780 h 5730912"/>
              <a:gd name="connsiteX88" fmla="*/ 8487798 w 8636594"/>
              <a:gd name="connsiteY88" fmla="*/ 126233 h 5730912"/>
              <a:gd name="connsiteX89" fmla="*/ 8524489 w 8636594"/>
              <a:gd name="connsiteY89" fmla="*/ 94075 h 5730912"/>
              <a:gd name="connsiteX90" fmla="*/ 8561515 w 8636594"/>
              <a:gd name="connsiteY90" fmla="*/ 62312 h 5730912"/>
              <a:gd name="connsiteX91" fmla="*/ 8598881 w 8636594"/>
              <a:gd name="connsiteY91" fmla="*/ 30951 h 5730912"/>
              <a:gd name="connsiteX92" fmla="*/ 8636594 w 8636594"/>
              <a:gd name="connsiteY92" fmla="*/ 0 h 5730912"/>
              <a:gd name="connsiteX0" fmla="*/ 8636594 w 8636594"/>
              <a:gd name="connsiteY0" fmla="*/ 0 h 5703955"/>
              <a:gd name="connsiteX1" fmla="*/ 5293 w 8636594"/>
              <a:gd name="connsiteY1" fmla="*/ 0 h 5703955"/>
              <a:gd name="connsiteX2" fmla="*/ 0 w 8636594"/>
              <a:gd name="connsiteY2" fmla="*/ 5587843 h 5703955"/>
              <a:gd name="connsiteX3" fmla="*/ 4289081 w 8636594"/>
              <a:gd name="connsiteY3" fmla="*/ 5703955 h 5703955"/>
              <a:gd name="connsiteX4" fmla="*/ 4323654 w 8636594"/>
              <a:gd name="connsiteY4" fmla="*/ 5676722 h 5703955"/>
              <a:gd name="connsiteX5" fmla="*/ 4357854 w 8636594"/>
              <a:gd name="connsiteY5" fmla="*/ 5649218 h 5703955"/>
              <a:gd name="connsiteX6" fmla="*/ 4391688 w 8636594"/>
              <a:gd name="connsiteY6" fmla="*/ 5621446 h 5703955"/>
              <a:gd name="connsiteX7" fmla="*/ 4425162 w 8636594"/>
              <a:gd name="connsiteY7" fmla="*/ 5593409 h 5703955"/>
              <a:gd name="connsiteX8" fmla="*/ 4458281 w 8636594"/>
              <a:gd name="connsiteY8" fmla="*/ 5565111 h 5703955"/>
              <a:gd name="connsiteX9" fmla="*/ 4491053 w 8636594"/>
              <a:gd name="connsiteY9" fmla="*/ 5536556 h 5703955"/>
              <a:gd name="connsiteX10" fmla="*/ 4523484 w 8636594"/>
              <a:gd name="connsiteY10" fmla="*/ 5507747 h 5703955"/>
              <a:gd name="connsiteX11" fmla="*/ 4555580 w 8636594"/>
              <a:gd name="connsiteY11" fmla="*/ 5478687 h 5703955"/>
              <a:gd name="connsiteX12" fmla="*/ 4587347 w 8636594"/>
              <a:gd name="connsiteY12" fmla="*/ 5449380 h 5703955"/>
              <a:gd name="connsiteX13" fmla="*/ 4618793 w 8636594"/>
              <a:gd name="connsiteY13" fmla="*/ 5419830 h 5703955"/>
              <a:gd name="connsiteX14" fmla="*/ 4649922 w 8636594"/>
              <a:gd name="connsiteY14" fmla="*/ 5390040 h 5703955"/>
              <a:gd name="connsiteX15" fmla="*/ 4680742 w 8636594"/>
              <a:gd name="connsiteY15" fmla="*/ 5360014 h 5703955"/>
              <a:gd name="connsiteX16" fmla="*/ 4711259 w 8636594"/>
              <a:gd name="connsiteY16" fmla="*/ 5329755 h 5703955"/>
              <a:gd name="connsiteX17" fmla="*/ 4741478 w 8636594"/>
              <a:gd name="connsiteY17" fmla="*/ 5299266 h 5703955"/>
              <a:gd name="connsiteX18" fmla="*/ 4771408 w 8636594"/>
              <a:gd name="connsiteY18" fmla="*/ 5268551 h 5703955"/>
              <a:gd name="connsiteX19" fmla="*/ 4801053 w 8636594"/>
              <a:gd name="connsiteY19" fmla="*/ 5237614 h 5703955"/>
              <a:gd name="connsiteX20" fmla="*/ 4830420 w 8636594"/>
              <a:gd name="connsiteY20" fmla="*/ 5206458 h 5703955"/>
              <a:gd name="connsiteX21" fmla="*/ 4859516 w 8636594"/>
              <a:gd name="connsiteY21" fmla="*/ 5175087 h 5703955"/>
              <a:gd name="connsiteX22" fmla="*/ 4888347 w 8636594"/>
              <a:gd name="connsiteY22" fmla="*/ 5143504 h 5703955"/>
              <a:gd name="connsiteX23" fmla="*/ 4916919 w 8636594"/>
              <a:gd name="connsiteY23" fmla="*/ 5111713 h 5703955"/>
              <a:gd name="connsiteX24" fmla="*/ 4945238 w 8636594"/>
              <a:gd name="connsiteY24" fmla="*/ 5079717 h 5703955"/>
              <a:gd name="connsiteX25" fmla="*/ 4973311 w 8636594"/>
              <a:gd name="connsiteY25" fmla="*/ 5047519 h 5703955"/>
              <a:gd name="connsiteX26" fmla="*/ 5001145 w 8636594"/>
              <a:gd name="connsiteY26" fmla="*/ 5015124 h 5703955"/>
              <a:gd name="connsiteX27" fmla="*/ 5028745 w 8636594"/>
              <a:gd name="connsiteY27" fmla="*/ 4982535 h 5703955"/>
              <a:gd name="connsiteX28" fmla="*/ 5056117 w 8636594"/>
              <a:gd name="connsiteY28" fmla="*/ 4949755 h 5703955"/>
              <a:gd name="connsiteX29" fmla="*/ 5083269 w 8636594"/>
              <a:gd name="connsiteY29" fmla="*/ 4916787 h 5703955"/>
              <a:gd name="connsiteX30" fmla="*/ 5110207 w 8636594"/>
              <a:gd name="connsiteY30" fmla="*/ 4883636 h 5703955"/>
              <a:gd name="connsiteX31" fmla="*/ 5136937 w 8636594"/>
              <a:gd name="connsiteY31" fmla="*/ 4850305 h 5703955"/>
              <a:gd name="connsiteX32" fmla="*/ 5163464 w 8636594"/>
              <a:gd name="connsiteY32" fmla="*/ 4816797 h 5703955"/>
              <a:gd name="connsiteX33" fmla="*/ 5215940 w 8636594"/>
              <a:gd name="connsiteY33" fmla="*/ 4749265 h 5703955"/>
              <a:gd name="connsiteX34" fmla="*/ 5267684 w 8636594"/>
              <a:gd name="connsiteY34" fmla="*/ 4681068 h 5703955"/>
              <a:gd name="connsiteX35" fmla="*/ 5318748 w 8636594"/>
              <a:gd name="connsiteY35" fmla="*/ 4612234 h 5703955"/>
              <a:gd name="connsiteX36" fmla="*/ 5369182 w 8636594"/>
              <a:gd name="connsiteY36" fmla="*/ 4542793 h 5703955"/>
              <a:gd name="connsiteX37" fmla="*/ 5419038 w 8636594"/>
              <a:gd name="connsiteY37" fmla="*/ 4472771 h 5703955"/>
              <a:gd name="connsiteX38" fmla="*/ 5468365 w 8636594"/>
              <a:gd name="connsiteY38" fmla="*/ 4402196 h 5703955"/>
              <a:gd name="connsiteX39" fmla="*/ 5517215 w 8636594"/>
              <a:gd name="connsiteY39" fmla="*/ 4331098 h 5703955"/>
              <a:gd name="connsiteX40" fmla="*/ 5565637 w 8636594"/>
              <a:gd name="connsiteY40" fmla="*/ 4259503 h 5703955"/>
              <a:gd name="connsiteX41" fmla="*/ 5613684 w 8636594"/>
              <a:gd name="connsiteY41" fmla="*/ 4187441 h 5703955"/>
              <a:gd name="connsiteX42" fmla="*/ 5685160 w 8636594"/>
              <a:gd name="connsiteY42" fmla="*/ 4078531 h 5703955"/>
              <a:gd name="connsiteX43" fmla="*/ 5756074 w 8636594"/>
              <a:gd name="connsiteY43" fmla="*/ 3968727 h 5703955"/>
              <a:gd name="connsiteX44" fmla="*/ 5873483 w 8636594"/>
              <a:gd name="connsiteY44" fmla="*/ 3783989 h 5703955"/>
              <a:gd name="connsiteX45" fmla="*/ 6203209 w 8636594"/>
              <a:gd name="connsiteY45" fmla="*/ 3258640 h 5703955"/>
              <a:gd name="connsiteX46" fmla="*/ 6299430 w 8636594"/>
              <a:gd name="connsiteY46" fmla="*/ 3107321 h 5703955"/>
              <a:gd name="connsiteX47" fmla="*/ 6372650 w 8636594"/>
              <a:gd name="connsiteY47" fmla="*/ 2993735 h 5703955"/>
              <a:gd name="connsiteX48" fmla="*/ 6453197 w 8636594"/>
              <a:gd name="connsiteY48" fmla="*/ 2869788 h 5703955"/>
              <a:gd name="connsiteX49" fmla="*/ 6564167 w 8636594"/>
              <a:gd name="connsiteY49" fmla="*/ 2696807 h 5703955"/>
              <a:gd name="connsiteX50" fmla="*/ 6976233 w 8636594"/>
              <a:gd name="connsiteY50" fmla="*/ 2045274 h 5703955"/>
              <a:gd name="connsiteX51" fmla="*/ 7086755 w 8636594"/>
              <a:gd name="connsiteY51" fmla="*/ 1872743 h 5703955"/>
              <a:gd name="connsiteX52" fmla="*/ 7170279 w 8636594"/>
              <a:gd name="connsiteY52" fmla="*/ 1744202 h 5703955"/>
              <a:gd name="connsiteX53" fmla="*/ 7226351 w 8636594"/>
              <a:gd name="connsiteY53" fmla="*/ 1659017 h 5703955"/>
              <a:gd name="connsiteX54" fmla="*/ 7282789 w 8636594"/>
              <a:gd name="connsiteY54" fmla="*/ 1574303 h 5703955"/>
              <a:gd name="connsiteX55" fmla="*/ 7339643 w 8636594"/>
              <a:gd name="connsiteY55" fmla="*/ 1490113 h 5703955"/>
              <a:gd name="connsiteX56" fmla="*/ 7396957 w 8636594"/>
              <a:gd name="connsiteY56" fmla="*/ 1406503 h 5703955"/>
              <a:gd name="connsiteX57" fmla="*/ 7454781 w 8636594"/>
              <a:gd name="connsiteY57" fmla="*/ 1323526 h 5703955"/>
              <a:gd name="connsiteX58" fmla="*/ 7513161 w 8636594"/>
              <a:gd name="connsiteY58" fmla="*/ 1241237 h 5703955"/>
              <a:gd name="connsiteX59" fmla="*/ 7572144 w 8636594"/>
              <a:gd name="connsiteY59" fmla="*/ 1159689 h 5703955"/>
              <a:gd name="connsiteX60" fmla="*/ 7601877 w 8636594"/>
              <a:gd name="connsiteY60" fmla="*/ 1119210 h 5703955"/>
              <a:gd name="connsiteX61" fmla="*/ 7631779 w 8636594"/>
              <a:gd name="connsiteY61" fmla="*/ 1078937 h 5703955"/>
              <a:gd name="connsiteX62" fmla="*/ 7661855 w 8636594"/>
              <a:gd name="connsiteY62" fmla="*/ 1038876 h 5703955"/>
              <a:gd name="connsiteX63" fmla="*/ 7692111 w 8636594"/>
              <a:gd name="connsiteY63" fmla="*/ 999035 h 5703955"/>
              <a:gd name="connsiteX64" fmla="*/ 7722554 w 8636594"/>
              <a:gd name="connsiteY64" fmla="*/ 959419 h 5703955"/>
              <a:gd name="connsiteX65" fmla="*/ 7753190 w 8636594"/>
              <a:gd name="connsiteY65" fmla="*/ 920037 h 5703955"/>
              <a:gd name="connsiteX66" fmla="*/ 7784023 w 8636594"/>
              <a:gd name="connsiteY66" fmla="*/ 880894 h 5703955"/>
              <a:gd name="connsiteX67" fmla="*/ 7815061 w 8636594"/>
              <a:gd name="connsiteY67" fmla="*/ 841997 h 5703955"/>
              <a:gd name="connsiteX68" fmla="*/ 7846308 w 8636594"/>
              <a:gd name="connsiteY68" fmla="*/ 803354 h 5703955"/>
              <a:gd name="connsiteX69" fmla="*/ 7877772 w 8636594"/>
              <a:gd name="connsiteY69" fmla="*/ 764970 h 5703955"/>
              <a:gd name="connsiteX70" fmla="*/ 7909458 w 8636594"/>
              <a:gd name="connsiteY70" fmla="*/ 726853 h 5703955"/>
              <a:gd name="connsiteX71" fmla="*/ 7941371 w 8636594"/>
              <a:gd name="connsiteY71" fmla="*/ 689010 h 5703955"/>
              <a:gd name="connsiteX72" fmla="*/ 7973518 w 8636594"/>
              <a:gd name="connsiteY72" fmla="*/ 651447 h 5703955"/>
              <a:gd name="connsiteX73" fmla="*/ 8005905 w 8636594"/>
              <a:gd name="connsiteY73" fmla="*/ 614171 h 5703955"/>
              <a:gd name="connsiteX74" fmla="*/ 8038538 w 8636594"/>
              <a:gd name="connsiteY74" fmla="*/ 577189 h 5703955"/>
              <a:gd name="connsiteX75" fmla="*/ 8071421 w 8636594"/>
              <a:gd name="connsiteY75" fmla="*/ 540507 h 5703955"/>
              <a:gd name="connsiteX76" fmla="*/ 8104563 w 8636594"/>
              <a:gd name="connsiteY76" fmla="*/ 504132 h 5703955"/>
              <a:gd name="connsiteX77" fmla="*/ 8137967 w 8636594"/>
              <a:gd name="connsiteY77" fmla="*/ 468072 h 5703955"/>
              <a:gd name="connsiteX78" fmla="*/ 8171641 w 8636594"/>
              <a:gd name="connsiteY78" fmla="*/ 432332 h 5703955"/>
              <a:gd name="connsiteX79" fmla="*/ 8205590 w 8636594"/>
              <a:gd name="connsiteY79" fmla="*/ 396920 h 5703955"/>
              <a:gd name="connsiteX80" fmla="*/ 8239820 w 8636594"/>
              <a:gd name="connsiteY80" fmla="*/ 361843 h 5703955"/>
              <a:gd name="connsiteX81" fmla="*/ 8274337 w 8636594"/>
              <a:gd name="connsiteY81" fmla="*/ 327107 h 5703955"/>
              <a:gd name="connsiteX82" fmla="*/ 8309147 w 8636594"/>
              <a:gd name="connsiteY82" fmla="*/ 292718 h 5703955"/>
              <a:gd name="connsiteX83" fmla="*/ 8344256 w 8636594"/>
              <a:gd name="connsiteY83" fmla="*/ 258685 h 5703955"/>
              <a:gd name="connsiteX84" fmla="*/ 8379669 w 8636594"/>
              <a:gd name="connsiteY84" fmla="*/ 225013 h 5703955"/>
              <a:gd name="connsiteX85" fmla="*/ 8415394 w 8636594"/>
              <a:gd name="connsiteY85" fmla="*/ 191709 h 5703955"/>
              <a:gd name="connsiteX86" fmla="*/ 8451434 w 8636594"/>
              <a:gd name="connsiteY86" fmla="*/ 158780 h 5703955"/>
              <a:gd name="connsiteX87" fmla="*/ 8487798 w 8636594"/>
              <a:gd name="connsiteY87" fmla="*/ 126233 h 5703955"/>
              <a:gd name="connsiteX88" fmla="*/ 8524489 w 8636594"/>
              <a:gd name="connsiteY88" fmla="*/ 94075 h 5703955"/>
              <a:gd name="connsiteX89" fmla="*/ 8561515 w 8636594"/>
              <a:gd name="connsiteY89" fmla="*/ 62312 h 5703955"/>
              <a:gd name="connsiteX90" fmla="*/ 8598881 w 8636594"/>
              <a:gd name="connsiteY90" fmla="*/ 30951 h 5703955"/>
              <a:gd name="connsiteX91" fmla="*/ 8636594 w 8636594"/>
              <a:gd name="connsiteY91" fmla="*/ 0 h 5703955"/>
              <a:gd name="connsiteX0" fmla="*/ 8636594 w 8636594"/>
              <a:gd name="connsiteY0" fmla="*/ 0 h 5676722"/>
              <a:gd name="connsiteX1" fmla="*/ 5293 w 8636594"/>
              <a:gd name="connsiteY1" fmla="*/ 0 h 5676722"/>
              <a:gd name="connsiteX2" fmla="*/ 0 w 8636594"/>
              <a:gd name="connsiteY2" fmla="*/ 5587843 h 5676722"/>
              <a:gd name="connsiteX3" fmla="*/ 4323654 w 8636594"/>
              <a:gd name="connsiteY3" fmla="*/ 5676722 h 5676722"/>
              <a:gd name="connsiteX4" fmla="*/ 4357854 w 8636594"/>
              <a:gd name="connsiteY4" fmla="*/ 5649218 h 5676722"/>
              <a:gd name="connsiteX5" fmla="*/ 4391688 w 8636594"/>
              <a:gd name="connsiteY5" fmla="*/ 5621446 h 5676722"/>
              <a:gd name="connsiteX6" fmla="*/ 4425162 w 8636594"/>
              <a:gd name="connsiteY6" fmla="*/ 5593409 h 5676722"/>
              <a:gd name="connsiteX7" fmla="*/ 4458281 w 8636594"/>
              <a:gd name="connsiteY7" fmla="*/ 5565111 h 5676722"/>
              <a:gd name="connsiteX8" fmla="*/ 4491053 w 8636594"/>
              <a:gd name="connsiteY8" fmla="*/ 5536556 h 5676722"/>
              <a:gd name="connsiteX9" fmla="*/ 4523484 w 8636594"/>
              <a:gd name="connsiteY9" fmla="*/ 5507747 h 5676722"/>
              <a:gd name="connsiteX10" fmla="*/ 4555580 w 8636594"/>
              <a:gd name="connsiteY10" fmla="*/ 5478687 h 5676722"/>
              <a:gd name="connsiteX11" fmla="*/ 4587347 w 8636594"/>
              <a:gd name="connsiteY11" fmla="*/ 5449380 h 5676722"/>
              <a:gd name="connsiteX12" fmla="*/ 4618793 w 8636594"/>
              <a:gd name="connsiteY12" fmla="*/ 5419830 h 5676722"/>
              <a:gd name="connsiteX13" fmla="*/ 4649922 w 8636594"/>
              <a:gd name="connsiteY13" fmla="*/ 5390040 h 5676722"/>
              <a:gd name="connsiteX14" fmla="*/ 4680742 w 8636594"/>
              <a:gd name="connsiteY14" fmla="*/ 5360014 h 5676722"/>
              <a:gd name="connsiteX15" fmla="*/ 4711259 w 8636594"/>
              <a:gd name="connsiteY15" fmla="*/ 5329755 h 5676722"/>
              <a:gd name="connsiteX16" fmla="*/ 4741478 w 8636594"/>
              <a:gd name="connsiteY16" fmla="*/ 5299266 h 5676722"/>
              <a:gd name="connsiteX17" fmla="*/ 4771408 w 8636594"/>
              <a:gd name="connsiteY17" fmla="*/ 5268551 h 5676722"/>
              <a:gd name="connsiteX18" fmla="*/ 4801053 w 8636594"/>
              <a:gd name="connsiteY18" fmla="*/ 5237614 h 5676722"/>
              <a:gd name="connsiteX19" fmla="*/ 4830420 w 8636594"/>
              <a:gd name="connsiteY19" fmla="*/ 5206458 h 5676722"/>
              <a:gd name="connsiteX20" fmla="*/ 4859516 w 8636594"/>
              <a:gd name="connsiteY20" fmla="*/ 5175087 h 5676722"/>
              <a:gd name="connsiteX21" fmla="*/ 4888347 w 8636594"/>
              <a:gd name="connsiteY21" fmla="*/ 5143504 h 5676722"/>
              <a:gd name="connsiteX22" fmla="*/ 4916919 w 8636594"/>
              <a:gd name="connsiteY22" fmla="*/ 5111713 h 5676722"/>
              <a:gd name="connsiteX23" fmla="*/ 4945238 w 8636594"/>
              <a:gd name="connsiteY23" fmla="*/ 5079717 h 5676722"/>
              <a:gd name="connsiteX24" fmla="*/ 4973311 w 8636594"/>
              <a:gd name="connsiteY24" fmla="*/ 5047519 h 5676722"/>
              <a:gd name="connsiteX25" fmla="*/ 5001145 w 8636594"/>
              <a:gd name="connsiteY25" fmla="*/ 5015124 h 5676722"/>
              <a:gd name="connsiteX26" fmla="*/ 5028745 w 8636594"/>
              <a:gd name="connsiteY26" fmla="*/ 4982535 h 5676722"/>
              <a:gd name="connsiteX27" fmla="*/ 5056117 w 8636594"/>
              <a:gd name="connsiteY27" fmla="*/ 4949755 h 5676722"/>
              <a:gd name="connsiteX28" fmla="*/ 5083269 w 8636594"/>
              <a:gd name="connsiteY28" fmla="*/ 4916787 h 5676722"/>
              <a:gd name="connsiteX29" fmla="*/ 5110207 w 8636594"/>
              <a:gd name="connsiteY29" fmla="*/ 4883636 h 5676722"/>
              <a:gd name="connsiteX30" fmla="*/ 5136937 w 8636594"/>
              <a:gd name="connsiteY30" fmla="*/ 4850305 h 5676722"/>
              <a:gd name="connsiteX31" fmla="*/ 5163464 w 8636594"/>
              <a:gd name="connsiteY31" fmla="*/ 4816797 h 5676722"/>
              <a:gd name="connsiteX32" fmla="*/ 5215940 w 8636594"/>
              <a:gd name="connsiteY32" fmla="*/ 4749265 h 5676722"/>
              <a:gd name="connsiteX33" fmla="*/ 5267684 w 8636594"/>
              <a:gd name="connsiteY33" fmla="*/ 4681068 h 5676722"/>
              <a:gd name="connsiteX34" fmla="*/ 5318748 w 8636594"/>
              <a:gd name="connsiteY34" fmla="*/ 4612234 h 5676722"/>
              <a:gd name="connsiteX35" fmla="*/ 5369182 w 8636594"/>
              <a:gd name="connsiteY35" fmla="*/ 4542793 h 5676722"/>
              <a:gd name="connsiteX36" fmla="*/ 5419038 w 8636594"/>
              <a:gd name="connsiteY36" fmla="*/ 4472771 h 5676722"/>
              <a:gd name="connsiteX37" fmla="*/ 5468365 w 8636594"/>
              <a:gd name="connsiteY37" fmla="*/ 4402196 h 5676722"/>
              <a:gd name="connsiteX38" fmla="*/ 5517215 w 8636594"/>
              <a:gd name="connsiteY38" fmla="*/ 4331098 h 5676722"/>
              <a:gd name="connsiteX39" fmla="*/ 5565637 w 8636594"/>
              <a:gd name="connsiteY39" fmla="*/ 4259503 h 5676722"/>
              <a:gd name="connsiteX40" fmla="*/ 5613684 w 8636594"/>
              <a:gd name="connsiteY40" fmla="*/ 4187441 h 5676722"/>
              <a:gd name="connsiteX41" fmla="*/ 5685160 w 8636594"/>
              <a:gd name="connsiteY41" fmla="*/ 4078531 h 5676722"/>
              <a:gd name="connsiteX42" fmla="*/ 5756074 w 8636594"/>
              <a:gd name="connsiteY42" fmla="*/ 3968727 h 5676722"/>
              <a:gd name="connsiteX43" fmla="*/ 5873483 w 8636594"/>
              <a:gd name="connsiteY43" fmla="*/ 3783989 h 5676722"/>
              <a:gd name="connsiteX44" fmla="*/ 6203209 w 8636594"/>
              <a:gd name="connsiteY44" fmla="*/ 3258640 h 5676722"/>
              <a:gd name="connsiteX45" fmla="*/ 6299430 w 8636594"/>
              <a:gd name="connsiteY45" fmla="*/ 3107321 h 5676722"/>
              <a:gd name="connsiteX46" fmla="*/ 6372650 w 8636594"/>
              <a:gd name="connsiteY46" fmla="*/ 2993735 h 5676722"/>
              <a:gd name="connsiteX47" fmla="*/ 6453197 w 8636594"/>
              <a:gd name="connsiteY47" fmla="*/ 2869788 h 5676722"/>
              <a:gd name="connsiteX48" fmla="*/ 6564167 w 8636594"/>
              <a:gd name="connsiteY48" fmla="*/ 2696807 h 5676722"/>
              <a:gd name="connsiteX49" fmla="*/ 6976233 w 8636594"/>
              <a:gd name="connsiteY49" fmla="*/ 2045274 h 5676722"/>
              <a:gd name="connsiteX50" fmla="*/ 7086755 w 8636594"/>
              <a:gd name="connsiteY50" fmla="*/ 1872743 h 5676722"/>
              <a:gd name="connsiteX51" fmla="*/ 7170279 w 8636594"/>
              <a:gd name="connsiteY51" fmla="*/ 1744202 h 5676722"/>
              <a:gd name="connsiteX52" fmla="*/ 7226351 w 8636594"/>
              <a:gd name="connsiteY52" fmla="*/ 1659017 h 5676722"/>
              <a:gd name="connsiteX53" fmla="*/ 7282789 w 8636594"/>
              <a:gd name="connsiteY53" fmla="*/ 1574303 h 5676722"/>
              <a:gd name="connsiteX54" fmla="*/ 7339643 w 8636594"/>
              <a:gd name="connsiteY54" fmla="*/ 1490113 h 5676722"/>
              <a:gd name="connsiteX55" fmla="*/ 7396957 w 8636594"/>
              <a:gd name="connsiteY55" fmla="*/ 1406503 h 5676722"/>
              <a:gd name="connsiteX56" fmla="*/ 7454781 w 8636594"/>
              <a:gd name="connsiteY56" fmla="*/ 1323526 h 5676722"/>
              <a:gd name="connsiteX57" fmla="*/ 7513161 w 8636594"/>
              <a:gd name="connsiteY57" fmla="*/ 1241237 h 5676722"/>
              <a:gd name="connsiteX58" fmla="*/ 7572144 w 8636594"/>
              <a:gd name="connsiteY58" fmla="*/ 1159689 h 5676722"/>
              <a:gd name="connsiteX59" fmla="*/ 7601877 w 8636594"/>
              <a:gd name="connsiteY59" fmla="*/ 1119210 h 5676722"/>
              <a:gd name="connsiteX60" fmla="*/ 7631779 w 8636594"/>
              <a:gd name="connsiteY60" fmla="*/ 1078937 h 5676722"/>
              <a:gd name="connsiteX61" fmla="*/ 7661855 w 8636594"/>
              <a:gd name="connsiteY61" fmla="*/ 1038876 h 5676722"/>
              <a:gd name="connsiteX62" fmla="*/ 7692111 w 8636594"/>
              <a:gd name="connsiteY62" fmla="*/ 999035 h 5676722"/>
              <a:gd name="connsiteX63" fmla="*/ 7722554 w 8636594"/>
              <a:gd name="connsiteY63" fmla="*/ 959419 h 5676722"/>
              <a:gd name="connsiteX64" fmla="*/ 7753190 w 8636594"/>
              <a:gd name="connsiteY64" fmla="*/ 920037 h 5676722"/>
              <a:gd name="connsiteX65" fmla="*/ 7784023 w 8636594"/>
              <a:gd name="connsiteY65" fmla="*/ 880894 h 5676722"/>
              <a:gd name="connsiteX66" fmla="*/ 7815061 w 8636594"/>
              <a:gd name="connsiteY66" fmla="*/ 841997 h 5676722"/>
              <a:gd name="connsiteX67" fmla="*/ 7846308 w 8636594"/>
              <a:gd name="connsiteY67" fmla="*/ 803354 h 5676722"/>
              <a:gd name="connsiteX68" fmla="*/ 7877772 w 8636594"/>
              <a:gd name="connsiteY68" fmla="*/ 764970 h 5676722"/>
              <a:gd name="connsiteX69" fmla="*/ 7909458 w 8636594"/>
              <a:gd name="connsiteY69" fmla="*/ 726853 h 5676722"/>
              <a:gd name="connsiteX70" fmla="*/ 7941371 w 8636594"/>
              <a:gd name="connsiteY70" fmla="*/ 689010 h 5676722"/>
              <a:gd name="connsiteX71" fmla="*/ 7973518 w 8636594"/>
              <a:gd name="connsiteY71" fmla="*/ 651447 h 5676722"/>
              <a:gd name="connsiteX72" fmla="*/ 8005905 w 8636594"/>
              <a:gd name="connsiteY72" fmla="*/ 614171 h 5676722"/>
              <a:gd name="connsiteX73" fmla="*/ 8038538 w 8636594"/>
              <a:gd name="connsiteY73" fmla="*/ 577189 h 5676722"/>
              <a:gd name="connsiteX74" fmla="*/ 8071421 w 8636594"/>
              <a:gd name="connsiteY74" fmla="*/ 540507 h 5676722"/>
              <a:gd name="connsiteX75" fmla="*/ 8104563 w 8636594"/>
              <a:gd name="connsiteY75" fmla="*/ 504132 h 5676722"/>
              <a:gd name="connsiteX76" fmla="*/ 8137967 w 8636594"/>
              <a:gd name="connsiteY76" fmla="*/ 468072 h 5676722"/>
              <a:gd name="connsiteX77" fmla="*/ 8171641 w 8636594"/>
              <a:gd name="connsiteY77" fmla="*/ 432332 h 5676722"/>
              <a:gd name="connsiteX78" fmla="*/ 8205590 w 8636594"/>
              <a:gd name="connsiteY78" fmla="*/ 396920 h 5676722"/>
              <a:gd name="connsiteX79" fmla="*/ 8239820 w 8636594"/>
              <a:gd name="connsiteY79" fmla="*/ 361843 h 5676722"/>
              <a:gd name="connsiteX80" fmla="*/ 8274337 w 8636594"/>
              <a:gd name="connsiteY80" fmla="*/ 327107 h 5676722"/>
              <a:gd name="connsiteX81" fmla="*/ 8309147 w 8636594"/>
              <a:gd name="connsiteY81" fmla="*/ 292718 h 5676722"/>
              <a:gd name="connsiteX82" fmla="*/ 8344256 w 8636594"/>
              <a:gd name="connsiteY82" fmla="*/ 258685 h 5676722"/>
              <a:gd name="connsiteX83" fmla="*/ 8379669 w 8636594"/>
              <a:gd name="connsiteY83" fmla="*/ 225013 h 5676722"/>
              <a:gd name="connsiteX84" fmla="*/ 8415394 w 8636594"/>
              <a:gd name="connsiteY84" fmla="*/ 191709 h 5676722"/>
              <a:gd name="connsiteX85" fmla="*/ 8451434 w 8636594"/>
              <a:gd name="connsiteY85" fmla="*/ 158780 h 5676722"/>
              <a:gd name="connsiteX86" fmla="*/ 8487798 w 8636594"/>
              <a:gd name="connsiteY86" fmla="*/ 126233 h 5676722"/>
              <a:gd name="connsiteX87" fmla="*/ 8524489 w 8636594"/>
              <a:gd name="connsiteY87" fmla="*/ 94075 h 5676722"/>
              <a:gd name="connsiteX88" fmla="*/ 8561515 w 8636594"/>
              <a:gd name="connsiteY88" fmla="*/ 62312 h 5676722"/>
              <a:gd name="connsiteX89" fmla="*/ 8598881 w 8636594"/>
              <a:gd name="connsiteY89" fmla="*/ 30951 h 5676722"/>
              <a:gd name="connsiteX90" fmla="*/ 8636594 w 8636594"/>
              <a:gd name="connsiteY90" fmla="*/ 0 h 5676722"/>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391688 w 8636594"/>
              <a:gd name="connsiteY4" fmla="*/ 5621446 h 5649218"/>
              <a:gd name="connsiteX5" fmla="*/ 4425162 w 8636594"/>
              <a:gd name="connsiteY5" fmla="*/ 5593409 h 5649218"/>
              <a:gd name="connsiteX6" fmla="*/ 4458281 w 8636594"/>
              <a:gd name="connsiteY6" fmla="*/ 5565111 h 5649218"/>
              <a:gd name="connsiteX7" fmla="*/ 4491053 w 8636594"/>
              <a:gd name="connsiteY7" fmla="*/ 5536556 h 5649218"/>
              <a:gd name="connsiteX8" fmla="*/ 4523484 w 8636594"/>
              <a:gd name="connsiteY8" fmla="*/ 5507747 h 5649218"/>
              <a:gd name="connsiteX9" fmla="*/ 4555580 w 8636594"/>
              <a:gd name="connsiteY9" fmla="*/ 5478687 h 5649218"/>
              <a:gd name="connsiteX10" fmla="*/ 4587347 w 8636594"/>
              <a:gd name="connsiteY10" fmla="*/ 5449380 h 5649218"/>
              <a:gd name="connsiteX11" fmla="*/ 4618793 w 8636594"/>
              <a:gd name="connsiteY11" fmla="*/ 5419830 h 5649218"/>
              <a:gd name="connsiteX12" fmla="*/ 4649922 w 8636594"/>
              <a:gd name="connsiteY12" fmla="*/ 5390040 h 5649218"/>
              <a:gd name="connsiteX13" fmla="*/ 4680742 w 8636594"/>
              <a:gd name="connsiteY13" fmla="*/ 5360014 h 5649218"/>
              <a:gd name="connsiteX14" fmla="*/ 4711259 w 8636594"/>
              <a:gd name="connsiteY14" fmla="*/ 5329755 h 5649218"/>
              <a:gd name="connsiteX15" fmla="*/ 4741478 w 8636594"/>
              <a:gd name="connsiteY15" fmla="*/ 5299266 h 5649218"/>
              <a:gd name="connsiteX16" fmla="*/ 4771408 w 8636594"/>
              <a:gd name="connsiteY16" fmla="*/ 5268551 h 5649218"/>
              <a:gd name="connsiteX17" fmla="*/ 4801053 w 8636594"/>
              <a:gd name="connsiteY17" fmla="*/ 5237614 h 5649218"/>
              <a:gd name="connsiteX18" fmla="*/ 4830420 w 8636594"/>
              <a:gd name="connsiteY18" fmla="*/ 5206458 h 5649218"/>
              <a:gd name="connsiteX19" fmla="*/ 4859516 w 8636594"/>
              <a:gd name="connsiteY19" fmla="*/ 5175087 h 5649218"/>
              <a:gd name="connsiteX20" fmla="*/ 4888347 w 8636594"/>
              <a:gd name="connsiteY20" fmla="*/ 5143504 h 5649218"/>
              <a:gd name="connsiteX21" fmla="*/ 4916919 w 8636594"/>
              <a:gd name="connsiteY21" fmla="*/ 5111713 h 5649218"/>
              <a:gd name="connsiteX22" fmla="*/ 4945238 w 8636594"/>
              <a:gd name="connsiteY22" fmla="*/ 5079717 h 5649218"/>
              <a:gd name="connsiteX23" fmla="*/ 4973311 w 8636594"/>
              <a:gd name="connsiteY23" fmla="*/ 5047519 h 5649218"/>
              <a:gd name="connsiteX24" fmla="*/ 5001145 w 8636594"/>
              <a:gd name="connsiteY24" fmla="*/ 5015124 h 5649218"/>
              <a:gd name="connsiteX25" fmla="*/ 5028745 w 8636594"/>
              <a:gd name="connsiteY25" fmla="*/ 4982535 h 5649218"/>
              <a:gd name="connsiteX26" fmla="*/ 5056117 w 8636594"/>
              <a:gd name="connsiteY26" fmla="*/ 4949755 h 5649218"/>
              <a:gd name="connsiteX27" fmla="*/ 5083269 w 8636594"/>
              <a:gd name="connsiteY27" fmla="*/ 4916787 h 5649218"/>
              <a:gd name="connsiteX28" fmla="*/ 5110207 w 8636594"/>
              <a:gd name="connsiteY28" fmla="*/ 4883636 h 5649218"/>
              <a:gd name="connsiteX29" fmla="*/ 5136937 w 8636594"/>
              <a:gd name="connsiteY29" fmla="*/ 4850305 h 5649218"/>
              <a:gd name="connsiteX30" fmla="*/ 5163464 w 8636594"/>
              <a:gd name="connsiteY30" fmla="*/ 4816797 h 5649218"/>
              <a:gd name="connsiteX31" fmla="*/ 5215940 w 8636594"/>
              <a:gd name="connsiteY31" fmla="*/ 4749265 h 5649218"/>
              <a:gd name="connsiteX32" fmla="*/ 5267684 w 8636594"/>
              <a:gd name="connsiteY32" fmla="*/ 4681068 h 5649218"/>
              <a:gd name="connsiteX33" fmla="*/ 5318748 w 8636594"/>
              <a:gd name="connsiteY33" fmla="*/ 4612234 h 5649218"/>
              <a:gd name="connsiteX34" fmla="*/ 5369182 w 8636594"/>
              <a:gd name="connsiteY34" fmla="*/ 4542793 h 5649218"/>
              <a:gd name="connsiteX35" fmla="*/ 5419038 w 8636594"/>
              <a:gd name="connsiteY35" fmla="*/ 4472771 h 5649218"/>
              <a:gd name="connsiteX36" fmla="*/ 5468365 w 8636594"/>
              <a:gd name="connsiteY36" fmla="*/ 4402196 h 5649218"/>
              <a:gd name="connsiteX37" fmla="*/ 5517215 w 8636594"/>
              <a:gd name="connsiteY37" fmla="*/ 4331098 h 5649218"/>
              <a:gd name="connsiteX38" fmla="*/ 5565637 w 8636594"/>
              <a:gd name="connsiteY38" fmla="*/ 4259503 h 5649218"/>
              <a:gd name="connsiteX39" fmla="*/ 5613684 w 8636594"/>
              <a:gd name="connsiteY39" fmla="*/ 4187441 h 5649218"/>
              <a:gd name="connsiteX40" fmla="*/ 5685160 w 8636594"/>
              <a:gd name="connsiteY40" fmla="*/ 4078531 h 5649218"/>
              <a:gd name="connsiteX41" fmla="*/ 5756074 w 8636594"/>
              <a:gd name="connsiteY41" fmla="*/ 3968727 h 5649218"/>
              <a:gd name="connsiteX42" fmla="*/ 5873483 w 8636594"/>
              <a:gd name="connsiteY42" fmla="*/ 3783989 h 5649218"/>
              <a:gd name="connsiteX43" fmla="*/ 6203209 w 8636594"/>
              <a:gd name="connsiteY43" fmla="*/ 3258640 h 5649218"/>
              <a:gd name="connsiteX44" fmla="*/ 6299430 w 8636594"/>
              <a:gd name="connsiteY44" fmla="*/ 3107321 h 5649218"/>
              <a:gd name="connsiteX45" fmla="*/ 6372650 w 8636594"/>
              <a:gd name="connsiteY45" fmla="*/ 2993735 h 5649218"/>
              <a:gd name="connsiteX46" fmla="*/ 6453197 w 8636594"/>
              <a:gd name="connsiteY46" fmla="*/ 2869788 h 5649218"/>
              <a:gd name="connsiteX47" fmla="*/ 6564167 w 8636594"/>
              <a:gd name="connsiteY47" fmla="*/ 2696807 h 5649218"/>
              <a:gd name="connsiteX48" fmla="*/ 6976233 w 8636594"/>
              <a:gd name="connsiteY48" fmla="*/ 2045274 h 5649218"/>
              <a:gd name="connsiteX49" fmla="*/ 7086755 w 8636594"/>
              <a:gd name="connsiteY49" fmla="*/ 1872743 h 5649218"/>
              <a:gd name="connsiteX50" fmla="*/ 7170279 w 8636594"/>
              <a:gd name="connsiteY50" fmla="*/ 1744202 h 5649218"/>
              <a:gd name="connsiteX51" fmla="*/ 7226351 w 8636594"/>
              <a:gd name="connsiteY51" fmla="*/ 1659017 h 5649218"/>
              <a:gd name="connsiteX52" fmla="*/ 7282789 w 8636594"/>
              <a:gd name="connsiteY52" fmla="*/ 1574303 h 5649218"/>
              <a:gd name="connsiteX53" fmla="*/ 7339643 w 8636594"/>
              <a:gd name="connsiteY53" fmla="*/ 1490113 h 5649218"/>
              <a:gd name="connsiteX54" fmla="*/ 7396957 w 8636594"/>
              <a:gd name="connsiteY54" fmla="*/ 1406503 h 5649218"/>
              <a:gd name="connsiteX55" fmla="*/ 7454781 w 8636594"/>
              <a:gd name="connsiteY55" fmla="*/ 1323526 h 5649218"/>
              <a:gd name="connsiteX56" fmla="*/ 7513161 w 8636594"/>
              <a:gd name="connsiteY56" fmla="*/ 1241237 h 5649218"/>
              <a:gd name="connsiteX57" fmla="*/ 7572144 w 8636594"/>
              <a:gd name="connsiteY57" fmla="*/ 1159689 h 5649218"/>
              <a:gd name="connsiteX58" fmla="*/ 7601877 w 8636594"/>
              <a:gd name="connsiteY58" fmla="*/ 1119210 h 5649218"/>
              <a:gd name="connsiteX59" fmla="*/ 7631779 w 8636594"/>
              <a:gd name="connsiteY59" fmla="*/ 1078937 h 5649218"/>
              <a:gd name="connsiteX60" fmla="*/ 7661855 w 8636594"/>
              <a:gd name="connsiteY60" fmla="*/ 1038876 h 5649218"/>
              <a:gd name="connsiteX61" fmla="*/ 7692111 w 8636594"/>
              <a:gd name="connsiteY61" fmla="*/ 999035 h 5649218"/>
              <a:gd name="connsiteX62" fmla="*/ 7722554 w 8636594"/>
              <a:gd name="connsiteY62" fmla="*/ 959419 h 5649218"/>
              <a:gd name="connsiteX63" fmla="*/ 7753190 w 8636594"/>
              <a:gd name="connsiteY63" fmla="*/ 920037 h 5649218"/>
              <a:gd name="connsiteX64" fmla="*/ 7784023 w 8636594"/>
              <a:gd name="connsiteY64" fmla="*/ 880894 h 5649218"/>
              <a:gd name="connsiteX65" fmla="*/ 7815061 w 8636594"/>
              <a:gd name="connsiteY65" fmla="*/ 841997 h 5649218"/>
              <a:gd name="connsiteX66" fmla="*/ 7846308 w 8636594"/>
              <a:gd name="connsiteY66" fmla="*/ 803354 h 5649218"/>
              <a:gd name="connsiteX67" fmla="*/ 7877772 w 8636594"/>
              <a:gd name="connsiteY67" fmla="*/ 764970 h 5649218"/>
              <a:gd name="connsiteX68" fmla="*/ 7909458 w 8636594"/>
              <a:gd name="connsiteY68" fmla="*/ 726853 h 5649218"/>
              <a:gd name="connsiteX69" fmla="*/ 7941371 w 8636594"/>
              <a:gd name="connsiteY69" fmla="*/ 689010 h 5649218"/>
              <a:gd name="connsiteX70" fmla="*/ 7973518 w 8636594"/>
              <a:gd name="connsiteY70" fmla="*/ 651447 h 5649218"/>
              <a:gd name="connsiteX71" fmla="*/ 8005905 w 8636594"/>
              <a:gd name="connsiteY71" fmla="*/ 614171 h 5649218"/>
              <a:gd name="connsiteX72" fmla="*/ 8038538 w 8636594"/>
              <a:gd name="connsiteY72" fmla="*/ 577189 h 5649218"/>
              <a:gd name="connsiteX73" fmla="*/ 8071421 w 8636594"/>
              <a:gd name="connsiteY73" fmla="*/ 540507 h 5649218"/>
              <a:gd name="connsiteX74" fmla="*/ 8104563 w 8636594"/>
              <a:gd name="connsiteY74" fmla="*/ 504132 h 5649218"/>
              <a:gd name="connsiteX75" fmla="*/ 8137967 w 8636594"/>
              <a:gd name="connsiteY75" fmla="*/ 468072 h 5649218"/>
              <a:gd name="connsiteX76" fmla="*/ 8171641 w 8636594"/>
              <a:gd name="connsiteY76" fmla="*/ 432332 h 5649218"/>
              <a:gd name="connsiteX77" fmla="*/ 8205590 w 8636594"/>
              <a:gd name="connsiteY77" fmla="*/ 396920 h 5649218"/>
              <a:gd name="connsiteX78" fmla="*/ 8239820 w 8636594"/>
              <a:gd name="connsiteY78" fmla="*/ 361843 h 5649218"/>
              <a:gd name="connsiteX79" fmla="*/ 8274337 w 8636594"/>
              <a:gd name="connsiteY79" fmla="*/ 327107 h 5649218"/>
              <a:gd name="connsiteX80" fmla="*/ 8309147 w 8636594"/>
              <a:gd name="connsiteY80" fmla="*/ 292718 h 5649218"/>
              <a:gd name="connsiteX81" fmla="*/ 8344256 w 8636594"/>
              <a:gd name="connsiteY81" fmla="*/ 258685 h 5649218"/>
              <a:gd name="connsiteX82" fmla="*/ 8379669 w 8636594"/>
              <a:gd name="connsiteY82" fmla="*/ 225013 h 5649218"/>
              <a:gd name="connsiteX83" fmla="*/ 8415394 w 8636594"/>
              <a:gd name="connsiteY83" fmla="*/ 191709 h 5649218"/>
              <a:gd name="connsiteX84" fmla="*/ 8451434 w 8636594"/>
              <a:gd name="connsiteY84" fmla="*/ 158780 h 5649218"/>
              <a:gd name="connsiteX85" fmla="*/ 8487798 w 8636594"/>
              <a:gd name="connsiteY85" fmla="*/ 126233 h 5649218"/>
              <a:gd name="connsiteX86" fmla="*/ 8524489 w 8636594"/>
              <a:gd name="connsiteY86" fmla="*/ 94075 h 5649218"/>
              <a:gd name="connsiteX87" fmla="*/ 8561515 w 8636594"/>
              <a:gd name="connsiteY87" fmla="*/ 62312 h 5649218"/>
              <a:gd name="connsiteX88" fmla="*/ 8598881 w 8636594"/>
              <a:gd name="connsiteY88" fmla="*/ 30951 h 5649218"/>
              <a:gd name="connsiteX89" fmla="*/ 8636594 w 8636594"/>
              <a:gd name="connsiteY89" fmla="*/ 0 h 5649218"/>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425162 w 8636594"/>
              <a:gd name="connsiteY4" fmla="*/ 5593409 h 5649218"/>
              <a:gd name="connsiteX5" fmla="*/ 4458281 w 8636594"/>
              <a:gd name="connsiteY5" fmla="*/ 5565111 h 5649218"/>
              <a:gd name="connsiteX6" fmla="*/ 4491053 w 8636594"/>
              <a:gd name="connsiteY6" fmla="*/ 5536556 h 5649218"/>
              <a:gd name="connsiteX7" fmla="*/ 4523484 w 8636594"/>
              <a:gd name="connsiteY7" fmla="*/ 5507747 h 5649218"/>
              <a:gd name="connsiteX8" fmla="*/ 4555580 w 8636594"/>
              <a:gd name="connsiteY8" fmla="*/ 5478687 h 5649218"/>
              <a:gd name="connsiteX9" fmla="*/ 4587347 w 8636594"/>
              <a:gd name="connsiteY9" fmla="*/ 5449380 h 5649218"/>
              <a:gd name="connsiteX10" fmla="*/ 4618793 w 8636594"/>
              <a:gd name="connsiteY10" fmla="*/ 5419830 h 5649218"/>
              <a:gd name="connsiteX11" fmla="*/ 4649922 w 8636594"/>
              <a:gd name="connsiteY11" fmla="*/ 5390040 h 5649218"/>
              <a:gd name="connsiteX12" fmla="*/ 4680742 w 8636594"/>
              <a:gd name="connsiteY12" fmla="*/ 5360014 h 5649218"/>
              <a:gd name="connsiteX13" fmla="*/ 4711259 w 8636594"/>
              <a:gd name="connsiteY13" fmla="*/ 5329755 h 5649218"/>
              <a:gd name="connsiteX14" fmla="*/ 4741478 w 8636594"/>
              <a:gd name="connsiteY14" fmla="*/ 5299266 h 5649218"/>
              <a:gd name="connsiteX15" fmla="*/ 4771408 w 8636594"/>
              <a:gd name="connsiteY15" fmla="*/ 5268551 h 5649218"/>
              <a:gd name="connsiteX16" fmla="*/ 4801053 w 8636594"/>
              <a:gd name="connsiteY16" fmla="*/ 5237614 h 5649218"/>
              <a:gd name="connsiteX17" fmla="*/ 4830420 w 8636594"/>
              <a:gd name="connsiteY17" fmla="*/ 5206458 h 5649218"/>
              <a:gd name="connsiteX18" fmla="*/ 4859516 w 8636594"/>
              <a:gd name="connsiteY18" fmla="*/ 5175087 h 5649218"/>
              <a:gd name="connsiteX19" fmla="*/ 4888347 w 8636594"/>
              <a:gd name="connsiteY19" fmla="*/ 5143504 h 5649218"/>
              <a:gd name="connsiteX20" fmla="*/ 4916919 w 8636594"/>
              <a:gd name="connsiteY20" fmla="*/ 5111713 h 5649218"/>
              <a:gd name="connsiteX21" fmla="*/ 4945238 w 8636594"/>
              <a:gd name="connsiteY21" fmla="*/ 5079717 h 5649218"/>
              <a:gd name="connsiteX22" fmla="*/ 4973311 w 8636594"/>
              <a:gd name="connsiteY22" fmla="*/ 5047519 h 5649218"/>
              <a:gd name="connsiteX23" fmla="*/ 5001145 w 8636594"/>
              <a:gd name="connsiteY23" fmla="*/ 5015124 h 5649218"/>
              <a:gd name="connsiteX24" fmla="*/ 5028745 w 8636594"/>
              <a:gd name="connsiteY24" fmla="*/ 4982535 h 5649218"/>
              <a:gd name="connsiteX25" fmla="*/ 5056117 w 8636594"/>
              <a:gd name="connsiteY25" fmla="*/ 4949755 h 5649218"/>
              <a:gd name="connsiteX26" fmla="*/ 5083269 w 8636594"/>
              <a:gd name="connsiteY26" fmla="*/ 4916787 h 5649218"/>
              <a:gd name="connsiteX27" fmla="*/ 5110207 w 8636594"/>
              <a:gd name="connsiteY27" fmla="*/ 4883636 h 5649218"/>
              <a:gd name="connsiteX28" fmla="*/ 5136937 w 8636594"/>
              <a:gd name="connsiteY28" fmla="*/ 4850305 h 5649218"/>
              <a:gd name="connsiteX29" fmla="*/ 5163464 w 8636594"/>
              <a:gd name="connsiteY29" fmla="*/ 4816797 h 5649218"/>
              <a:gd name="connsiteX30" fmla="*/ 5215940 w 8636594"/>
              <a:gd name="connsiteY30" fmla="*/ 4749265 h 5649218"/>
              <a:gd name="connsiteX31" fmla="*/ 5267684 w 8636594"/>
              <a:gd name="connsiteY31" fmla="*/ 4681068 h 5649218"/>
              <a:gd name="connsiteX32" fmla="*/ 5318748 w 8636594"/>
              <a:gd name="connsiteY32" fmla="*/ 4612234 h 5649218"/>
              <a:gd name="connsiteX33" fmla="*/ 5369182 w 8636594"/>
              <a:gd name="connsiteY33" fmla="*/ 4542793 h 5649218"/>
              <a:gd name="connsiteX34" fmla="*/ 5419038 w 8636594"/>
              <a:gd name="connsiteY34" fmla="*/ 4472771 h 5649218"/>
              <a:gd name="connsiteX35" fmla="*/ 5468365 w 8636594"/>
              <a:gd name="connsiteY35" fmla="*/ 4402196 h 5649218"/>
              <a:gd name="connsiteX36" fmla="*/ 5517215 w 8636594"/>
              <a:gd name="connsiteY36" fmla="*/ 4331098 h 5649218"/>
              <a:gd name="connsiteX37" fmla="*/ 5565637 w 8636594"/>
              <a:gd name="connsiteY37" fmla="*/ 4259503 h 5649218"/>
              <a:gd name="connsiteX38" fmla="*/ 5613684 w 8636594"/>
              <a:gd name="connsiteY38" fmla="*/ 4187441 h 5649218"/>
              <a:gd name="connsiteX39" fmla="*/ 5685160 w 8636594"/>
              <a:gd name="connsiteY39" fmla="*/ 4078531 h 5649218"/>
              <a:gd name="connsiteX40" fmla="*/ 5756074 w 8636594"/>
              <a:gd name="connsiteY40" fmla="*/ 3968727 h 5649218"/>
              <a:gd name="connsiteX41" fmla="*/ 5873483 w 8636594"/>
              <a:gd name="connsiteY41" fmla="*/ 3783989 h 5649218"/>
              <a:gd name="connsiteX42" fmla="*/ 6203209 w 8636594"/>
              <a:gd name="connsiteY42" fmla="*/ 3258640 h 5649218"/>
              <a:gd name="connsiteX43" fmla="*/ 6299430 w 8636594"/>
              <a:gd name="connsiteY43" fmla="*/ 3107321 h 5649218"/>
              <a:gd name="connsiteX44" fmla="*/ 6372650 w 8636594"/>
              <a:gd name="connsiteY44" fmla="*/ 2993735 h 5649218"/>
              <a:gd name="connsiteX45" fmla="*/ 6453197 w 8636594"/>
              <a:gd name="connsiteY45" fmla="*/ 2869788 h 5649218"/>
              <a:gd name="connsiteX46" fmla="*/ 6564167 w 8636594"/>
              <a:gd name="connsiteY46" fmla="*/ 2696807 h 5649218"/>
              <a:gd name="connsiteX47" fmla="*/ 6976233 w 8636594"/>
              <a:gd name="connsiteY47" fmla="*/ 2045274 h 5649218"/>
              <a:gd name="connsiteX48" fmla="*/ 7086755 w 8636594"/>
              <a:gd name="connsiteY48" fmla="*/ 1872743 h 5649218"/>
              <a:gd name="connsiteX49" fmla="*/ 7170279 w 8636594"/>
              <a:gd name="connsiteY49" fmla="*/ 1744202 h 5649218"/>
              <a:gd name="connsiteX50" fmla="*/ 7226351 w 8636594"/>
              <a:gd name="connsiteY50" fmla="*/ 1659017 h 5649218"/>
              <a:gd name="connsiteX51" fmla="*/ 7282789 w 8636594"/>
              <a:gd name="connsiteY51" fmla="*/ 1574303 h 5649218"/>
              <a:gd name="connsiteX52" fmla="*/ 7339643 w 8636594"/>
              <a:gd name="connsiteY52" fmla="*/ 1490113 h 5649218"/>
              <a:gd name="connsiteX53" fmla="*/ 7396957 w 8636594"/>
              <a:gd name="connsiteY53" fmla="*/ 1406503 h 5649218"/>
              <a:gd name="connsiteX54" fmla="*/ 7454781 w 8636594"/>
              <a:gd name="connsiteY54" fmla="*/ 1323526 h 5649218"/>
              <a:gd name="connsiteX55" fmla="*/ 7513161 w 8636594"/>
              <a:gd name="connsiteY55" fmla="*/ 1241237 h 5649218"/>
              <a:gd name="connsiteX56" fmla="*/ 7572144 w 8636594"/>
              <a:gd name="connsiteY56" fmla="*/ 1159689 h 5649218"/>
              <a:gd name="connsiteX57" fmla="*/ 7601877 w 8636594"/>
              <a:gd name="connsiteY57" fmla="*/ 1119210 h 5649218"/>
              <a:gd name="connsiteX58" fmla="*/ 7631779 w 8636594"/>
              <a:gd name="connsiteY58" fmla="*/ 1078937 h 5649218"/>
              <a:gd name="connsiteX59" fmla="*/ 7661855 w 8636594"/>
              <a:gd name="connsiteY59" fmla="*/ 1038876 h 5649218"/>
              <a:gd name="connsiteX60" fmla="*/ 7692111 w 8636594"/>
              <a:gd name="connsiteY60" fmla="*/ 999035 h 5649218"/>
              <a:gd name="connsiteX61" fmla="*/ 7722554 w 8636594"/>
              <a:gd name="connsiteY61" fmla="*/ 959419 h 5649218"/>
              <a:gd name="connsiteX62" fmla="*/ 7753190 w 8636594"/>
              <a:gd name="connsiteY62" fmla="*/ 920037 h 5649218"/>
              <a:gd name="connsiteX63" fmla="*/ 7784023 w 8636594"/>
              <a:gd name="connsiteY63" fmla="*/ 880894 h 5649218"/>
              <a:gd name="connsiteX64" fmla="*/ 7815061 w 8636594"/>
              <a:gd name="connsiteY64" fmla="*/ 841997 h 5649218"/>
              <a:gd name="connsiteX65" fmla="*/ 7846308 w 8636594"/>
              <a:gd name="connsiteY65" fmla="*/ 803354 h 5649218"/>
              <a:gd name="connsiteX66" fmla="*/ 7877772 w 8636594"/>
              <a:gd name="connsiteY66" fmla="*/ 764970 h 5649218"/>
              <a:gd name="connsiteX67" fmla="*/ 7909458 w 8636594"/>
              <a:gd name="connsiteY67" fmla="*/ 726853 h 5649218"/>
              <a:gd name="connsiteX68" fmla="*/ 7941371 w 8636594"/>
              <a:gd name="connsiteY68" fmla="*/ 689010 h 5649218"/>
              <a:gd name="connsiteX69" fmla="*/ 7973518 w 8636594"/>
              <a:gd name="connsiteY69" fmla="*/ 651447 h 5649218"/>
              <a:gd name="connsiteX70" fmla="*/ 8005905 w 8636594"/>
              <a:gd name="connsiteY70" fmla="*/ 614171 h 5649218"/>
              <a:gd name="connsiteX71" fmla="*/ 8038538 w 8636594"/>
              <a:gd name="connsiteY71" fmla="*/ 577189 h 5649218"/>
              <a:gd name="connsiteX72" fmla="*/ 8071421 w 8636594"/>
              <a:gd name="connsiteY72" fmla="*/ 540507 h 5649218"/>
              <a:gd name="connsiteX73" fmla="*/ 8104563 w 8636594"/>
              <a:gd name="connsiteY73" fmla="*/ 504132 h 5649218"/>
              <a:gd name="connsiteX74" fmla="*/ 8137967 w 8636594"/>
              <a:gd name="connsiteY74" fmla="*/ 468072 h 5649218"/>
              <a:gd name="connsiteX75" fmla="*/ 8171641 w 8636594"/>
              <a:gd name="connsiteY75" fmla="*/ 432332 h 5649218"/>
              <a:gd name="connsiteX76" fmla="*/ 8205590 w 8636594"/>
              <a:gd name="connsiteY76" fmla="*/ 396920 h 5649218"/>
              <a:gd name="connsiteX77" fmla="*/ 8239820 w 8636594"/>
              <a:gd name="connsiteY77" fmla="*/ 361843 h 5649218"/>
              <a:gd name="connsiteX78" fmla="*/ 8274337 w 8636594"/>
              <a:gd name="connsiteY78" fmla="*/ 327107 h 5649218"/>
              <a:gd name="connsiteX79" fmla="*/ 8309147 w 8636594"/>
              <a:gd name="connsiteY79" fmla="*/ 292718 h 5649218"/>
              <a:gd name="connsiteX80" fmla="*/ 8344256 w 8636594"/>
              <a:gd name="connsiteY80" fmla="*/ 258685 h 5649218"/>
              <a:gd name="connsiteX81" fmla="*/ 8379669 w 8636594"/>
              <a:gd name="connsiteY81" fmla="*/ 225013 h 5649218"/>
              <a:gd name="connsiteX82" fmla="*/ 8415394 w 8636594"/>
              <a:gd name="connsiteY82" fmla="*/ 191709 h 5649218"/>
              <a:gd name="connsiteX83" fmla="*/ 8451434 w 8636594"/>
              <a:gd name="connsiteY83" fmla="*/ 158780 h 5649218"/>
              <a:gd name="connsiteX84" fmla="*/ 8487798 w 8636594"/>
              <a:gd name="connsiteY84" fmla="*/ 126233 h 5649218"/>
              <a:gd name="connsiteX85" fmla="*/ 8524489 w 8636594"/>
              <a:gd name="connsiteY85" fmla="*/ 94075 h 5649218"/>
              <a:gd name="connsiteX86" fmla="*/ 8561515 w 8636594"/>
              <a:gd name="connsiteY86" fmla="*/ 62312 h 5649218"/>
              <a:gd name="connsiteX87" fmla="*/ 8598881 w 8636594"/>
              <a:gd name="connsiteY87" fmla="*/ 30951 h 5649218"/>
              <a:gd name="connsiteX88" fmla="*/ 8636594 w 8636594"/>
              <a:gd name="connsiteY88" fmla="*/ 0 h 5649218"/>
              <a:gd name="connsiteX0" fmla="*/ 8636594 w 8636594"/>
              <a:gd name="connsiteY0" fmla="*/ 0 h 5593409"/>
              <a:gd name="connsiteX1" fmla="*/ 5293 w 8636594"/>
              <a:gd name="connsiteY1" fmla="*/ 0 h 5593409"/>
              <a:gd name="connsiteX2" fmla="*/ 0 w 8636594"/>
              <a:gd name="connsiteY2" fmla="*/ 5587843 h 5593409"/>
              <a:gd name="connsiteX3" fmla="*/ 4425162 w 8636594"/>
              <a:gd name="connsiteY3" fmla="*/ 5593409 h 5593409"/>
              <a:gd name="connsiteX4" fmla="*/ 4458281 w 8636594"/>
              <a:gd name="connsiteY4" fmla="*/ 5565111 h 5593409"/>
              <a:gd name="connsiteX5" fmla="*/ 4491053 w 8636594"/>
              <a:gd name="connsiteY5" fmla="*/ 5536556 h 5593409"/>
              <a:gd name="connsiteX6" fmla="*/ 4523484 w 8636594"/>
              <a:gd name="connsiteY6" fmla="*/ 5507747 h 5593409"/>
              <a:gd name="connsiteX7" fmla="*/ 4555580 w 8636594"/>
              <a:gd name="connsiteY7" fmla="*/ 5478687 h 5593409"/>
              <a:gd name="connsiteX8" fmla="*/ 4587347 w 8636594"/>
              <a:gd name="connsiteY8" fmla="*/ 5449380 h 5593409"/>
              <a:gd name="connsiteX9" fmla="*/ 4618793 w 8636594"/>
              <a:gd name="connsiteY9" fmla="*/ 5419830 h 5593409"/>
              <a:gd name="connsiteX10" fmla="*/ 4649922 w 8636594"/>
              <a:gd name="connsiteY10" fmla="*/ 5390040 h 5593409"/>
              <a:gd name="connsiteX11" fmla="*/ 4680742 w 8636594"/>
              <a:gd name="connsiteY11" fmla="*/ 5360014 h 5593409"/>
              <a:gd name="connsiteX12" fmla="*/ 4711259 w 8636594"/>
              <a:gd name="connsiteY12" fmla="*/ 5329755 h 5593409"/>
              <a:gd name="connsiteX13" fmla="*/ 4741478 w 8636594"/>
              <a:gd name="connsiteY13" fmla="*/ 5299266 h 5593409"/>
              <a:gd name="connsiteX14" fmla="*/ 4771408 w 8636594"/>
              <a:gd name="connsiteY14" fmla="*/ 5268551 h 5593409"/>
              <a:gd name="connsiteX15" fmla="*/ 4801053 w 8636594"/>
              <a:gd name="connsiteY15" fmla="*/ 5237614 h 5593409"/>
              <a:gd name="connsiteX16" fmla="*/ 4830420 w 8636594"/>
              <a:gd name="connsiteY16" fmla="*/ 5206458 h 5593409"/>
              <a:gd name="connsiteX17" fmla="*/ 4859516 w 8636594"/>
              <a:gd name="connsiteY17" fmla="*/ 5175087 h 5593409"/>
              <a:gd name="connsiteX18" fmla="*/ 4888347 w 8636594"/>
              <a:gd name="connsiteY18" fmla="*/ 5143504 h 5593409"/>
              <a:gd name="connsiteX19" fmla="*/ 4916919 w 8636594"/>
              <a:gd name="connsiteY19" fmla="*/ 5111713 h 5593409"/>
              <a:gd name="connsiteX20" fmla="*/ 4945238 w 8636594"/>
              <a:gd name="connsiteY20" fmla="*/ 5079717 h 5593409"/>
              <a:gd name="connsiteX21" fmla="*/ 4973311 w 8636594"/>
              <a:gd name="connsiteY21" fmla="*/ 5047519 h 5593409"/>
              <a:gd name="connsiteX22" fmla="*/ 5001145 w 8636594"/>
              <a:gd name="connsiteY22" fmla="*/ 5015124 h 5593409"/>
              <a:gd name="connsiteX23" fmla="*/ 5028745 w 8636594"/>
              <a:gd name="connsiteY23" fmla="*/ 4982535 h 5593409"/>
              <a:gd name="connsiteX24" fmla="*/ 5056117 w 8636594"/>
              <a:gd name="connsiteY24" fmla="*/ 4949755 h 5593409"/>
              <a:gd name="connsiteX25" fmla="*/ 5083269 w 8636594"/>
              <a:gd name="connsiteY25" fmla="*/ 4916787 h 5593409"/>
              <a:gd name="connsiteX26" fmla="*/ 5110207 w 8636594"/>
              <a:gd name="connsiteY26" fmla="*/ 4883636 h 5593409"/>
              <a:gd name="connsiteX27" fmla="*/ 5136937 w 8636594"/>
              <a:gd name="connsiteY27" fmla="*/ 4850305 h 5593409"/>
              <a:gd name="connsiteX28" fmla="*/ 5163464 w 8636594"/>
              <a:gd name="connsiteY28" fmla="*/ 4816797 h 5593409"/>
              <a:gd name="connsiteX29" fmla="*/ 5215940 w 8636594"/>
              <a:gd name="connsiteY29" fmla="*/ 4749265 h 5593409"/>
              <a:gd name="connsiteX30" fmla="*/ 5267684 w 8636594"/>
              <a:gd name="connsiteY30" fmla="*/ 4681068 h 5593409"/>
              <a:gd name="connsiteX31" fmla="*/ 5318748 w 8636594"/>
              <a:gd name="connsiteY31" fmla="*/ 4612234 h 5593409"/>
              <a:gd name="connsiteX32" fmla="*/ 5369182 w 8636594"/>
              <a:gd name="connsiteY32" fmla="*/ 4542793 h 5593409"/>
              <a:gd name="connsiteX33" fmla="*/ 5419038 w 8636594"/>
              <a:gd name="connsiteY33" fmla="*/ 4472771 h 5593409"/>
              <a:gd name="connsiteX34" fmla="*/ 5468365 w 8636594"/>
              <a:gd name="connsiteY34" fmla="*/ 4402196 h 5593409"/>
              <a:gd name="connsiteX35" fmla="*/ 5517215 w 8636594"/>
              <a:gd name="connsiteY35" fmla="*/ 4331098 h 5593409"/>
              <a:gd name="connsiteX36" fmla="*/ 5565637 w 8636594"/>
              <a:gd name="connsiteY36" fmla="*/ 4259503 h 5593409"/>
              <a:gd name="connsiteX37" fmla="*/ 5613684 w 8636594"/>
              <a:gd name="connsiteY37" fmla="*/ 4187441 h 5593409"/>
              <a:gd name="connsiteX38" fmla="*/ 5685160 w 8636594"/>
              <a:gd name="connsiteY38" fmla="*/ 4078531 h 5593409"/>
              <a:gd name="connsiteX39" fmla="*/ 5756074 w 8636594"/>
              <a:gd name="connsiteY39" fmla="*/ 3968727 h 5593409"/>
              <a:gd name="connsiteX40" fmla="*/ 5873483 w 8636594"/>
              <a:gd name="connsiteY40" fmla="*/ 3783989 h 5593409"/>
              <a:gd name="connsiteX41" fmla="*/ 6203209 w 8636594"/>
              <a:gd name="connsiteY41" fmla="*/ 3258640 h 5593409"/>
              <a:gd name="connsiteX42" fmla="*/ 6299430 w 8636594"/>
              <a:gd name="connsiteY42" fmla="*/ 3107321 h 5593409"/>
              <a:gd name="connsiteX43" fmla="*/ 6372650 w 8636594"/>
              <a:gd name="connsiteY43" fmla="*/ 2993735 h 5593409"/>
              <a:gd name="connsiteX44" fmla="*/ 6453197 w 8636594"/>
              <a:gd name="connsiteY44" fmla="*/ 2869788 h 5593409"/>
              <a:gd name="connsiteX45" fmla="*/ 6564167 w 8636594"/>
              <a:gd name="connsiteY45" fmla="*/ 2696807 h 5593409"/>
              <a:gd name="connsiteX46" fmla="*/ 6976233 w 8636594"/>
              <a:gd name="connsiteY46" fmla="*/ 2045274 h 5593409"/>
              <a:gd name="connsiteX47" fmla="*/ 7086755 w 8636594"/>
              <a:gd name="connsiteY47" fmla="*/ 1872743 h 5593409"/>
              <a:gd name="connsiteX48" fmla="*/ 7170279 w 8636594"/>
              <a:gd name="connsiteY48" fmla="*/ 1744202 h 5593409"/>
              <a:gd name="connsiteX49" fmla="*/ 7226351 w 8636594"/>
              <a:gd name="connsiteY49" fmla="*/ 1659017 h 5593409"/>
              <a:gd name="connsiteX50" fmla="*/ 7282789 w 8636594"/>
              <a:gd name="connsiteY50" fmla="*/ 1574303 h 5593409"/>
              <a:gd name="connsiteX51" fmla="*/ 7339643 w 8636594"/>
              <a:gd name="connsiteY51" fmla="*/ 1490113 h 5593409"/>
              <a:gd name="connsiteX52" fmla="*/ 7396957 w 8636594"/>
              <a:gd name="connsiteY52" fmla="*/ 1406503 h 5593409"/>
              <a:gd name="connsiteX53" fmla="*/ 7454781 w 8636594"/>
              <a:gd name="connsiteY53" fmla="*/ 1323526 h 5593409"/>
              <a:gd name="connsiteX54" fmla="*/ 7513161 w 8636594"/>
              <a:gd name="connsiteY54" fmla="*/ 1241237 h 5593409"/>
              <a:gd name="connsiteX55" fmla="*/ 7572144 w 8636594"/>
              <a:gd name="connsiteY55" fmla="*/ 1159689 h 5593409"/>
              <a:gd name="connsiteX56" fmla="*/ 7601877 w 8636594"/>
              <a:gd name="connsiteY56" fmla="*/ 1119210 h 5593409"/>
              <a:gd name="connsiteX57" fmla="*/ 7631779 w 8636594"/>
              <a:gd name="connsiteY57" fmla="*/ 1078937 h 5593409"/>
              <a:gd name="connsiteX58" fmla="*/ 7661855 w 8636594"/>
              <a:gd name="connsiteY58" fmla="*/ 1038876 h 5593409"/>
              <a:gd name="connsiteX59" fmla="*/ 7692111 w 8636594"/>
              <a:gd name="connsiteY59" fmla="*/ 999035 h 5593409"/>
              <a:gd name="connsiteX60" fmla="*/ 7722554 w 8636594"/>
              <a:gd name="connsiteY60" fmla="*/ 959419 h 5593409"/>
              <a:gd name="connsiteX61" fmla="*/ 7753190 w 8636594"/>
              <a:gd name="connsiteY61" fmla="*/ 920037 h 5593409"/>
              <a:gd name="connsiteX62" fmla="*/ 7784023 w 8636594"/>
              <a:gd name="connsiteY62" fmla="*/ 880894 h 5593409"/>
              <a:gd name="connsiteX63" fmla="*/ 7815061 w 8636594"/>
              <a:gd name="connsiteY63" fmla="*/ 841997 h 5593409"/>
              <a:gd name="connsiteX64" fmla="*/ 7846308 w 8636594"/>
              <a:gd name="connsiteY64" fmla="*/ 803354 h 5593409"/>
              <a:gd name="connsiteX65" fmla="*/ 7877772 w 8636594"/>
              <a:gd name="connsiteY65" fmla="*/ 764970 h 5593409"/>
              <a:gd name="connsiteX66" fmla="*/ 7909458 w 8636594"/>
              <a:gd name="connsiteY66" fmla="*/ 726853 h 5593409"/>
              <a:gd name="connsiteX67" fmla="*/ 7941371 w 8636594"/>
              <a:gd name="connsiteY67" fmla="*/ 689010 h 5593409"/>
              <a:gd name="connsiteX68" fmla="*/ 7973518 w 8636594"/>
              <a:gd name="connsiteY68" fmla="*/ 651447 h 5593409"/>
              <a:gd name="connsiteX69" fmla="*/ 8005905 w 8636594"/>
              <a:gd name="connsiteY69" fmla="*/ 614171 h 5593409"/>
              <a:gd name="connsiteX70" fmla="*/ 8038538 w 8636594"/>
              <a:gd name="connsiteY70" fmla="*/ 577189 h 5593409"/>
              <a:gd name="connsiteX71" fmla="*/ 8071421 w 8636594"/>
              <a:gd name="connsiteY71" fmla="*/ 540507 h 5593409"/>
              <a:gd name="connsiteX72" fmla="*/ 8104563 w 8636594"/>
              <a:gd name="connsiteY72" fmla="*/ 504132 h 5593409"/>
              <a:gd name="connsiteX73" fmla="*/ 8137967 w 8636594"/>
              <a:gd name="connsiteY73" fmla="*/ 468072 h 5593409"/>
              <a:gd name="connsiteX74" fmla="*/ 8171641 w 8636594"/>
              <a:gd name="connsiteY74" fmla="*/ 432332 h 5593409"/>
              <a:gd name="connsiteX75" fmla="*/ 8205590 w 8636594"/>
              <a:gd name="connsiteY75" fmla="*/ 396920 h 5593409"/>
              <a:gd name="connsiteX76" fmla="*/ 8239820 w 8636594"/>
              <a:gd name="connsiteY76" fmla="*/ 361843 h 5593409"/>
              <a:gd name="connsiteX77" fmla="*/ 8274337 w 8636594"/>
              <a:gd name="connsiteY77" fmla="*/ 327107 h 5593409"/>
              <a:gd name="connsiteX78" fmla="*/ 8309147 w 8636594"/>
              <a:gd name="connsiteY78" fmla="*/ 292718 h 5593409"/>
              <a:gd name="connsiteX79" fmla="*/ 8344256 w 8636594"/>
              <a:gd name="connsiteY79" fmla="*/ 258685 h 5593409"/>
              <a:gd name="connsiteX80" fmla="*/ 8379669 w 8636594"/>
              <a:gd name="connsiteY80" fmla="*/ 225013 h 5593409"/>
              <a:gd name="connsiteX81" fmla="*/ 8415394 w 8636594"/>
              <a:gd name="connsiteY81" fmla="*/ 191709 h 5593409"/>
              <a:gd name="connsiteX82" fmla="*/ 8451434 w 8636594"/>
              <a:gd name="connsiteY82" fmla="*/ 158780 h 5593409"/>
              <a:gd name="connsiteX83" fmla="*/ 8487798 w 8636594"/>
              <a:gd name="connsiteY83" fmla="*/ 126233 h 5593409"/>
              <a:gd name="connsiteX84" fmla="*/ 8524489 w 8636594"/>
              <a:gd name="connsiteY84" fmla="*/ 94075 h 5593409"/>
              <a:gd name="connsiteX85" fmla="*/ 8561515 w 8636594"/>
              <a:gd name="connsiteY85" fmla="*/ 62312 h 5593409"/>
              <a:gd name="connsiteX86" fmla="*/ 8598881 w 8636594"/>
              <a:gd name="connsiteY86" fmla="*/ 30951 h 5593409"/>
              <a:gd name="connsiteX87" fmla="*/ 8636594 w 8636594"/>
              <a:gd name="connsiteY87" fmla="*/ 0 h 5593409"/>
              <a:gd name="connsiteX0" fmla="*/ 8631811 w 8631811"/>
              <a:gd name="connsiteY0" fmla="*/ 0 h 5593409"/>
              <a:gd name="connsiteX1" fmla="*/ 510 w 8631811"/>
              <a:gd name="connsiteY1" fmla="*/ 0 h 5593409"/>
              <a:gd name="connsiteX2" fmla="*/ 510 w 8631811"/>
              <a:gd name="connsiteY2" fmla="*/ 5282464 h 5593409"/>
              <a:gd name="connsiteX3" fmla="*/ 4420379 w 8631811"/>
              <a:gd name="connsiteY3" fmla="*/ 5593409 h 5593409"/>
              <a:gd name="connsiteX4" fmla="*/ 4453498 w 8631811"/>
              <a:gd name="connsiteY4" fmla="*/ 5565111 h 5593409"/>
              <a:gd name="connsiteX5" fmla="*/ 4486270 w 8631811"/>
              <a:gd name="connsiteY5" fmla="*/ 5536556 h 5593409"/>
              <a:gd name="connsiteX6" fmla="*/ 4518701 w 8631811"/>
              <a:gd name="connsiteY6" fmla="*/ 5507747 h 5593409"/>
              <a:gd name="connsiteX7" fmla="*/ 4550797 w 8631811"/>
              <a:gd name="connsiteY7" fmla="*/ 5478687 h 5593409"/>
              <a:gd name="connsiteX8" fmla="*/ 4582564 w 8631811"/>
              <a:gd name="connsiteY8" fmla="*/ 5449380 h 5593409"/>
              <a:gd name="connsiteX9" fmla="*/ 4614010 w 8631811"/>
              <a:gd name="connsiteY9" fmla="*/ 5419830 h 5593409"/>
              <a:gd name="connsiteX10" fmla="*/ 4645139 w 8631811"/>
              <a:gd name="connsiteY10" fmla="*/ 5390040 h 5593409"/>
              <a:gd name="connsiteX11" fmla="*/ 4675959 w 8631811"/>
              <a:gd name="connsiteY11" fmla="*/ 5360014 h 5593409"/>
              <a:gd name="connsiteX12" fmla="*/ 4706476 w 8631811"/>
              <a:gd name="connsiteY12" fmla="*/ 5329755 h 5593409"/>
              <a:gd name="connsiteX13" fmla="*/ 4736695 w 8631811"/>
              <a:gd name="connsiteY13" fmla="*/ 5299266 h 5593409"/>
              <a:gd name="connsiteX14" fmla="*/ 4766625 w 8631811"/>
              <a:gd name="connsiteY14" fmla="*/ 5268551 h 5593409"/>
              <a:gd name="connsiteX15" fmla="*/ 4796270 w 8631811"/>
              <a:gd name="connsiteY15" fmla="*/ 5237614 h 5593409"/>
              <a:gd name="connsiteX16" fmla="*/ 4825637 w 8631811"/>
              <a:gd name="connsiteY16" fmla="*/ 5206458 h 5593409"/>
              <a:gd name="connsiteX17" fmla="*/ 4854733 w 8631811"/>
              <a:gd name="connsiteY17" fmla="*/ 5175087 h 5593409"/>
              <a:gd name="connsiteX18" fmla="*/ 4883564 w 8631811"/>
              <a:gd name="connsiteY18" fmla="*/ 5143504 h 5593409"/>
              <a:gd name="connsiteX19" fmla="*/ 4912136 w 8631811"/>
              <a:gd name="connsiteY19" fmla="*/ 5111713 h 5593409"/>
              <a:gd name="connsiteX20" fmla="*/ 4940455 w 8631811"/>
              <a:gd name="connsiteY20" fmla="*/ 5079717 h 5593409"/>
              <a:gd name="connsiteX21" fmla="*/ 4968528 w 8631811"/>
              <a:gd name="connsiteY21" fmla="*/ 5047519 h 5593409"/>
              <a:gd name="connsiteX22" fmla="*/ 4996362 w 8631811"/>
              <a:gd name="connsiteY22" fmla="*/ 5015124 h 5593409"/>
              <a:gd name="connsiteX23" fmla="*/ 5023962 w 8631811"/>
              <a:gd name="connsiteY23" fmla="*/ 4982535 h 5593409"/>
              <a:gd name="connsiteX24" fmla="*/ 5051334 w 8631811"/>
              <a:gd name="connsiteY24" fmla="*/ 4949755 h 5593409"/>
              <a:gd name="connsiteX25" fmla="*/ 5078486 w 8631811"/>
              <a:gd name="connsiteY25" fmla="*/ 4916787 h 5593409"/>
              <a:gd name="connsiteX26" fmla="*/ 5105424 w 8631811"/>
              <a:gd name="connsiteY26" fmla="*/ 4883636 h 5593409"/>
              <a:gd name="connsiteX27" fmla="*/ 5132154 w 8631811"/>
              <a:gd name="connsiteY27" fmla="*/ 4850305 h 5593409"/>
              <a:gd name="connsiteX28" fmla="*/ 5158681 w 8631811"/>
              <a:gd name="connsiteY28" fmla="*/ 4816797 h 5593409"/>
              <a:gd name="connsiteX29" fmla="*/ 5211157 w 8631811"/>
              <a:gd name="connsiteY29" fmla="*/ 4749265 h 5593409"/>
              <a:gd name="connsiteX30" fmla="*/ 5262901 w 8631811"/>
              <a:gd name="connsiteY30" fmla="*/ 4681068 h 5593409"/>
              <a:gd name="connsiteX31" fmla="*/ 5313965 w 8631811"/>
              <a:gd name="connsiteY31" fmla="*/ 4612234 h 5593409"/>
              <a:gd name="connsiteX32" fmla="*/ 5364399 w 8631811"/>
              <a:gd name="connsiteY32" fmla="*/ 4542793 h 5593409"/>
              <a:gd name="connsiteX33" fmla="*/ 5414255 w 8631811"/>
              <a:gd name="connsiteY33" fmla="*/ 4472771 h 5593409"/>
              <a:gd name="connsiteX34" fmla="*/ 5463582 w 8631811"/>
              <a:gd name="connsiteY34" fmla="*/ 4402196 h 5593409"/>
              <a:gd name="connsiteX35" fmla="*/ 5512432 w 8631811"/>
              <a:gd name="connsiteY35" fmla="*/ 4331098 h 5593409"/>
              <a:gd name="connsiteX36" fmla="*/ 5560854 w 8631811"/>
              <a:gd name="connsiteY36" fmla="*/ 4259503 h 5593409"/>
              <a:gd name="connsiteX37" fmla="*/ 5608901 w 8631811"/>
              <a:gd name="connsiteY37" fmla="*/ 4187441 h 5593409"/>
              <a:gd name="connsiteX38" fmla="*/ 5680377 w 8631811"/>
              <a:gd name="connsiteY38" fmla="*/ 4078531 h 5593409"/>
              <a:gd name="connsiteX39" fmla="*/ 5751291 w 8631811"/>
              <a:gd name="connsiteY39" fmla="*/ 3968727 h 5593409"/>
              <a:gd name="connsiteX40" fmla="*/ 5868700 w 8631811"/>
              <a:gd name="connsiteY40" fmla="*/ 3783989 h 5593409"/>
              <a:gd name="connsiteX41" fmla="*/ 6198426 w 8631811"/>
              <a:gd name="connsiteY41" fmla="*/ 3258640 h 5593409"/>
              <a:gd name="connsiteX42" fmla="*/ 6294647 w 8631811"/>
              <a:gd name="connsiteY42" fmla="*/ 3107321 h 5593409"/>
              <a:gd name="connsiteX43" fmla="*/ 6367867 w 8631811"/>
              <a:gd name="connsiteY43" fmla="*/ 2993735 h 5593409"/>
              <a:gd name="connsiteX44" fmla="*/ 6448414 w 8631811"/>
              <a:gd name="connsiteY44" fmla="*/ 2869788 h 5593409"/>
              <a:gd name="connsiteX45" fmla="*/ 6559384 w 8631811"/>
              <a:gd name="connsiteY45" fmla="*/ 2696807 h 5593409"/>
              <a:gd name="connsiteX46" fmla="*/ 6971450 w 8631811"/>
              <a:gd name="connsiteY46" fmla="*/ 2045274 h 5593409"/>
              <a:gd name="connsiteX47" fmla="*/ 7081972 w 8631811"/>
              <a:gd name="connsiteY47" fmla="*/ 1872743 h 5593409"/>
              <a:gd name="connsiteX48" fmla="*/ 7165496 w 8631811"/>
              <a:gd name="connsiteY48" fmla="*/ 1744202 h 5593409"/>
              <a:gd name="connsiteX49" fmla="*/ 7221568 w 8631811"/>
              <a:gd name="connsiteY49" fmla="*/ 1659017 h 5593409"/>
              <a:gd name="connsiteX50" fmla="*/ 7278006 w 8631811"/>
              <a:gd name="connsiteY50" fmla="*/ 1574303 h 5593409"/>
              <a:gd name="connsiteX51" fmla="*/ 7334860 w 8631811"/>
              <a:gd name="connsiteY51" fmla="*/ 1490113 h 5593409"/>
              <a:gd name="connsiteX52" fmla="*/ 7392174 w 8631811"/>
              <a:gd name="connsiteY52" fmla="*/ 1406503 h 5593409"/>
              <a:gd name="connsiteX53" fmla="*/ 7449998 w 8631811"/>
              <a:gd name="connsiteY53" fmla="*/ 1323526 h 5593409"/>
              <a:gd name="connsiteX54" fmla="*/ 7508378 w 8631811"/>
              <a:gd name="connsiteY54" fmla="*/ 1241237 h 5593409"/>
              <a:gd name="connsiteX55" fmla="*/ 7567361 w 8631811"/>
              <a:gd name="connsiteY55" fmla="*/ 1159689 h 5593409"/>
              <a:gd name="connsiteX56" fmla="*/ 7597094 w 8631811"/>
              <a:gd name="connsiteY56" fmla="*/ 1119210 h 5593409"/>
              <a:gd name="connsiteX57" fmla="*/ 7626996 w 8631811"/>
              <a:gd name="connsiteY57" fmla="*/ 1078937 h 5593409"/>
              <a:gd name="connsiteX58" fmla="*/ 7657072 w 8631811"/>
              <a:gd name="connsiteY58" fmla="*/ 1038876 h 5593409"/>
              <a:gd name="connsiteX59" fmla="*/ 7687328 w 8631811"/>
              <a:gd name="connsiteY59" fmla="*/ 999035 h 5593409"/>
              <a:gd name="connsiteX60" fmla="*/ 7717771 w 8631811"/>
              <a:gd name="connsiteY60" fmla="*/ 959419 h 5593409"/>
              <a:gd name="connsiteX61" fmla="*/ 7748407 w 8631811"/>
              <a:gd name="connsiteY61" fmla="*/ 920037 h 5593409"/>
              <a:gd name="connsiteX62" fmla="*/ 7779240 w 8631811"/>
              <a:gd name="connsiteY62" fmla="*/ 880894 h 5593409"/>
              <a:gd name="connsiteX63" fmla="*/ 7810278 w 8631811"/>
              <a:gd name="connsiteY63" fmla="*/ 841997 h 5593409"/>
              <a:gd name="connsiteX64" fmla="*/ 7841525 w 8631811"/>
              <a:gd name="connsiteY64" fmla="*/ 803354 h 5593409"/>
              <a:gd name="connsiteX65" fmla="*/ 7872989 w 8631811"/>
              <a:gd name="connsiteY65" fmla="*/ 764970 h 5593409"/>
              <a:gd name="connsiteX66" fmla="*/ 7904675 w 8631811"/>
              <a:gd name="connsiteY66" fmla="*/ 726853 h 5593409"/>
              <a:gd name="connsiteX67" fmla="*/ 7936588 w 8631811"/>
              <a:gd name="connsiteY67" fmla="*/ 689010 h 5593409"/>
              <a:gd name="connsiteX68" fmla="*/ 7968735 w 8631811"/>
              <a:gd name="connsiteY68" fmla="*/ 651447 h 5593409"/>
              <a:gd name="connsiteX69" fmla="*/ 8001122 w 8631811"/>
              <a:gd name="connsiteY69" fmla="*/ 614171 h 5593409"/>
              <a:gd name="connsiteX70" fmla="*/ 8033755 w 8631811"/>
              <a:gd name="connsiteY70" fmla="*/ 577189 h 5593409"/>
              <a:gd name="connsiteX71" fmla="*/ 8066638 w 8631811"/>
              <a:gd name="connsiteY71" fmla="*/ 540507 h 5593409"/>
              <a:gd name="connsiteX72" fmla="*/ 8099780 w 8631811"/>
              <a:gd name="connsiteY72" fmla="*/ 504132 h 5593409"/>
              <a:gd name="connsiteX73" fmla="*/ 8133184 w 8631811"/>
              <a:gd name="connsiteY73" fmla="*/ 468072 h 5593409"/>
              <a:gd name="connsiteX74" fmla="*/ 8166858 w 8631811"/>
              <a:gd name="connsiteY74" fmla="*/ 432332 h 5593409"/>
              <a:gd name="connsiteX75" fmla="*/ 8200807 w 8631811"/>
              <a:gd name="connsiteY75" fmla="*/ 396920 h 5593409"/>
              <a:gd name="connsiteX76" fmla="*/ 8235037 w 8631811"/>
              <a:gd name="connsiteY76" fmla="*/ 361843 h 5593409"/>
              <a:gd name="connsiteX77" fmla="*/ 8269554 w 8631811"/>
              <a:gd name="connsiteY77" fmla="*/ 327107 h 5593409"/>
              <a:gd name="connsiteX78" fmla="*/ 8304364 w 8631811"/>
              <a:gd name="connsiteY78" fmla="*/ 292718 h 5593409"/>
              <a:gd name="connsiteX79" fmla="*/ 8339473 w 8631811"/>
              <a:gd name="connsiteY79" fmla="*/ 258685 h 5593409"/>
              <a:gd name="connsiteX80" fmla="*/ 8374886 w 8631811"/>
              <a:gd name="connsiteY80" fmla="*/ 225013 h 5593409"/>
              <a:gd name="connsiteX81" fmla="*/ 8410611 w 8631811"/>
              <a:gd name="connsiteY81" fmla="*/ 191709 h 5593409"/>
              <a:gd name="connsiteX82" fmla="*/ 8446651 w 8631811"/>
              <a:gd name="connsiteY82" fmla="*/ 158780 h 5593409"/>
              <a:gd name="connsiteX83" fmla="*/ 8483015 w 8631811"/>
              <a:gd name="connsiteY83" fmla="*/ 126233 h 5593409"/>
              <a:gd name="connsiteX84" fmla="*/ 8519706 w 8631811"/>
              <a:gd name="connsiteY84" fmla="*/ 94075 h 5593409"/>
              <a:gd name="connsiteX85" fmla="*/ 8556732 w 8631811"/>
              <a:gd name="connsiteY85" fmla="*/ 62312 h 5593409"/>
              <a:gd name="connsiteX86" fmla="*/ 8594098 w 8631811"/>
              <a:gd name="connsiteY86" fmla="*/ 30951 h 5593409"/>
              <a:gd name="connsiteX87" fmla="*/ 8631811 w 8631811"/>
              <a:gd name="connsiteY87" fmla="*/ 0 h 5593409"/>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10058"/>
              <a:gd name="connsiteX1" fmla="*/ 510 w 8631811"/>
              <a:gd name="connsiteY1" fmla="*/ 0 h 5610058"/>
              <a:gd name="connsiteX2" fmla="*/ 510 w 8631811"/>
              <a:gd name="connsiteY2" fmla="*/ 5593952 h 5610058"/>
              <a:gd name="connsiteX3" fmla="*/ 4420379 w 8631811"/>
              <a:gd name="connsiteY3" fmla="*/ 5593409 h 5610058"/>
              <a:gd name="connsiteX4" fmla="*/ 4453498 w 8631811"/>
              <a:gd name="connsiteY4" fmla="*/ 5565111 h 5610058"/>
              <a:gd name="connsiteX5" fmla="*/ 4486270 w 8631811"/>
              <a:gd name="connsiteY5" fmla="*/ 5536556 h 5610058"/>
              <a:gd name="connsiteX6" fmla="*/ 4518701 w 8631811"/>
              <a:gd name="connsiteY6" fmla="*/ 5507747 h 5610058"/>
              <a:gd name="connsiteX7" fmla="*/ 4550797 w 8631811"/>
              <a:gd name="connsiteY7" fmla="*/ 5478687 h 5610058"/>
              <a:gd name="connsiteX8" fmla="*/ 4582564 w 8631811"/>
              <a:gd name="connsiteY8" fmla="*/ 5449380 h 5610058"/>
              <a:gd name="connsiteX9" fmla="*/ 4614010 w 8631811"/>
              <a:gd name="connsiteY9" fmla="*/ 5419830 h 5610058"/>
              <a:gd name="connsiteX10" fmla="*/ 4645139 w 8631811"/>
              <a:gd name="connsiteY10" fmla="*/ 5390040 h 5610058"/>
              <a:gd name="connsiteX11" fmla="*/ 4675959 w 8631811"/>
              <a:gd name="connsiteY11" fmla="*/ 5360014 h 5610058"/>
              <a:gd name="connsiteX12" fmla="*/ 4706476 w 8631811"/>
              <a:gd name="connsiteY12" fmla="*/ 5329755 h 5610058"/>
              <a:gd name="connsiteX13" fmla="*/ 4736695 w 8631811"/>
              <a:gd name="connsiteY13" fmla="*/ 5299266 h 5610058"/>
              <a:gd name="connsiteX14" fmla="*/ 4766625 w 8631811"/>
              <a:gd name="connsiteY14" fmla="*/ 5268551 h 5610058"/>
              <a:gd name="connsiteX15" fmla="*/ 4796270 w 8631811"/>
              <a:gd name="connsiteY15" fmla="*/ 5237614 h 5610058"/>
              <a:gd name="connsiteX16" fmla="*/ 4825637 w 8631811"/>
              <a:gd name="connsiteY16" fmla="*/ 5206458 h 5610058"/>
              <a:gd name="connsiteX17" fmla="*/ 4854733 w 8631811"/>
              <a:gd name="connsiteY17" fmla="*/ 5175087 h 5610058"/>
              <a:gd name="connsiteX18" fmla="*/ 4883564 w 8631811"/>
              <a:gd name="connsiteY18" fmla="*/ 5143504 h 5610058"/>
              <a:gd name="connsiteX19" fmla="*/ 4912136 w 8631811"/>
              <a:gd name="connsiteY19" fmla="*/ 5111713 h 5610058"/>
              <a:gd name="connsiteX20" fmla="*/ 4940455 w 8631811"/>
              <a:gd name="connsiteY20" fmla="*/ 5079717 h 5610058"/>
              <a:gd name="connsiteX21" fmla="*/ 4968528 w 8631811"/>
              <a:gd name="connsiteY21" fmla="*/ 5047519 h 5610058"/>
              <a:gd name="connsiteX22" fmla="*/ 4996362 w 8631811"/>
              <a:gd name="connsiteY22" fmla="*/ 5015124 h 5610058"/>
              <a:gd name="connsiteX23" fmla="*/ 5023962 w 8631811"/>
              <a:gd name="connsiteY23" fmla="*/ 4982535 h 5610058"/>
              <a:gd name="connsiteX24" fmla="*/ 5051334 w 8631811"/>
              <a:gd name="connsiteY24" fmla="*/ 4949755 h 5610058"/>
              <a:gd name="connsiteX25" fmla="*/ 5078486 w 8631811"/>
              <a:gd name="connsiteY25" fmla="*/ 4916787 h 5610058"/>
              <a:gd name="connsiteX26" fmla="*/ 5105424 w 8631811"/>
              <a:gd name="connsiteY26" fmla="*/ 4883636 h 5610058"/>
              <a:gd name="connsiteX27" fmla="*/ 5132154 w 8631811"/>
              <a:gd name="connsiteY27" fmla="*/ 4850305 h 5610058"/>
              <a:gd name="connsiteX28" fmla="*/ 5158681 w 8631811"/>
              <a:gd name="connsiteY28" fmla="*/ 4816797 h 5610058"/>
              <a:gd name="connsiteX29" fmla="*/ 5211157 w 8631811"/>
              <a:gd name="connsiteY29" fmla="*/ 4749265 h 5610058"/>
              <a:gd name="connsiteX30" fmla="*/ 5262901 w 8631811"/>
              <a:gd name="connsiteY30" fmla="*/ 4681068 h 5610058"/>
              <a:gd name="connsiteX31" fmla="*/ 5313965 w 8631811"/>
              <a:gd name="connsiteY31" fmla="*/ 4612234 h 5610058"/>
              <a:gd name="connsiteX32" fmla="*/ 5364399 w 8631811"/>
              <a:gd name="connsiteY32" fmla="*/ 4542793 h 5610058"/>
              <a:gd name="connsiteX33" fmla="*/ 5414255 w 8631811"/>
              <a:gd name="connsiteY33" fmla="*/ 4472771 h 5610058"/>
              <a:gd name="connsiteX34" fmla="*/ 5463582 w 8631811"/>
              <a:gd name="connsiteY34" fmla="*/ 4402196 h 5610058"/>
              <a:gd name="connsiteX35" fmla="*/ 5512432 w 8631811"/>
              <a:gd name="connsiteY35" fmla="*/ 4331098 h 5610058"/>
              <a:gd name="connsiteX36" fmla="*/ 5560854 w 8631811"/>
              <a:gd name="connsiteY36" fmla="*/ 4259503 h 5610058"/>
              <a:gd name="connsiteX37" fmla="*/ 5608901 w 8631811"/>
              <a:gd name="connsiteY37" fmla="*/ 4187441 h 5610058"/>
              <a:gd name="connsiteX38" fmla="*/ 5680377 w 8631811"/>
              <a:gd name="connsiteY38" fmla="*/ 4078531 h 5610058"/>
              <a:gd name="connsiteX39" fmla="*/ 5751291 w 8631811"/>
              <a:gd name="connsiteY39" fmla="*/ 3968727 h 5610058"/>
              <a:gd name="connsiteX40" fmla="*/ 5868700 w 8631811"/>
              <a:gd name="connsiteY40" fmla="*/ 3783989 h 5610058"/>
              <a:gd name="connsiteX41" fmla="*/ 6198426 w 8631811"/>
              <a:gd name="connsiteY41" fmla="*/ 3258640 h 5610058"/>
              <a:gd name="connsiteX42" fmla="*/ 6294647 w 8631811"/>
              <a:gd name="connsiteY42" fmla="*/ 3107321 h 5610058"/>
              <a:gd name="connsiteX43" fmla="*/ 6367867 w 8631811"/>
              <a:gd name="connsiteY43" fmla="*/ 2993735 h 5610058"/>
              <a:gd name="connsiteX44" fmla="*/ 6448414 w 8631811"/>
              <a:gd name="connsiteY44" fmla="*/ 2869788 h 5610058"/>
              <a:gd name="connsiteX45" fmla="*/ 6559384 w 8631811"/>
              <a:gd name="connsiteY45" fmla="*/ 2696807 h 5610058"/>
              <a:gd name="connsiteX46" fmla="*/ 6971450 w 8631811"/>
              <a:gd name="connsiteY46" fmla="*/ 2045274 h 5610058"/>
              <a:gd name="connsiteX47" fmla="*/ 7081972 w 8631811"/>
              <a:gd name="connsiteY47" fmla="*/ 1872743 h 5610058"/>
              <a:gd name="connsiteX48" fmla="*/ 7165496 w 8631811"/>
              <a:gd name="connsiteY48" fmla="*/ 1744202 h 5610058"/>
              <a:gd name="connsiteX49" fmla="*/ 7221568 w 8631811"/>
              <a:gd name="connsiteY49" fmla="*/ 1659017 h 5610058"/>
              <a:gd name="connsiteX50" fmla="*/ 7278006 w 8631811"/>
              <a:gd name="connsiteY50" fmla="*/ 1574303 h 5610058"/>
              <a:gd name="connsiteX51" fmla="*/ 7334860 w 8631811"/>
              <a:gd name="connsiteY51" fmla="*/ 1490113 h 5610058"/>
              <a:gd name="connsiteX52" fmla="*/ 7392174 w 8631811"/>
              <a:gd name="connsiteY52" fmla="*/ 1406503 h 5610058"/>
              <a:gd name="connsiteX53" fmla="*/ 7449998 w 8631811"/>
              <a:gd name="connsiteY53" fmla="*/ 1323526 h 5610058"/>
              <a:gd name="connsiteX54" fmla="*/ 7508378 w 8631811"/>
              <a:gd name="connsiteY54" fmla="*/ 1241237 h 5610058"/>
              <a:gd name="connsiteX55" fmla="*/ 7567361 w 8631811"/>
              <a:gd name="connsiteY55" fmla="*/ 1159689 h 5610058"/>
              <a:gd name="connsiteX56" fmla="*/ 7597094 w 8631811"/>
              <a:gd name="connsiteY56" fmla="*/ 1119210 h 5610058"/>
              <a:gd name="connsiteX57" fmla="*/ 7626996 w 8631811"/>
              <a:gd name="connsiteY57" fmla="*/ 1078937 h 5610058"/>
              <a:gd name="connsiteX58" fmla="*/ 7657072 w 8631811"/>
              <a:gd name="connsiteY58" fmla="*/ 1038876 h 5610058"/>
              <a:gd name="connsiteX59" fmla="*/ 7687328 w 8631811"/>
              <a:gd name="connsiteY59" fmla="*/ 999035 h 5610058"/>
              <a:gd name="connsiteX60" fmla="*/ 7717771 w 8631811"/>
              <a:gd name="connsiteY60" fmla="*/ 959419 h 5610058"/>
              <a:gd name="connsiteX61" fmla="*/ 7748407 w 8631811"/>
              <a:gd name="connsiteY61" fmla="*/ 920037 h 5610058"/>
              <a:gd name="connsiteX62" fmla="*/ 7779240 w 8631811"/>
              <a:gd name="connsiteY62" fmla="*/ 880894 h 5610058"/>
              <a:gd name="connsiteX63" fmla="*/ 7810278 w 8631811"/>
              <a:gd name="connsiteY63" fmla="*/ 841997 h 5610058"/>
              <a:gd name="connsiteX64" fmla="*/ 7841525 w 8631811"/>
              <a:gd name="connsiteY64" fmla="*/ 803354 h 5610058"/>
              <a:gd name="connsiteX65" fmla="*/ 7872989 w 8631811"/>
              <a:gd name="connsiteY65" fmla="*/ 764970 h 5610058"/>
              <a:gd name="connsiteX66" fmla="*/ 7904675 w 8631811"/>
              <a:gd name="connsiteY66" fmla="*/ 726853 h 5610058"/>
              <a:gd name="connsiteX67" fmla="*/ 7936588 w 8631811"/>
              <a:gd name="connsiteY67" fmla="*/ 689010 h 5610058"/>
              <a:gd name="connsiteX68" fmla="*/ 7968735 w 8631811"/>
              <a:gd name="connsiteY68" fmla="*/ 651447 h 5610058"/>
              <a:gd name="connsiteX69" fmla="*/ 8001122 w 8631811"/>
              <a:gd name="connsiteY69" fmla="*/ 614171 h 5610058"/>
              <a:gd name="connsiteX70" fmla="*/ 8033755 w 8631811"/>
              <a:gd name="connsiteY70" fmla="*/ 577189 h 5610058"/>
              <a:gd name="connsiteX71" fmla="*/ 8066638 w 8631811"/>
              <a:gd name="connsiteY71" fmla="*/ 540507 h 5610058"/>
              <a:gd name="connsiteX72" fmla="*/ 8099780 w 8631811"/>
              <a:gd name="connsiteY72" fmla="*/ 504132 h 5610058"/>
              <a:gd name="connsiteX73" fmla="*/ 8133184 w 8631811"/>
              <a:gd name="connsiteY73" fmla="*/ 468072 h 5610058"/>
              <a:gd name="connsiteX74" fmla="*/ 8166858 w 8631811"/>
              <a:gd name="connsiteY74" fmla="*/ 432332 h 5610058"/>
              <a:gd name="connsiteX75" fmla="*/ 8200807 w 8631811"/>
              <a:gd name="connsiteY75" fmla="*/ 396920 h 5610058"/>
              <a:gd name="connsiteX76" fmla="*/ 8235037 w 8631811"/>
              <a:gd name="connsiteY76" fmla="*/ 361843 h 5610058"/>
              <a:gd name="connsiteX77" fmla="*/ 8269554 w 8631811"/>
              <a:gd name="connsiteY77" fmla="*/ 327107 h 5610058"/>
              <a:gd name="connsiteX78" fmla="*/ 8304364 w 8631811"/>
              <a:gd name="connsiteY78" fmla="*/ 292718 h 5610058"/>
              <a:gd name="connsiteX79" fmla="*/ 8339473 w 8631811"/>
              <a:gd name="connsiteY79" fmla="*/ 258685 h 5610058"/>
              <a:gd name="connsiteX80" fmla="*/ 8374886 w 8631811"/>
              <a:gd name="connsiteY80" fmla="*/ 225013 h 5610058"/>
              <a:gd name="connsiteX81" fmla="*/ 8410611 w 8631811"/>
              <a:gd name="connsiteY81" fmla="*/ 191709 h 5610058"/>
              <a:gd name="connsiteX82" fmla="*/ 8446651 w 8631811"/>
              <a:gd name="connsiteY82" fmla="*/ 158780 h 5610058"/>
              <a:gd name="connsiteX83" fmla="*/ 8483015 w 8631811"/>
              <a:gd name="connsiteY83" fmla="*/ 126233 h 5610058"/>
              <a:gd name="connsiteX84" fmla="*/ 8519706 w 8631811"/>
              <a:gd name="connsiteY84" fmla="*/ 94075 h 5610058"/>
              <a:gd name="connsiteX85" fmla="*/ 8556732 w 8631811"/>
              <a:gd name="connsiteY85" fmla="*/ 62312 h 5610058"/>
              <a:gd name="connsiteX86" fmla="*/ 8594098 w 8631811"/>
              <a:gd name="connsiteY86" fmla="*/ 30951 h 5610058"/>
              <a:gd name="connsiteX87" fmla="*/ 8631811 w 8631811"/>
              <a:gd name="connsiteY87" fmla="*/ 0 h 5610058"/>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9020"/>
              <a:gd name="connsiteX1" fmla="*/ 510 w 8631811"/>
              <a:gd name="connsiteY1" fmla="*/ 0 h 5599020"/>
              <a:gd name="connsiteX2" fmla="*/ 510 w 8631811"/>
              <a:gd name="connsiteY2" fmla="*/ 5593952 h 5599020"/>
              <a:gd name="connsiteX3" fmla="*/ 4420379 w 8631811"/>
              <a:gd name="connsiteY3" fmla="*/ 5593409 h 5599020"/>
              <a:gd name="connsiteX4" fmla="*/ 4453498 w 8631811"/>
              <a:gd name="connsiteY4" fmla="*/ 5565111 h 5599020"/>
              <a:gd name="connsiteX5" fmla="*/ 4486270 w 8631811"/>
              <a:gd name="connsiteY5" fmla="*/ 5536556 h 5599020"/>
              <a:gd name="connsiteX6" fmla="*/ 4518701 w 8631811"/>
              <a:gd name="connsiteY6" fmla="*/ 5507747 h 5599020"/>
              <a:gd name="connsiteX7" fmla="*/ 4550797 w 8631811"/>
              <a:gd name="connsiteY7" fmla="*/ 5478687 h 5599020"/>
              <a:gd name="connsiteX8" fmla="*/ 4582564 w 8631811"/>
              <a:gd name="connsiteY8" fmla="*/ 5449380 h 5599020"/>
              <a:gd name="connsiteX9" fmla="*/ 4614010 w 8631811"/>
              <a:gd name="connsiteY9" fmla="*/ 5419830 h 5599020"/>
              <a:gd name="connsiteX10" fmla="*/ 4645139 w 8631811"/>
              <a:gd name="connsiteY10" fmla="*/ 5390040 h 5599020"/>
              <a:gd name="connsiteX11" fmla="*/ 4675959 w 8631811"/>
              <a:gd name="connsiteY11" fmla="*/ 5360014 h 5599020"/>
              <a:gd name="connsiteX12" fmla="*/ 4706476 w 8631811"/>
              <a:gd name="connsiteY12" fmla="*/ 5329755 h 5599020"/>
              <a:gd name="connsiteX13" fmla="*/ 4736695 w 8631811"/>
              <a:gd name="connsiteY13" fmla="*/ 5299266 h 5599020"/>
              <a:gd name="connsiteX14" fmla="*/ 4766625 w 8631811"/>
              <a:gd name="connsiteY14" fmla="*/ 5268551 h 5599020"/>
              <a:gd name="connsiteX15" fmla="*/ 4796270 w 8631811"/>
              <a:gd name="connsiteY15" fmla="*/ 5237614 h 5599020"/>
              <a:gd name="connsiteX16" fmla="*/ 4825637 w 8631811"/>
              <a:gd name="connsiteY16" fmla="*/ 5206458 h 5599020"/>
              <a:gd name="connsiteX17" fmla="*/ 4854733 w 8631811"/>
              <a:gd name="connsiteY17" fmla="*/ 5175087 h 5599020"/>
              <a:gd name="connsiteX18" fmla="*/ 4883564 w 8631811"/>
              <a:gd name="connsiteY18" fmla="*/ 5143504 h 5599020"/>
              <a:gd name="connsiteX19" fmla="*/ 4912136 w 8631811"/>
              <a:gd name="connsiteY19" fmla="*/ 5111713 h 5599020"/>
              <a:gd name="connsiteX20" fmla="*/ 4940455 w 8631811"/>
              <a:gd name="connsiteY20" fmla="*/ 5079717 h 5599020"/>
              <a:gd name="connsiteX21" fmla="*/ 4968528 w 8631811"/>
              <a:gd name="connsiteY21" fmla="*/ 5047519 h 5599020"/>
              <a:gd name="connsiteX22" fmla="*/ 4996362 w 8631811"/>
              <a:gd name="connsiteY22" fmla="*/ 5015124 h 5599020"/>
              <a:gd name="connsiteX23" fmla="*/ 5023962 w 8631811"/>
              <a:gd name="connsiteY23" fmla="*/ 4982535 h 5599020"/>
              <a:gd name="connsiteX24" fmla="*/ 5051334 w 8631811"/>
              <a:gd name="connsiteY24" fmla="*/ 4949755 h 5599020"/>
              <a:gd name="connsiteX25" fmla="*/ 5078486 w 8631811"/>
              <a:gd name="connsiteY25" fmla="*/ 4916787 h 5599020"/>
              <a:gd name="connsiteX26" fmla="*/ 5105424 w 8631811"/>
              <a:gd name="connsiteY26" fmla="*/ 4883636 h 5599020"/>
              <a:gd name="connsiteX27" fmla="*/ 5132154 w 8631811"/>
              <a:gd name="connsiteY27" fmla="*/ 4850305 h 5599020"/>
              <a:gd name="connsiteX28" fmla="*/ 5158681 w 8631811"/>
              <a:gd name="connsiteY28" fmla="*/ 4816797 h 5599020"/>
              <a:gd name="connsiteX29" fmla="*/ 5211157 w 8631811"/>
              <a:gd name="connsiteY29" fmla="*/ 4749265 h 5599020"/>
              <a:gd name="connsiteX30" fmla="*/ 5262901 w 8631811"/>
              <a:gd name="connsiteY30" fmla="*/ 4681068 h 5599020"/>
              <a:gd name="connsiteX31" fmla="*/ 5313965 w 8631811"/>
              <a:gd name="connsiteY31" fmla="*/ 4612234 h 5599020"/>
              <a:gd name="connsiteX32" fmla="*/ 5364399 w 8631811"/>
              <a:gd name="connsiteY32" fmla="*/ 4542793 h 5599020"/>
              <a:gd name="connsiteX33" fmla="*/ 5414255 w 8631811"/>
              <a:gd name="connsiteY33" fmla="*/ 4472771 h 5599020"/>
              <a:gd name="connsiteX34" fmla="*/ 5463582 w 8631811"/>
              <a:gd name="connsiteY34" fmla="*/ 4402196 h 5599020"/>
              <a:gd name="connsiteX35" fmla="*/ 5512432 w 8631811"/>
              <a:gd name="connsiteY35" fmla="*/ 4331098 h 5599020"/>
              <a:gd name="connsiteX36" fmla="*/ 5560854 w 8631811"/>
              <a:gd name="connsiteY36" fmla="*/ 4259503 h 5599020"/>
              <a:gd name="connsiteX37" fmla="*/ 5608901 w 8631811"/>
              <a:gd name="connsiteY37" fmla="*/ 4187441 h 5599020"/>
              <a:gd name="connsiteX38" fmla="*/ 5680377 w 8631811"/>
              <a:gd name="connsiteY38" fmla="*/ 4078531 h 5599020"/>
              <a:gd name="connsiteX39" fmla="*/ 5751291 w 8631811"/>
              <a:gd name="connsiteY39" fmla="*/ 3968727 h 5599020"/>
              <a:gd name="connsiteX40" fmla="*/ 5868700 w 8631811"/>
              <a:gd name="connsiteY40" fmla="*/ 3783989 h 5599020"/>
              <a:gd name="connsiteX41" fmla="*/ 6198426 w 8631811"/>
              <a:gd name="connsiteY41" fmla="*/ 3258640 h 5599020"/>
              <a:gd name="connsiteX42" fmla="*/ 6294647 w 8631811"/>
              <a:gd name="connsiteY42" fmla="*/ 3107321 h 5599020"/>
              <a:gd name="connsiteX43" fmla="*/ 6367867 w 8631811"/>
              <a:gd name="connsiteY43" fmla="*/ 2993735 h 5599020"/>
              <a:gd name="connsiteX44" fmla="*/ 6448414 w 8631811"/>
              <a:gd name="connsiteY44" fmla="*/ 2869788 h 5599020"/>
              <a:gd name="connsiteX45" fmla="*/ 6559384 w 8631811"/>
              <a:gd name="connsiteY45" fmla="*/ 2696807 h 5599020"/>
              <a:gd name="connsiteX46" fmla="*/ 6971450 w 8631811"/>
              <a:gd name="connsiteY46" fmla="*/ 2045274 h 5599020"/>
              <a:gd name="connsiteX47" fmla="*/ 7081972 w 8631811"/>
              <a:gd name="connsiteY47" fmla="*/ 1872743 h 5599020"/>
              <a:gd name="connsiteX48" fmla="*/ 7165496 w 8631811"/>
              <a:gd name="connsiteY48" fmla="*/ 1744202 h 5599020"/>
              <a:gd name="connsiteX49" fmla="*/ 7221568 w 8631811"/>
              <a:gd name="connsiteY49" fmla="*/ 1659017 h 5599020"/>
              <a:gd name="connsiteX50" fmla="*/ 7278006 w 8631811"/>
              <a:gd name="connsiteY50" fmla="*/ 1574303 h 5599020"/>
              <a:gd name="connsiteX51" fmla="*/ 7334860 w 8631811"/>
              <a:gd name="connsiteY51" fmla="*/ 1490113 h 5599020"/>
              <a:gd name="connsiteX52" fmla="*/ 7392174 w 8631811"/>
              <a:gd name="connsiteY52" fmla="*/ 1406503 h 5599020"/>
              <a:gd name="connsiteX53" fmla="*/ 7449998 w 8631811"/>
              <a:gd name="connsiteY53" fmla="*/ 1323526 h 5599020"/>
              <a:gd name="connsiteX54" fmla="*/ 7508378 w 8631811"/>
              <a:gd name="connsiteY54" fmla="*/ 1241237 h 5599020"/>
              <a:gd name="connsiteX55" fmla="*/ 7567361 w 8631811"/>
              <a:gd name="connsiteY55" fmla="*/ 1159689 h 5599020"/>
              <a:gd name="connsiteX56" fmla="*/ 7597094 w 8631811"/>
              <a:gd name="connsiteY56" fmla="*/ 1119210 h 5599020"/>
              <a:gd name="connsiteX57" fmla="*/ 7626996 w 8631811"/>
              <a:gd name="connsiteY57" fmla="*/ 1078937 h 5599020"/>
              <a:gd name="connsiteX58" fmla="*/ 7657072 w 8631811"/>
              <a:gd name="connsiteY58" fmla="*/ 1038876 h 5599020"/>
              <a:gd name="connsiteX59" fmla="*/ 7687328 w 8631811"/>
              <a:gd name="connsiteY59" fmla="*/ 999035 h 5599020"/>
              <a:gd name="connsiteX60" fmla="*/ 7717771 w 8631811"/>
              <a:gd name="connsiteY60" fmla="*/ 959419 h 5599020"/>
              <a:gd name="connsiteX61" fmla="*/ 7748407 w 8631811"/>
              <a:gd name="connsiteY61" fmla="*/ 920037 h 5599020"/>
              <a:gd name="connsiteX62" fmla="*/ 7779240 w 8631811"/>
              <a:gd name="connsiteY62" fmla="*/ 880894 h 5599020"/>
              <a:gd name="connsiteX63" fmla="*/ 7810278 w 8631811"/>
              <a:gd name="connsiteY63" fmla="*/ 841997 h 5599020"/>
              <a:gd name="connsiteX64" fmla="*/ 7841525 w 8631811"/>
              <a:gd name="connsiteY64" fmla="*/ 803354 h 5599020"/>
              <a:gd name="connsiteX65" fmla="*/ 7872989 w 8631811"/>
              <a:gd name="connsiteY65" fmla="*/ 764970 h 5599020"/>
              <a:gd name="connsiteX66" fmla="*/ 7904675 w 8631811"/>
              <a:gd name="connsiteY66" fmla="*/ 726853 h 5599020"/>
              <a:gd name="connsiteX67" fmla="*/ 7936588 w 8631811"/>
              <a:gd name="connsiteY67" fmla="*/ 689010 h 5599020"/>
              <a:gd name="connsiteX68" fmla="*/ 7968735 w 8631811"/>
              <a:gd name="connsiteY68" fmla="*/ 651447 h 5599020"/>
              <a:gd name="connsiteX69" fmla="*/ 8001122 w 8631811"/>
              <a:gd name="connsiteY69" fmla="*/ 614171 h 5599020"/>
              <a:gd name="connsiteX70" fmla="*/ 8033755 w 8631811"/>
              <a:gd name="connsiteY70" fmla="*/ 577189 h 5599020"/>
              <a:gd name="connsiteX71" fmla="*/ 8066638 w 8631811"/>
              <a:gd name="connsiteY71" fmla="*/ 540507 h 5599020"/>
              <a:gd name="connsiteX72" fmla="*/ 8099780 w 8631811"/>
              <a:gd name="connsiteY72" fmla="*/ 504132 h 5599020"/>
              <a:gd name="connsiteX73" fmla="*/ 8133184 w 8631811"/>
              <a:gd name="connsiteY73" fmla="*/ 468072 h 5599020"/>
              <a:gd name="connsiteX74" fmla="*/ 8166858 w 8631811"/>
              <a:gd name="connsiteY74" fmla="*/ 432332 h 5599020"/>
              <a:gd name="connsiteX75" fmla="*/ 8200807 w 8631811"/>
              <a:gd name="connsiteY75" fmla="*/ 396920 h 5599020"/>
              <a:gd name="connsiteX76" fmla="*/ 8235037 w 8631811"/>
              <a:gd name="connsiteY76" fmla="*/ 361843 h 5599020"/>
              <a:gd name="connsiteX77" fmla="*/ 8269554 w 8631811"/>
              <a:gd name="connsiteY77" fmla="*/ 327107 h 5599020"/>
              <a:gd name="connsiteX78" fmla="*/ 8304364 w 8631811"/>
              <a:gd name="connsiteY78" fmla="*/ 292718 h 5599020"/>
              <a:gd name="connsiteX79" fmla="*/ 8339473 w 8631811"/>
              <a:gd name="connsiteY79" fmla="*/ 258685 h 5599020"/>
              <a:gd name="connsiteX80" fmla="*/ 8374886 w 8631811"/>
              <a:gd name="connsiteY80" fmla="*/ 225013 h 5599020"/>
              <a:gd name="connsiteX81" fmla="*/ 8410611 w 8631811"/>
              <a:gd name="connsiteY81" fmla="*/ 191709 h 5599020"/>
              <a:gd name="connsiteX82" fmla="*/ 8446651 w 8631811"/>
              <a:gd name="connsiteY82" fmla="*/ 158780 h 5599020"/>
              <a:gd name="connsiteX83" fmla="*/ 8483015 w 8631811"/>
              <a:gd name="connsiteY83" fmla="*/ 126233 h 5599020"/>
              <a:gd name="connsiteX84" fmla="*/ 8519706 w 8631811"/>
              <a:gd name="connsiteY84" fmla="*/ 94075 h 5599020"/>
              <a:gd name="connsiteX85" fmla="*/ 8556732 w 8631811"/>
              <a:gd name="connsiteY85" fmla="*/ 62312 h 5599020"/>
              <a:gd name="connsiteX86" fmla="*/ 8594098 w 8631811"/>
              <a:gd name="connsiteY86" fmla="*/ 30951 h 5599020"/>
              <a:gd name="connsiteX87" fmla="*/ 8631811 w 8631811"/>
              <a:gd name="connsiteY87" fmla="*/ 0 h 5599020"/>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82192 w 8631811"/>
              <a:gd name="connsiteY3" fmla="*/ 5550657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55902"/>
              <a:gd name="connsiteX1" fmla="*/ 510 w 8631811"/>
              <a:gd name="connsiteY1" fmla="*/ 0 h 5655902"/>
              <a:gd name="connsiteX2" fmla="*/ 510 w 8631811"/>
              <a:gd name="connsiteY2" fmla="*/ 5593952 h 5655902"/>
              <a:gd name="connsiteX3" fmla="*/ 4362155 w 8631811"/>
              <a:gd name="connsiteY3" fmla="*/ 5654487 h 5655902"/>
              <a:gd name="connsiteX4" fmla="*/ 4453498 w 8631811"/>
              <a:gd name="connsiteY4" fmla="*/ 5565111 h 5655902"/>
              <a:gd name="connsiteX5" fmla="*/ 4486270 w 8631811"/>
              <a:gd name="connsiteY5" fmla="*/ 5536556 h 5655902"/>
              <a:gd name="connsiteX6" fmla="*/ 4518701 w 8631811"/>
              <a:gd name="connsiteY6" fmla="*/ 5507747 h 5655902"/>
              <a:gd name="connsiteX7" fmla="*/ 4550797 w 8631811"/>
              <a:gd name="connsiteY7" fmla="*/ 5478687 h 5655902"/>
              <a:gd name="connsiteX8" fmla="*/ 4582564 w 8631811"/>
              <a:gd name="connsiteY8" fmla="*/ 5449380 h 5655902"/>
              <a:gd name="connsiteX9" fmla="*/ 4614010 w 8631811"/>
              <a:gd name="connsiteY9" fmla="*/ 5419830 h 5655902"/>
              <a:gd name="connsiteX10" fmla="*/ 4645139 w 8631811"/>
              <a:gd name="connsiteY10" fmla="*/ 5390040 h 5655902"/>
              <a:gd name="connsiteX11" fmla="*/ 4675959 w 8631811"/>
              <a:gd name="connsiteY11" fmla="*/ 5360014 h 5655902"/>
              <a:gd name="connsiteX12" fmla="*/ 4706476 w 8631811"/>
              <a:gd name="connsiteY12" fmla="*/ 5329755 h 5655902"/>
              <a:gd name="connsiteX13" fmla="*/ 4736695 w 8631811"/>
              <a:gd name="connsiteY13" fmla="*/ 5299266 h 5655902"/>
              <a:gd name="connsiteX14" fmla="*/ 4766625 w 8631811"/>
              <a:gd name="connsiteY14" fmla="*/ 5268551 h 5655902"/>
              <a:gd name="connsiteX15" fmla="*/ 4796270 w 8631811"/>
              <a:gd name="connsiteY15" fmla="*/ 5237614 h 5655902"/>
              <a:gd name="connsiteX16" fmla="*/ 4825637 w 8631811"/>
              <a:gd name="connsiteY16" fmla="*/ 5206458 h 5655902"/>
              <a:gd name="connsiteX17" fmla="*/ 4854733 w 8631811"/>
              <a:gd name="connsiteY17" fmla="*/ 5175087 h 5655902"/>
              <a:gd name="connsiteX18" fmla="*/ 4883564 w 8631811"/>
              <a:gd name="connsiteY18" fmla="*/ 5143504 h 5655902"/>
              <a:gd name="connsiteX19" fmla="*/ 4912136 w 8631811"/>
              <a:gd name="connsiteY19" fmla="*/ 5111713 h 5655902"/>
              <a:gd name="connsiteX20" fmla="*/ 4940455 w 8631811"/>
              <a:gd name="connsiteY20" fmla="*/ 5079717 h 5655902"/>
              <a:gd name="connsiteX21" fmla="*/ 4968528 w 8631811"/>
              <a:gd name="connsiteY21" fmla="*/ 5047519 h 5655902"/>
              <a:gd name="connsiteX22" fmla="*/ 4996362 w 8631811"/>
              <a:gd name="connsiteY22" fmla="*/ 5015124 h 5655902"/>
              <a:gd name="connsiteX23" fmla="*/ 5023962 w 8631811"/>
              <a:gd name="connsiteY23" fmla="*/ 4982535 h 5655902"/>
              <a:gd name="connsiteX24" fmla="*/ 5051334 w 8631811"/>
              <a:gd name="connsiteY24" fmla="*/ 4949755 h 5655902"/>
              <a:gd name="connsiteX25" fmla="*/ 5078486 w 8631811"/>
              <a:gd name="connsiteY25" fmla="*/ 4916787 h 5655902"/>
              <a:gd name="connsiteX26" fmla="*/ 5105424 w 8631811"/>
              <a:gd name="connsiteY26" fmla="*/ 4883636 h 5655902"/>
              <a:gd name="connsiteX27" fmla="*/ 5132154 w 8631811"/>
              <a:gd name="connsiteY27" fmla="*/ 4850305 h 5655902"/>
              <a:gd name="connsiteX28" fmla="*/ 5158681 w 8631811"/>
              <a:gd name="connsiteY28" fmla="*/ 4816797 h 5655902"/>
              <a:gd name="connsiteX29" fmla="*/ 5211157 w 8631811"/>
              <a:gd name="connsiteY29" fmla="*/ 4749265 h 5655902"/>
              <a:gd name="connsiteX30" fmla="*/ 5262901 w 8631811"/>
              <a:gd name="connsiteY30" fmla="*/ 4681068 h 5655902"/>
              <a:gd name="connsiteX31" fmla="*/ 5313965 w 8631811"/>
              <a:gd name="connsiteY31" fmla="*/ 4612234 h 5655902"/>
              <a:gd name="connsiteX32" fmla="*/ 5364399 w 8631811"/>
              <a:gd name="connsiteY32" fmla="*/ 4542793 h 5655902"/>
              <a:gd name="connsiteX33" fmla="*/ 5414255 w 8631811"/>
              <a:gd name="connsiteY33" fmla="*/ 4472771 h 5655902"/>
              <a:gd name="connsiteX34" fmla="*/ 5463582 w 8631811"/>
              <a:gd name="connsiteY34" fmla="*/ 4402196 h 5655902"/>
              <a:gd name="connsiteX35" fmla="*/ 5512432 w 8631811"/>
              <a:gd name="connsiteY35" fmla="*/ 4331098 h 5655902"/>
              <a:gd name="connsiteX36" fmla="*/ 5560854 w 8631811"/>
              <a:gd name="connsiteY36" fmla="*/ 4259503 h 5655902"/>
              <a:gd name="connsiteX37" fmla="*/ 5608901 w 8631811"/>
              <a:gd name="connsiteY37" fmla="*/ 4187441 h 5655902"/>
              <a:gd name="connsiteX38" fmla="*/ 5680377 w 8631811"/>
              <a:gd name="connsiteY38" fmla="*/ 4078531 h 5655902"/>
              <a:gd name="connsiteX39" fmla="*/ 5751291 w 8631811"/>
              <a:gd name="connsiteY39" fmla="*/ 3968727 h 5655902"/>
              <a:gd name="connsiteX40" fmla="*/ 5868700 w 8631811"/>
              <a:gd name="connsiteY40" fmla="*/ 3783989 h 5655902"/>
              <a:gd name="connsiteX41" fmla="*/ 6198426 w 8631811"/>
              <a:gd name="connsiteY41" fmla="*/ 3258640 h 5655902"/>
              <a:gd name="connsiteX42" fmla="*/ 6294647 w 8631811"/>
              <a:gd name="connsiteY42" fmla="*/ 3107321 h 5655902"/>
              <a:gd name="connsiteX43" fmla="*/ 6367867 w 8631811"/>
              <a:gd name="connsiteY43" fmla="*/ 2993735 h 5655902"/>
              <a:gd name="connsiteX44" fmla="*/ 6448414 w 8631811"/>
              <a:gd name="connsiteY44" fmla="*/ 2869788 h 5655902"/>
              <a:gd name="connsiteX45" fmla="*/ 6559384 w 8631811"/>
              <a:gd name="connsiteY45" fmla="*/ 2696807 h 5655902"/>
              <a:gd name="connsiteX46" fmla="*/ 6971450 w 8631811"/>
              <a:gd name="connsiteY46" fmla="*/ 2045274 h 5655902"/>
              <a:gd name="connsiteX47" fmla="*/ 7081972 w 8631811"/>
              <a:gd name="connsiteY47" fmla="*/ 1872743 h 5655902"/>
              <a:gd name="connsiteX48" fmla="*/ 7165496 w 8631811"/>
              <a:gd name="connsiteY48" fmla="*/ 1744202 h 5655902"/>
              <a:gd name="connsiteX49" fmla="*/ 7221568 w 8631811"/>
              <a:gd name="connsiteY49" fmla="*/ 1659017 h 5655902"/>
              <a:gd name="connsiteX50" fmla="*/ 7278006 w 8631811"/>
              <a:gd name="connsiteY50" fmla="*/ 1574303 h 5655902"/>
              <a:gd name="connsiteX51" fmla="*/ 7334860 w 8631811"/>
              <a:gd name="connsiteY51" fmla="*/ 1490113 h 5655902"/>
              <a:gd name="connsiteX52" fmla="*/ 7392174 w 8631811"/>
              <a:gd name="connsiteY52" fmla="*/ 1406503 h 5655902"/>
              <a:gd name="connsiteX53" fmla="*/ 7449998 w 8631811"/>
              <a:gd name="connsiteY53" fmla="*/ 1323526 h 5655902"/>
              <a:gd name="connsiteX54" fmla="*/ 7508378 w 8631811"/>
              <a:gd name="connsiteY54" fmla="*/ 1241237 h 5655902"/>
              <a:gd name="connsiteX55" fmla="*/ 7567361 w 8631811"/>
              <a:gd name="connsiteY55" fmla="*/ 1159689 h 5655902"/>
              <a:gd name="connsiteX56" fmla="*/ 7597094 w 8631811"/>
              <a:gd name="connsiteY56" fmla="*/ 1119210 h 5655902"/>
              <a:gd name="connsiteX57" fmla="*/ 7626996 w 8631811"/>
              <a:gd name="connsiteY57" fmla="*/ 1078937 h 5655902"/>
              <a:gd name="connsiteX58" fmla="*/ 7657072 w 8631811"/>
              <a:gd name="connsiteY58" fmla="*/ 1038876 h 5655902"/>
              <a:gd name="connsiteX59" fmla="*/ 7687328 w 8631811"/>
              <a:gd name="connsiteY59" fmla="*/ 999035 h 5655902"/>
              <a:gd name="connsiteX60" fmla="*/ 7717771 w 8631811"/>
              <a:gd name="connsiteY60" fmla="*/ 959419 h 5655902"/>
              <a:gd name="connsiteX61" fmla="*/ 7748407 w 8631811"/>
              <a:gd name="connsiteY61" fmla="*/ 920037 h 5655902"/>
              <a:gd name="connsiteX62" fmla="*/ 7779240 w 8631811"/>
              <a:gd name="connsiteY62" fmla="*/ 880894 h 5655902"/>
              <a:gd name="connsiteX63" fmla="*/ 7810278 w 8631811"/>
              <a:gd name="connsiteY63" fmla="*/ 841997 h 5655902"/>
              <a:gd name="connsiteX64" fmla="*/ 7841525 w 8631811"/>
              <a:gd name="connsiteY64" fmla="*/ 803354 h 5655902"/>
              <a:gd name="connsiteX65" fmla="*/ 7872989 w 8631811"/>
              <a:gd name="connsiteY65" fmla="*/ 764970 h 5655902"/>
              <a:gd name="connsiteX66" fmla="*/ 7904675 w 8631811"/>
              <a:gd name="connsiteY66" fmla="*/ 726853 h 5655902"/>
              <a:gd name="connsiteX67" fmla="*/ 7936588 w 8631811"/>
              <a:gd name="connsiteY67" fmla="*/ 689010 h 5655902"/>
              <a:gd name="connsiteX68" fmla="*/ 7968735 w 8631811"/>
              <a:gd name="connsiteY68" fmla="*/ 651447 h 5655902"/>
              <a:gd name="connsiteX69" fmla="*/ 8001122 w 8631811"/>
              <a:gd name="connsiteY69" fmla="*/ 614171 h 5655902"/>
              <a:gd name="connsiteX70" fmla="*/ 8033755 w 8631811"/>
              <a:gd name="connsiteY70" fmla="*/ 577189 h 5655902"/>
              <a:gd name="connsiteX71" fmla="*/ 8066638 w 8631811"/>
              <a:gd name="connsiteY71" fmla="*/ 540507 h 5655902"/>
              <a:gd name="connsiteX72" fmla="*/ 8099780 w 8631811"/>
              <a:gd name="connsiteY72" fmla="*/ 504132 h 5655902"/>
              <a:gd name="connsiteX73" fmla="*/ 8133184 w 8631811"/>
              <a:gd name="connsiteY73" fmla="*/ 468072 h 5655902"/>
              <a:gd name="connsiteX74" fmla="*/ 8166858 w 8631811"/>
              <a:gd name="connsiteY74" fmla="*/ 432332 h 5655902"/>
              <a:gd name="connsiteX75" fmla="*/ 8200807 w 8631811"/>
              <a:gd name="connsiteY75" fmla="*/ 396920 h 5655902"/>
              <a:gd name="connsiteX76" fmla="*/ 8235037 w 8631811"/>
              <a:gd name="connsiteY76" fmla="*/ 361843 h 5655902"/>
              <a:gd name="connsiteX77" fmla="*/ 8269554 w 8631811"/>
              <a:gd name="connsiteY77" fmla="*/ 327107 h 5655902"/>
              <a:gd name="connsiteX78" fmla="*/ 8304364 w 8631811"/>
              <a:gd name="connsiteY78" fmla="*/ 292718 h 5655902"/>
              <a:gd name="connsiteX79" fmla="*/ 8339473 w 8631811"/>
              <a:gd name="connsiteY79" fmla="*/ 258685 h 5655902"/>
              <a:gd name="connsiteX80" fmla="*/ 8374886 w 8631811"/>
              <a:gd name="connsiteY80" fmla="*/ 225013 h 5655902"/>
              <a:gd name="connsiteX81" fmla="*/ 8410611 w 8631811"/>
              <a:gd name="connsiteY81" fmla="*/ 191709 h 5655902"/>
              <a:gd name="connsiteX82" fmla="*/ 8446651 w 8631811"/>
              <a:gd name="connsiteY82" fmla="*/ 158780 h 5655902"/>
              <a:gd name="connsiteX83" fmla="*/ 8483015 w 8631811"/>
              <a:gd name="connsiteY83" fmla="*/ 126233 h 5655902"/>
              <a:gd name="connsiteX84" fmla="*/ 8519706 w 8631811"/>
              <a:gd name="connsiteY84" fmla="*/ 94075 h 5655902"/>
              <a:gd name="connsiteX85" fmla="*/ 8556732 w 8631811"/>
              <a:gd name="connsiteY85" fmla="*/ 62312 h 5655902"/>
              <a:gd name="connsiteX86" fmla="*/ 8594098 w 8631811"/>
              <a:gd name="connsiteY86" fmla="*/ 30951 h 5655902"/>
              <a:gd name="connsiteX87" fmla="*/ 8631811 w 8631811"/>
              <a:gd name="connsiteY87" fmla="*/ 0 h 5655902"/>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631811" h="5609155">
                <a:moveTo>
                  <a:pt x="8631811" y="0"/>
                </a:moveTo>
                <a:lnTo>
                  <a:pt x="510" y="0"/>
                </a:lnTo>
                <a:cubicBezTo>
                  <a:pt x="-1254" y="1862614"/>
                  <a:pt x="2274" y="3731338"/>
                  <a:pt x="510" y="5593952"/>
                </a:cubicBezTo>
                <a:cubicBezTo>
                  <a:pt x="2341" y="5593771"/>
                  <a:pt x="4397374" y="5618022"/>
                  <a:pt x="4415084" y="5605626"/>
                </a:cubicBezTo>
                <a:cubicBezTo>
                  <a:pt x="4394366" y="5618587"/>
                  <a:pt x="4458338" y="5576581"/>
                  <a:pt x="4453498" y="5565111"/>
                </a:cubicBezTo>
                <a:cubicBezTo>
                  <a:pt x="4458213" y="5577087"/>
                  <a:pt x="4475346" y="5546074"/>
                  <a:pt x="4486270" y="5536556"/>
                </a:cubicBezTo>
                <a:lnTo>
                  <a:pt x="4518701" y="5507747"/>
                </a:lnTo>
                <a:lnTo>
                  <a:pt x="4550797" y="5478687"/>
                </a:lnTo>
                <a:lnTo>
                  <a:pt x="4582564" y="5449380"/>
                </a:lnTo>
                <a:lnTo>
                  <a:pt x="4614010" y="5419830"/>
                </a:lnTo>
                <a:lnTo>
                  <a:pt x="4645139" y="5390040"/>
                </a:lnTo>
                <a:lnTo>
                  <a:pt x="4675959" y="5360014"/>
                </a:lnTo>
                <a:lnTo>
                  <a:pt x="4706476" y="5329755"/>
                </a:lnTo>
                <a:lnTo>
                  <a:pt x="4736695" y="5299266"/>
                </a:lnTo>
                <a:lnTo>
                  <a:pt x="4766625" y="5268551"/>
                </a:lnTo>
                <a:lnTo>
                  <a:pt x="4796270" y="5237614"/>
                </a:lnTo>
                <a:lnTo>
                  <a:pt x="4825637" y="5206458"/>
                </a:lnTo>
                <a:lnTo>
                  <a:pt x="4854733" y="5175087"/>
                </a:lnTo>
                <a:lnTo>
                  <a:pt x="4883564" y="5143504"/>
                </a:lnTo>
                <a:lnTo>
                  <a:pt x="4912136" y="5111713"/>
                </a:lnTo>
                <a:lnTo>
                  <a:pt x="4940455" y="5079717"/>
                </a:lnTo>
                <a:lnTo>
                  <a:pt x="4968528" y="5047519"/>
                </a:lnTo>
                <a:lnTo>
                  <a:pt x="4996362" y="5015124"/>
                </a:lnTo>
                <a:lnTo>
                  <a:pt x="5023962" y="4982535"/>
                </a:lnTo>
                <a:lnTo>
                  <a:pt x="5051334" y="4949755"/>
                </a:lnTo>
                <a:lnTo>
                  <a:pt x="5078486" y="4916787"/>
                </a:lnTo>
                <a:lnTo>
                  <a:pt x="5105424" y="4883636"/>
                </a:lnTo>
                <a:lnTo>
                  <a:pt x="5132154" y="4850305"/>
                </a:lnTo>
                <a:lnTo>
                  <a:pt x="5158681" y="4816797"/>
                </a:lnTo>
                <a:lnTo>
                  <a:pt x="5211157" y="4749265"/>
                </a:lnTo>
                <a:lnTo>
                  <a:pt x="5262901" y="4681068"/>
                </a:lnTo>
                <a:lnTo>
                  <a:pt x="5313965" y="4612234"/>
                </a:lnTo>
                <a:lnTo>
                  <a:pt x="5364399" y="4542793"/>
                </a:lnTo>
                <a:lnTo>
                  <a:pt x="5414255" y="4472771"/>
                </a:lnTo>
                <a:lnTo>
                  <a:pt x="5463582" y="4402196"/>
                </a:lnTo>
                <a:lnTo>
                  <a:pt x="5512432" y="4331098"/>
                </a:lnTo>
                <a:lnTo>
                  <a:pt x="5560854" y="4259503"/>
                </a:lnTo>
                <a:lnTo>
                  <a:pt x="5608901" y="4187441"/>
                </a:lnTo>
                <a:lnTo>
                  <a:pt x="5680377" y="4078531"/>
                </a:lnTo>
                <a:lnTo>
                  <a:pt x="5751291" y="3968727"/>
                </a:lnTo>
                <a:lnTo>
                  <a:pt x="5868700" y="3783989"/>
                </a:lnTo>
                <a:lnTo>
                  <a:pt x="6198426" y="3258640"/>
                </a:lnTo>
                <a:lnTo>
                  <a:pt x="6294647" y="3107321"/>
                </a:lnTo>
                <a:lnTo>
                  <a:pt x="6367867" y="2993735"/>
                </a:lnTo>
                <a:lnTo>
                  <a:pt x="6448414" y="2869788"/>
                </a:lnTo>
                <a:lnTo>
                  <a:pt x="6559384" y="2696807"/>
                </a:lnTo>
                <a:lnTo>
                  <a:pt x="6971450" y="2045274"/>
                </a:lnTo>
                <a:lnTo>
                  <a:pt x="7081972" y="1872743"/>
                </a:lnTo>
                <a:lnTo>
                  <a:pt x="7165496" y="1744202"/>
                </a:lnTo>
                <a:lnTo>
                  <a:pt x="7221568" y="1659017"/>
                </a:lnTo>
                <a:lnTo>
                  <a:pt x="7278006" y="1574303"/>
                </a:lnTo>
                <a:lnTo>
                  <a:pt x="7334860" y="1490113"/>
                </a:lnTo>
                <a:lnTo>
                  <a:pt x="7392174" y="1406503"/>
                </a:lnTo>
                <a:lnTo>
                  <a:pt x="7449998" y="1323526"/>
                </a:lnTo>
                <a:lnTo>
                  <a:pt x="7508378" y="1241237"/>
                </a:lnTo>
                <a:lnTo>
                  <a:pt x="7567361" y="1159689"/>
                </a:lnTo>
                <a:lnTo>
                  <a:pt x="7597094" y="1119210"/>
                </a:lnTo>
                <a:lnTo>
                  <a:pt x="7626996" y="1078937"/>
                </a:lnTo>
                <a:lnTo>
                  <a:pt x="7657072" y="1038876"/>
                </a:lnTo>
                <a:lnTo>
                  <a:pt x="7687328" y="999035"/>
                </a:lnTo>
                <a:lnTo>
                  <a:pt x="7717771" y="959419"/>
                </a:lnTo>
                <a:lnTo>
                  <a:pt x="7748407" y="920037"/>
                </a:lnTo>
                <a:lnTo>
                  <a:pt x="7779240" y="880894"/>
                </a:lnTo>
                <a:lnTo>
                  <a:pt x="7810278" y="841997"/>
                </a:lnTo>
                <a:lnTo>
                  <a:pt x="7841525" y="803354"/>
                </a:lnTo>
                <a:lnTo>
                  <a:pt x="7872989" y="764970"/>
                </a:lnTo>
                <a:lnTo>
                  <a:pt x="7904675" y="726853"/>
                </a:lnTo>
                <a:lnTo>
                  <a:pt x="7936588" y="689010"/>
                </a:lnTo>
                <a:lnTo>
                  <a:pt x="7968735" y="651447"/>
                </a:lnTo>
                <a:lnTo>
                  <a:pt x="8001122" y="614171"/>
                </a:lnTo>
                <a:lnTo>
                  <a:pt x="8033755" y="577189"/>
                </a:lnTo>
                <a:lnTo>
                  <a:pt x="8066638" y="540507"/>
                </a:lnTo>
                <a:lnTo>
                  <a:pt x="8099780" y="504132"/>
                </a:lnTo>
                <a:lnTo>
                  <a:pt x="8133184" y="468072"/>
                </a:lnTo>
                <a:lnTo>
                  <a:pt x="8166858" y="432332"/>
                </a:lnTo>
                <a:lnTo>
                  <a:pt x="8200807" y="396920"/>
                </a:lnTo>
                <a:lnTo>
                  <a:pt x="8235037" y="361843"/>
                </a:lnTo>
                <a:lnTo>
                  <a:pt x="8269554" y="327107"/>
                </a:lnTo>
                <a:lnTo>
                  <a:pt x="8304364" y="292718"/>
                </a:lnTo>
                <a:lnTo>
                  <a:pt x="8339473" y="258685"/>
                </a:lnTo>
                <a:lnTo>
                  <a:pt x="8374886" y="225013"/>
                </a:lnTo>
                <a:lnTo>
                  <a:pt x="8410611" y="191709"/>
                </a:lnTo>
                <a:lnTo>
                  <a:pt x="8446651" y="158780"/>
                </a:lnTo>
                <a:lnTo>
                  <a:pt x="8483015" y="126233"/>
                </a:lnTo>
                <a:lnTo>
                  <a:pt x="8519706" y="94075"/>
                </a:lnTo>
                <a:lnTo>
                  <a:pt x="8556732" y="62312"/>
                </a:lnTo>
                <a:lnTo>
                  <a:pt x="8594098" y="30951"/>
                </a:lnTo>
                <a:lnTo>
                  <a:pt x="8631811" y="0"/>
                </a:lnTo>
                <a:close/>
              </a:path>
            </a:pathLst>
          </a:custGeom>
          <a:solidFill>
            <a:schemeClr val="bg1"/>
          </a:solidFill>
        </p:spPr>
        <p:txBody>
          <a:bodyPr wrap="square" lIns="0" tIns="0" rIns="0" bIns="0" rtlCol="0"/>
          <a:lstStyle/>
          <a:p>
            <a:endParaRPr/>
          </a:p>
        </p:txBody>
      </p:sp>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C1E0F7"/>
                </a:solidFill>
                <a:latin typeface="Avenir Next LT Pro Demi" panose="020B0704020202020204" pitchFamily="34" charset="0"/>
              </a:rPr>
              <a:pPr algn="r"/>
              <a:t>‹#›</a:t>
            </a:fld>
            <a:endParaRPr lang="en-GB">
              <a:solidFill>
                <a:srgbClr val="C1E0F7"/>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8C418250-AB36-36FB-9270-9CB45A480B17}"/>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19" name="Titel 1">
            <a:extLst>
              <a:ext uri="{FF2B5EF4-FFF2-40B4-BE49-F238E27FC236}">
                <a16:creationId xmlns:a16="http://schemas.microsoft.com/office/drawing/2014/main" id="{0102B9D4-0563-7995-9EA1-0B93159F10C8}"/>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20" name="object 2">
            <a:extLst>
              <a:ext uri="{FF2B5EF4-FFF2-40B4-BE49-F238E27FC236}">
                <a16:creationId xmlns:a16="http://schemas.microsoft.com/office/drawing/2014/main" id="{8CBE8946-2013-EC5E-27B5-64858DA2C6AA}"/>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2" name="object 2">
            <a:extLst>
              <a:ext uri="{FF2B5EF4-FFF2-40B4-BE49-F238E27FC236}">
                <a16:creationId xmlns:a16="http://schemas.microsoft.com/office/drawing/2014/main" id="{3674D779-7676-DE47-8056-62354B48B58D}"/>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546060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ntentPage+Image">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0E57A8AC-BF8C-EC18-6661-813599C8D84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6273800" y="0"/>
            <a:ext cx="5948391" cy="6883390"/>
          </a:xfrm>
          <a:prstGeom prst="rect">
            <a:avLst/>
          </a:prstGeom>
          <a:noFill/>
          <a:extLst>
            <a:ext uri="{909E8E84-426E-40DD-AFC4-6F175D3DCCD1}">
              <a14:hiddenFill xmlns:a14="http://schemas.microsoft.com/office/drawing/2010/main">
                <a:solidFill>
                  <a:srgbClr val="FFFFFF"/>
                </a:solidFill>
              </a14:hiddenFill>
            </a:ext>
          </a:extLst>
        </p:spPr>
      </p:pic>
      <p:sp>
        <p:nvSpPr>
          <p:cNvPr id="21" name="object 2">
            <a:extLst>
              <a:ext uri="{FF2B5EF4-FFF2-40B4-BE49-F238E27FC236}">
                <a16:creationId xmlns:a16="http://schemas.microsoft.com/office/drawing/2014/main" id="{7FB5D4F0-26ED-CC75-D041-B96DBFB98F5E}"/>
              </a:ext>
            </a:extLst>
          </p:cNvPr>
          <p:cNvSpPr/>
          <p:nvPr userDrawn="1"/>
        </p:nvSpPr>
        <p:spPr>
          <a:xfrm>
            <a:off x="-722" y="-15"/>
            <a:ext cx="12222913" cy="6883405"/>
          </a:xfrm>
          <a:custGeom>
            <a:avLst/>
            <a:gdLst>
              <a:gd name="connsiteX0" fmla="*/ 8631301 w 8631301"/>
              <a:gd name="connsiteY0" fmla="*/ 0 h 6687210"/>
              <a:gd name="connsiteX1" fmla="*/ 0 w 8631301"/>
              <a:gd name="connsiteY1" fmla="*/ 0 h 6687210"/>
              <a:gd name="connsiteX2" fmla="*/ 0 w 8631301"/>
              <a:gd name="connsiteY2" fmla="*/ 5367969 h 6687210"/>
              <a:gd name="connsiteX3" fmla="*/ 1556981 w 8631301"/>
              <a:gd name="connsiteY3" fmla="*/ 6687210 h 6687210"/>
              <a:gd name="connsiteX4" fmla="*/ 1622552 w 8631301"/>
              <a:gd name="connsiteY4" fmla="*/ 6680790 h 6687210"/>
              <a:gd name="connsiteX5" fmla="*/ 1687395 w 8631301"/>
              <a:gd name="connsiteY5" fmla="*/ 6673902 h 6687210"/>
              <a:gd name="connsiteX6" fmla="*/ 1751517 w 8631301"/>
              <a:gd name="connsiteY6" fmla="*/ 6666549 h 6687210"/>
              <a:gd name="connsiteX7" fmla="*/ 1814923 w 8631301"/>
              <a:gd name="connsiteY7" fmla="*/ 6658735 h 6687210"/>
              <a:gd name="connsiteX8" fmla="*/ 1877621 w 8631301"/>
              <a:gd name="connsiteY8" fmla="*/ 6650463 h 6687210"/>
              <a:gd name="connsiteX9" fmla="*/ 1939616 w 8631301"/>
              <a:gd name="connsiteY9" fmla="*/ 6641737 h 6687210"/>
              <a:gd name="connsiteX10" fmla="*/ 2000915 w 8631301"/>
              <a:gd name="connsiteY10" fmla="*/ 6632561 h 6687210"/>
              <a:gd name="connsiteX11" fmla="*/ 2061524 w 8631301"/>
              <a:gd name="connsiteY11" fmla="*/ 6622937 h 6687210"/>
              <a:gd name="connsiteX12" fmla="*/ 2121449 w 8631301"/>
              <a:gd name="connsiteY12" fmla="*/ 6612869 h 6687210"/>
              <a:gd name="connsiteX13" fmla="*/ 2180698 w 8631301"/>
              <a:gd name="connsiteY13" fmla="*/ 6602362 h 6687210"/>
              <a:gd name="connsiteX14" fmla="*/ 2239276 w 8631301"/>
              <a:gd name="connsiteY14" fmla="*/ 6591417 h 6687210"/>
              <a:gd name="connsiteX15" fmla="*/ 2297189 w 8631301"/>
              <a:gd name="connsiteY15" fmla="*/ 6580040 h 6687210"/>
              <a:gd name="connsiteX16" fmla="*/ 2354444 w 8631301"/>
              <a:gd name="connsiteY16" fmla="*/ 6568233 h 6687210"/>
              <a:gd name="connsiteX17" fmla="*/ 2411048 w 8631301"/>
              <a:gd name="connsiteY17" fmla="*/ 6555999 h 6687210"/>
              <a:gd name="connsiteX18" fmla="*/ 2467006 w 8631301"/>
              <a:gd name="connsiteY18" fmla="*/ 6543344 h 6687210"/>
              <a:gd name="connsiteX19" fmla="*/ 2522325 w 8631301"/>
              <a:gd name="connsiteY19" fmla="*/ 6530269 h 6687210"/>
              <a:gd name="connsiteX20" fmla="*/ 2577011 w 8631301"/>
              <a:gd name="connsiteY20" fmla="*/ 6516778 h 6687210"/>
              <a:gd name="connsiteX21" fmla="*/ 2631071 w 8631301"/>
              <a:gd name="connsiteY21" fmla="*/ 6502876 h 6687210"/>
              <a:gd name="connsiteX22" fmla="*/ 2684511 w 8631301"/>
              <a:gd name="connsiteY22" fmla="*/ 6488565 h 6687210"/>
              <a:gd name="connsiteX23" fmla="*/ 2737336 w 8631301"/>
              <a:gd name="connsiteY23" fmla="*/ 6473849 h 6687210"/>
              <a:gd name="connsiteX24" fmla="*/ 2789555 w 8631301"/>
              <a:gd name="connsiteY24" fmla="*/ 6458731 h 6687210"/>
              <a:gd name="connsiteX25" fmla="*/ 2841173 w 8631301"/>
              <a:gd name="connsiteY25" fmla="*/ 6443216 h 6687210"/>
              <a:gd name="connsiteX26" fmla="*/ 2892195 w 8631301"/>
              <a:gd name="connsiteY26" fmla="*/ 6427305 h 6687210"/>
              <a:gd name="connsiteX27" fmla="*/ 2942630 w 8631301"/>
              <a:gd name="connsiteY27" fmla="*/ 6411004 h 6687210"/>
              <a:gd name="connsiteX28" fmla="*/ 2992482 w 8631301"/>
              <a:gd name="connsiteY28" fmla="*/ 6394316 h 6687210"/>
              <a:gd name="connsiteX29" fmla="*/ 3041759 w 8631301"/>
              <a:gd name="connsiteY29" fmla="*/ 6377243 h 6687210"/>
              <a:gd name="connsiteX30" fmla="*/ 3090466 w 8631301"/>
              <a:gd name="connsiteY30" fmla="*/ 6359791 h 6687210"/>
              <a:gd name="connsiteX31" fmla="*/ 3138610 w 8631301"/>
              <a:gd name="connsiteY31" fmla="*/ 6341961 h 6687210"/>
              <a:gd name="connsiteX32" fmla="*/ 3186198 w 8631301"/>
              <a:gd name="connsiteY32" fmla="*/ 6323757 h 6687210"/>
              <a:gd name="connsiteX33" fmla="*/ 3233235 w 8631301"/>
              <a:gd name="connsiteY33" fmla="*/ 6305184 h 6687210"/>
              <a:gd name="connsiteX34" fmla="*/ 3279728 w 8631301"/>
              <a:gd name="connsiteY34" fmla="*/ 6286245 h 6687210"/>
              <a:gd name="connsiteX35" fmla="*/ 3325684 w 8631301"/>
              <a:gd name="connsiteY35" fmla="*/ 6266942 h 6687210"/>
              <a:gd name="connsiteX36" fmla="*/ 3371108 w 8631301"/>
              <a:gd name="connsiteY36" fmla="*/ 6247281 h 6687210"/>
              <a:gd name="connsiteX37" fmla="*/ 3416007 w 8631301"/>
              <a:gd name="connsiteY37" fmla="*/ 6227263 h 6687210"/>
              <a:gd name="connsiteX38" fmla="*/ 3460387 w 8631301"/>
              <a:gd name="connsiteY38" fmla="*/ 6206893 h 6687210"/>
              <a:gd name="connsiteX39" fmla="*/ 3504255 w 8631301"/>
              <a:gd name="connsiteY39" fmla="*/ 6186174 h 6687210"/>
              <a:gd name="connsiteX40" fmla="*/ 3547617 w 8631301"/>
              <a:gd name="connsiteY40" fmla="*/ 6165110 h 6687210"/>
              <a:gd name="connsiteX41" fmla="*/ 3590480 w 8631301"/>
              <a:gd name="connsiteY41" fmla="*/ 6143704 h 6687210"/>
              <a:gd name="connsiteX42" fmla="*/ 3632849 w 8631301"/>
              <a:gd name="connsiteY42" fmla="*/ 6121960 h 6687210"/>
              <a:gd name="connsiteX43" fmla="*/ 3674731 w 8631301"/>
              <a:gd name="connsiteY43" fmla="*/ 6099881 h 6687210"/>
              <a:gd name="connsiteX44" fmla="*/ 3716133 w 8631301"/>
              <a:gd name="connsiteY44" fmla="*/ 6077471 h 6687210"/>
              <a:gd name="connsiteX45" fmla="*/ 3757060 w 8631301"/>
              <a:gd name="connsiteY45" fmla="*/ 6054733 h 6687210"/>
              <a:gd name="connsiteX46" fmla="*/ 3797519 w 8631301"/>
              <a:gd name="connsiteY46" fmla="*/ 6031671 h 6687210"/>
              <a:gd name="connsiteX47" fmla="*/ 3837517 w 8631301"/>
              <a:gd name="connsiteY47" fmla="*/ 6008288 h 6687210"/>
              <a:gd name="connsiteX48" fmla="*/ 3877059 w 8631301"/>
              <a:gd name="connsiteY48" fmla="*/ 5984588 h 6687210"/>
              <a:gd name="connsiteX49" fmla="*/ 3916152 w 8631301"/>
              <a:gd name="connsiteY49" fmla="*/ 5960574 h 6687210"/>
              <a:gd name="connsiteX50" fmla="*/ 3954803 w 8631301"/>
              <a:gd name="connsiteY50" fmla="*/ 5936250 h 6687210"/>
              <a:gd name="connsiteX51" fmla="*/ 3993018 w 8631301"/>
              <a:gd name="connsiteY51" fmla="*/ 5911619 h 6687210"/>
              <a:gd name="connsiteX52" fmla="*/ 4030802 w 8631301"/>
              <a:gd name="connsiteY52" fmla="*/ 5886685 h 6687210"/>
              <a:gd name="connsiteX53" fmla="*/ 4068163 w 8631301"/>
              <a:gd name="connsiteY53" fmla="*/ 5861452 h 6687210"/>
              <a:gd name="connsiteX54" fmla="*/ 4105107 w 8631301"/>
              <a:gd name="connsiteY54" fmla="*/ 5835922 h 6687210"/>
              <a:gd name="connsiteX55" fmla="*/ 4141640 w 8631301"/>
              <a:gd name="connsiteY55" fmla="*/ 5810100 h 6687210"/>
              <a:gd name="connsiteX56" fmla="*/ 4177768 w 8631301"/>
              <a:gd name="connsiteY56" fmla="*/ 5783988 h 6687210"/>
              <a:gd name="connsiteX57" fmla="*/ 4213498 w 8631301"/>
              <a:gd name="connsiteY57" fmla="*/ 5757591 h 6687210"/>
              <a:gd name="connsiteX58" fmla="*/ 4248836 w 8631301"/>
              <a:gd name="connsiteY58" fmla="*/ 5730912 h 6687210"/>
              <a:gd name="connsiteX59" fmla="*/ 4283788 w 8631301"/>
              <a:gd name="connsiteY59" fmla="*/ 5703955 h 6687210"/>
              <a:gd name="connsiteX60" fmla="*/ 4318361 w 8631301"/>
              <a:gd name="connsiteY60" fmla="*/ 5676722 h 6687210"/>
              <a:gd name="connsiteX61" fmla="*/ 4352561 w 8631301"/>
              <a:gd name="connsiteY61" fmla="*/ 5649218 h 6687210"/>
              <a:gd name="connsiteX62" fmla="*/ 4386395 w 8631301"/>
              <a:gd name="connsiteY62" fmla="*/ 5621446 h 6687210"/>
              <a:gd name="connsiteX63" fmla="*/ 4419869 w 8631301"/>
              <a:gd name="connsiteY63" fmla="*/ 5593409 h 6687210"/>
              <a:gd name="connsiteX64" fmla="*/ 4452988 w 8631301"/>
              <a:gd name="connsiteY64" fmla="*/ 5565111 h 6687210"/>
              <a:gd name="connsiteX65" fmla="*/ 4485760 w 8631301"/>
              <a:gd name="connsiteY65" fmla="*/ 5536556 h 6687210"/>
              <a:gd name="connsiteX66" fmla="*/ 4518191 w 8631301"/>
              <a:gd name="connsiteY66" fmla="*/ 5507747 h 6687210"/>
              <a:gd name="connsiteX67" fmla="*/ 4550287 w 8631301"/>
              <a:gd name="connsiteY67" fmla="*/ 5478687 h 6687210"/>
              <a:gd name="connsiteX68" fmla="*/ 4582054 w 8631301"/>
              <a:gd name="connsiteY68" fmla="*/ 5449380 h 6687210"/>
              <a:gd name="connsiteX69" fmla="*/ 4613500 w 8631301"/>
              <a:gd name="connsiteY69" fmla="*/ 5419830 h 6687210"/>
              <a:gd name="connsiteX70" fmla="*/ 4644629 w 8631301"/>
              <a:gd name="connsiteY70" fmla="*/ 5390040 h 6687210"/>
              <a:gd name="connsiteX71" fmla="*/ 4675449 w 8631301"/>
              <a:gd name="connsiteY71" fmla="*/ 5360014 h 6687210"/>
              <a:gd name="connsiteX72" fmla="*/ 4705966 w 8631301"/>
              <a:gd name="connsiteY72" fmla="*/ 5329755 h 6687210"/>
              <a:gd name="connsiteX73" fmla="*/ 4736185 w 8631301"/>
              <a:gd name="connsiteY73" fmla="*/ 5299266 h 6687210"/>
              <a:gd name="connsiteX74" fmla="*/ 4766115 w 8631301"/>
              <a:gd name="connsiteY74" fmla="*/ 5268551 h 6687210"/>
              <a:gd name="connsiteX75" fmla="*/ 4795760 w 8631301"/>
              <a:gd name="connsiteY75" fmla="*/ 5237614 h 6687210"/>
              <a:gd name="connsiteX76" fmla="*/ 4825127 w 8631301"/>
              <a:gd name="connsiteY76" fmla="*/ 5206458 h 6687210"/>
              <a:gd name="connsiteX77" fmla="*/ 4854223 w 8631301"/>
              <a:gd name="connsiteY77" fmla="*/ 5175087 h 6687210"/>
              <a:gd name="connsiteX78" fmla="*/ 4883054 w 8631301"/>
              <a:gd name="connsiteY78" fmla="*/ 5143504 h 6687210"/>
              <a:gd name="connsiteX79" fmla="*/ 4911626 w 8631301"/>
              <a:gd name="connsiteY79" fmla="*/ 5111713 h 6687210"/>
              <a:gd name="connsiteX80" fmla="*/ 4939945 w 8631301"/>
              <a:gd name="connsiteY80" fmla="*/ 5079717 h 6687210"/>
              <a:gd name="connsiteX81" fmla="*/ 4968018 w 8631301"/>
              <a:gd name="connsiteY81" fmla="*/ 5047519 h 6687210"/>
              <a:gd name="connsiteX82" fmla="*/ 4995852 w 8631301"/>
              <a:gd name="connsiteY82" fmla="*/ 5015124 h 6687210"/>
              <a:gd name="connsiteX83" fmla="*/ 5023452 w 8631301"/>
              <a:gd name="connsiteY83" fmla="*/ 4982535 h 6687210"/>
              <a:gd name="connsiteX84" fmla="*/ 5050824 w 8631301"/>
              <a:gd name="connsiteY84" fmla="*/ 4949755 h 6687210"/>
              <a:gd name="connsiteX85" fmla="*/ 5077976 w 8631301"/>
              <a:gd name="connsiteY85" fmla="*/ 4916787 h 6687210"/>
              <a:gd name="connsiteX86" fmla="*/ 5104914 w 8631301"/>
              <a:gd name="connsiteY86" fmla="*/ 4883636 h 6687210"/>
              <a:gd name="connsiteX87" fmla="*/ 5131644 w 8631301"/>
              <a:gd name="connsiteY87" fmla="*/ 4850305 h 6687210"/>
              <a:gd name="connsiteX88" fmla="*/ 5158171 w 8631301"/>
              <a:gd name="connsiteY88" fmla="*/ 4816797 h 6687210"/>
              <a:gd name="connsiteX89" fmla="*/ 5210647 w 8631301"/>
              <a:gd name="connsiteY89" fmla="*/ 4749265 h 6687210"/>
              <a:gd name="connsiteX90" fmla="*/ 5262391 w 8631301"/>
              <a:gd name="connsiteY90" fmla="*/ 4681068 h 6687210"/>
              <a:gd name="connsiteX91" fmla="*/ 5313455 w 8631301"/>
              <a:gd name="connsiteY91" fmla="*/ 4612234 h 6687210"/>
              <a:gd name="connsiteX92" fmla="*/ 5363889 w 8631301"/>
              <a:gd name="connsiteY92" fmla="*/ 4542793 h 6687210"/>
              <a:gd name="connsiteX93" fmla="*/ 5413745 w 8631301"/>
              <a:gd name="connsiteY93" fmla="*/ 4472771 h 6687210"/>
              <a:gd name="connsiteX94" fmla="*/ 5463072 w 8631301"/>
              <a:gd name="connsiteY94" fmla="*/ 4402196 h 6687210"/>
              <a:gd name="connsiteX95" fmla="*/ 5511922 w 8631301"/>
              <a:gd name="connsiteY95" fmla="*/ 4331098 h 6687210"/>
              <a:gd name="connsiteX96" fmla="*/ 5560344 w 8631301"/>
              <a:gd name="connsiteY96" fmla="*/ 4259503 h 6687210"/>
              <a:gd name="connsiteX97" fmla="*/ 5608391 w 8631301"/>
              <a:gd name="connsiteY97" fmla="*/ 4187441 h 6687210"/>
              <a:gd name="connsiteX98" fmla="*/ 5679867 w 8631301"/>
              <a:gd name="connsiteY98" fmla="*/ 4078531 h 6687210"/>
              <a:gd name="connsiteX99" fmla="*/ 5750781 w 8631301"/>
              <a:gd name="connsiteY99" fmla="*/ 3968727 h 6687210"/>
              <a:gd name="connsiteX100" fmla="*/ 5868190 w 8631301"/>
              <a:gd name="connsiteY100" fmla="*/ 3783989 h 6687210"/>
              <a:gd name="connsiteX101" fmla="*/ 6197916 w 8631301"/>
              <a:gd name="connsiteY101" fmla="*/ 3258640 h 6687210"/>
              <a:gd name="connsiteX102" fmla="*/ 6294137 w 8631301"/>
              <a:gd name="connsiteY102" fmla="*/ 3107321 h 6687210"/>
              <a:gd name="connsiteX103" fmla="*/ 6367357 w 8631301"/>
              <a:gd name="connsiteY103" fmla="*/ 2993735 h 6687210"/>
              <a:gd name="connsiteX104" fmla="*/ 6447904 w 8631301"/>
              <a:gd name="connsiteY104" fmla="*/ 2869788 h 6687210"/>
              <a:gd name="connsiteX105" fmla="*/ 6558874 w 8631301"/>
              <a:gd name="connsiteY105" fmla="*/ 2696807 h 6687210"/>
              <a:gd name="connsiteX106" fmla="*/ 6970940 w 8631301"/>
              <a:gd name="connsiteY106" fmla="*/ 2045274 h 6687210"/>
              <a:gd name="connsiteX107" fmla="*/ 7081462 w 8631301"/>
              <a:gd name="connsiteY107" fmla="*/ 1872743 h 6687210"/>
              <a:gd name="connsiteX108" fmla="*/ 7164986 w 8631301"/>
              <a:gd name="connsiteY108" fmla="*/ 1744202 h 6687210"/>
              <a:gd name="connsiteX109" fmla="*/ 7221058 w 8631301"/>
              <a:gd name="connsiteY109" fmla="*/ 1659017 h 6687210"/>
              <a:gd name="connsiteX110" fmla="*/ 7277496 w 8631301"/>
              <a:gd name="connsiteY110" fmla="*/ 1574303 h 6687210"/>
              <a:gd name="connsiteX111" fmla="*/ 7334350 w 8631301"/>
              <a:gd name="connsiteY111" fmla="*/ 1490113 h 6687210"/>
              <a:gd name="connsiteX112" fmla="*/ 7391664 w 8631301"/>
              <a:gd name="connsiteY112" fmla="*/ 1406503 h 6687210"/>
              <a:gd name="connsiteX113" fmla="*/ 7449488 w 8631301"/>
              <a:gd name="connsiteY113" fmla="*/ 1323526 h 6687210"/>
              <a:gd name="connsiteX114" fmla="*/ 7507868 w 8631301"/>
              <a:gd name="connsiteY114" fmla="*/ 1241237 h 6687210"/>
              <a:gd name="connsiteX115" fmla="*/ 7566851 w 8631301"/>
              <a:gd name="connsiteY115" fmla="*/ 1159689 h 6687210"/>
              <a:gd name="connsiteX116" fmla="*/ 7596584 w 8631301"/>
              <a:gd name="connsiteY116" fmla="*/ 1119210 h 6687210"/>
              <a:gd name="connsiteX117" fmla="*/ 7626486 w 8631301"/>
              <a:gd name="connsiteY117" fmla="*/ 1078937 h 6687210"/>
              <a:gd name="connsiteX118" fmla="*/ 7656562 w 8631301"/>
              <a:gd name="connsiteY118" fmla="*/ 1038876 h 6687210"/>
              <a:gd name="connsiteX119" fmla="*/ 7686818 w 8631301"/>
              <a:gd name="connsiteY119" fmla="*/ 999035 h 6687210"/>
              <a:gd name="connsiteX120" fmla="*/ 7717261 w 8631301"/>
              <a:gd name="connsiteY120" fmla="*/ 959419 h 6687210"/>
              <a:gd name="connsiteX121" fmla="*/ 7747897 w 8631301"/>
              <a:gd name="connsiteY121" fmla="*/ 920037 h 6687210"/>
              <a:gd name="connsiteX122" fmla="*/ 7778730 w 8631301"/>
              <a:gd name="connsiteY122" fmla="*/ 880894 h 6687210"/>
              <a:gd name="connsiteX123" fmla="*/ 7809768 w 8631301"/>
              <a:gd name="connsiteY123" fmla="*/ 841997 h 6687210"/>
              <a:gd name="connsiteX124" fmla="*/ 7841015 w 8631301"/>
              <a:gd name="connsiteY124" fmla="*/ 803354 h 6687210"/>
              <a:gd name="connsiteX125" fmla="*/ 7872479 w 8631301"/>
              <a:gd name="connsiteY125" fmla="*/ 764970 h 6687210"/>
              <a:gd name="connsiteX126" fmla="*/ 7904165 w 8631301"/>
              <a:gd name="connsiteY126" fmla="*/ 726853 h 6687210"/>
              <a:gd name="connsiteX127" fmla="*/ 7936078 w 8631301"/>
              <a:gd name="connsiteY127" fmla="*/ 689010 h 6687210"/>
              <a:gd name="connsiteX128" fmla="*/ 7968225 w 8631301"/>
              <a:gd name="connsiteY128" fmla="*/ 651447 h 6687210"/>
              <a:gd name="connsiteX129" fmla="*/ 8000612 w 8631301"/>
              <a:gd name="connsiteY129" fmla="*/ 614171 h 6687210"/>
              <a:gd name="connsiteX130" fmla="*/ 8033245 w 8631301"/>
              <a:gd name="connsiteY130" fmla="*/ 577189 h 6687210"/>
              <a:gd name="connsiteX131" fmla="*/ 8066128 w 8631301"/>
              <a:gd name="connsiteY131" fmla="*/ 540507 h 6687210"/>
              <a:gd name="connsiteX132" fmla="*/ 8099270 w 8631301"/>
              <a:gd name="connsiteY132" fmla="*/ 504132 h 6687210"/>
              <a:gd name="connsiteX133" fmla="*/ 8132674 w 8631301"/>
              <a:gd name="connsiteY133" fmla="*/ 468072 h 6687210"/>
              <a:gd name="connsiteX134" fmla="*/ 8166348 w 8631301"/>
              <a:gd name="connsiteY134" fmla="*/ 432332 h 6687210"/>
              <a:gd name="connsiteX135" fmla="*/ 8200297 w 8631301"/>
              <a:gd name="connsiteY135" fmla="*/ 396920 h 6687210"/>
              <a:gd name="connsiteX136" fmla="*/ 8234527 w 8631301"/>
              <a:gd name="connsiteY136" fmla="*/ 361843 h 6687210"/>
              <a:gd name="connsiteX137" fmla="*/ 8269044 w 8631301"/>
              <a:gd name="connsiteY137" fmla="*/ 327107 h 6687210"/>
              <a:gd name="connsiteX138" fmla="*/ 8303854 w 8631301"/>
              <a:gd name="connsiteY138" fmla="*/ 292718 h 6687210"/>
              <a:gd name="connsiteX139" fmla="*/ 8338963 w 8631301"/>
              <a:gd name="connsiteY139" fmla="*/ 258685 h 6687210"/>
              <a:gd name="connsiteX140" fmla="*/ 8374376 w 8631301"/>
              <a:gd name="connsiteY140" fmla="*/ 225013 h 6687210"/>
              <a:gd name="connsiteX141" fmla="*/ 8410101 w 8631301"/>
              <a:gd name="connsiteY141" fmla="*/ 191709 h 6687210"/>
              <a:gd name="connsiteX142" fmla="*/ 8446141 w 8631301"/>
              <a:gd name="connsiteY142" fmla="*/ 158780 h 6687210"/>
              <a:gd name="connsiteX143" fmla="*/ 8482505 w 8631301"/>
              <a:gd name="connsiteY143" fmla="*/ 126233 h 6687210"/>
              <a:gd name="connsiteX144" fmla="*/ 8519196 w 8631301"/>
              <a:gd name="connsiteY144" fmla="*/ 94075 h 6687210"/>
              <a:gd name="connsiteX145" fmla="*/ 8556222 w 8631301"/>
              <a:gd name="connsiteY145" fmla="*/ 62312 h 6687210"/>
              <a:gd name="connsiteX146" fmla="*/ 8593588 w 8631301"/>
              <a:gd name="connsiteY146" fmla="*/ 30951 h 6687210"/>
              <a:gd name="connsiteX147" fmla="*/ 8631301 w 8631301"/>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0790"/>
              <a:gd name="connsiteX1" fmla="*/ 5293 w 8636594"/>
              <a:gd name="connsiteY1" fmla="*/ 0 h 6680790"/>
              <a:gd name="connsiteX2" fmla="*/ 0 w 8636594"/>
              <a:gd name="connsiteY2" fmla="*/ 5587843 h 6680790"/>
              <a:gd name="connsiteX3" fmla="*/ 1594033 w 8636594"/>
              <a:gd name="connsiteY3" fmla="*/ 5600057 h 6680790"/>
              <a:gd name="connsiteX4" fmla="*/ 1627845 w 8636594"/>
              <a:gd name="connsiteY4" fmla="*/ 6680790 h 6680790"/>
              <a:gd name="connsiteX5" fmla="*/ 1692688 w 8636594"/>
              <a:gd name="connsiteY5" fmla="*/ 6673902 h 6680790"/>
              <a:gd name="connsiteX6" fmla="*/ 1756810 w 8636594"/>
              <a:gd name="connsiteY6" fmla="*/ 6666549 h 6680790"/>
              <a:gd name="connsiteX7" fmla="*/ 1820216 w 8636594"/>
              <a:gd name="connsiteY7" fmla="*/ 6658735 h 6680790"/>
              <a:gd name="connsiteX8" fmla="*/ 1882914 w 8636594"/>
              <a:gd name="connsiteY8" fmla="*/ 6650463 h 6680790"/>
              <a:gd name="connsiteX9" fmla="*/ 1944909 w 8636594"/>
              <a:gd name="connsiteY9" fmla="*/ 6641737 h 6680790"/>
              <a:gd name="connsiteX10" fmla="*/ 2006208 w 8636594"/>
              <a:gd name="connsiteY10" fmla="*/ 6632561 h 6680790"/>
              <a:gd name="connsiteX11" fmla="*/ 2066817 w 8636594"/>
              <a:gd name="connsiteY11" fmla="*/ 6622937 h 6680790"/>
              <a:gd name="connsiteX12" fmla="*/ 2126742 w 8636594"/>
              <a:gd name="connsiteY12" fmla="*/ 6612869 h 6680790"/>
              <a:gd name="connsiteX13" fmla="*/ 2185991 w 8636594"/>
              <a:gd name="connsiteY13" fmla="*/ 6602362 h 6680790"/>
              <a:gd name="connsiteX14" fmla="*/ 2244569 w 8636594"/>
              <a:gd name="connsiteY14" fmla="*/ 6591417 h 6680790"/>
              <a:gd name="connsiteX15" fmla="*/ 2302482 w 8636594"/>
              <a:gd name="connsiteY15" fmla="*/ 6580040 h 6680790"/>
              <a:gd name="connsiteX16" fmla="*/ 2359737 w 8636594"/>
              <a:gd name="connsiteY16" fmla="*/ 6568233 h 6680790"/>
              <a:gd name="connsiteX17" fmla="*/ 2416341 w 8636594"/>
              <a:gd name="connsiteY17" fmla="*/ 6555999 h 6680790"/>
              <a:gd name="connsiteX18" fmla="*/ 2472299 w 8636594"/>
              <a:gd name="connsiteY18" fmla="*/ 6543344 h 6680790"/>
              <a:gd name="connsiteX19" fmla="*/ 2527618 w 8636594"/>
              <a:gd name="connsiteY19" fmla="*/ 6530269 h 6680790"/>
              <a:gd name="connsiteX20" fmla="*/ 2582304 w 8636594"/>
              <a:gd name="connsiteY20" fmla="*/ 6516778 h 6680790"/>
              <a:gd name="connsiteX21" fmla="*/ 2636364 w 8636594"/>
              <a:gd name="connsiteY21" fmla="*/ 6502876 h 6680790"/>
              <a:gd name="connsiteX22" fmla="*/ 2689804 w 8636594"/>
              <a:gd name="connsiteY22" fmla="*/ 6488565 h 6680790"/>
              <a:gd name="connsiteX23" fmla="*/ 2742629 w 8636594"/>
              <a:gd name="connsiteY23" fmla="*/ 6473849 h 6680790"/>
              <a:gd name="connsiteX24" fmla="*/ 2794848 w 8636594"/>
              <a:gd name="connsiteY24" fmla="*/ 6458731 h 6680790"/>
              <a:gd name="connsiteX25" fmla="*/ 2846466 w 8636594"/>
              <a:gd name="connsiteY25" fmla="*/ 6443216 h 6680790"/>
              <a:gd name="connsiteX26" fmla="*/ 2897488 w 8636594"/>
              <a:gd name="connsiteY26" fmla="*/ 6427305 h 6680790"/>
              <a:gd name="connsiteX27" fmla="*/ 2947923 w 8636594"/>
              <a:gd name="connsiteY27" fmla="*/ 6411004 h 6680790"/>
              <a:gd name="connsiteX28" fmla="*/ 2997775 w 8636594"/>
              <a:gd name="connsiteY28" fmla="*/ 6394316 h 6680790"/>
              <a:gd name="connsiteX29" fmla="*/ 3047052 w 8636594"/>
              <a:gd name="connsiteY29" fmla="*/ 6377243 h 6680790"/>
              <a:gd name="connsiteX30" fmla="*/ 3095759 w 8636594"/>
              <a:gd name="connsiteY30" fmla="*/ 6359791 h 6680790"/>
              <a:gd name="connsiteX31" fmla="*/ 3143903 w 8636594"/>
              <a:gd name="connsiteY31" fmla="*/ 6341961 h 6680790"/>
              <a:gd name="connsiteX32" fmla="*/ 3191491 w 8636594"/>
              <a:gd name="connsiteY32" fmla="*/ 6323757 h 6680790"/>
              <a:gd name="connsiteX33" fmla="*/ 3238528 w 8636594"/>
              <a:gd name="connsiteY33" fmla="*/ 6305184 h 6680790"/>
              <a:gd name="connsiteX34" fmla="*/ 3285021 w 8636594"/>
              <a:gd name="connsiteY34" fmla="*/ 6286245 h 6680790"/>
              <a:gd name="connsiteX35" fmla="*/ 3330977 w 8636594"/>
              <a:gd name="connsiteY35" fmla="*/ 6266942 h 6680790"/>
              <a:gd name="connsiteX36" fmla="*/ 3376401 w 8636594"/>
              <a:gd name="connsiteY36" fmla="*/ 6247281 h 6680790"/>
              <a:gd name="connsiteX37" fmla="*/ 3421300 w 8636594"/>
              <a:gd name="connsiteY37" fmla="*/ 6227263 h 6680790"/>
              <a:gd name="connsiteX38" fmla="*/ 3465680 w 8636594"/>
              <a:gd name="connsiteY38" fmla="*/ 6206893 h 6680790"/>
              <a:gd name="connsiteX39" fmla="*/ 3509548 w 8636594"/>
              <a:gd name="connsiteY39" fmla="*/ 6186174 h 6680790"/>
              <a:gd name="connsiteX40" fmla="*/ 3552910 w 8636594"/>
              <a:gd name="connsiteY40" fmla="*/ 6165110 h 6680790"/>
              <a:gd name="connsiteX41" fmla="*/ 3595773 w 8636594"/>
              <a:gd name="connsiteY41" fmla="*/ 6143704 h 6680790"/>
              <a:gd name="connsiteX42" fmla="*/ 3638142 w 8636594"/>
              <a:gd name="connsiteY42" fmla="*/ 6121960 h 6680790"/>
              <a:gd name="connsiteX43" fmla="*/ 3680024 w 8636594"/>
              <a:gd name="connsiteY43" fmla="*/ 6099881 h 6680790"/>
              <a:gd name="connsiteX44" fmla="*/ 3721426 w 8636594"/>
              <a:gd name="connsiteY44" fmla="*/ 6077471 h 6680790"/>
              <a:gd name="connsiteX45" fmla="*/ 3762353 w 8636594"/>
              <a:gd name="connsiteY45" fmla="*/ 6054733 h 6680790"/>
              <a:gd name="connsiteX46" fmla="*/ 3802812 w 8636594"/>
              <a:gd name="connsiteY46" fmla="*/ 6031671 h 6680790"/>
              <a:gd name="connsiteX47" fmla="*/ 3842810 w 8636594"/>
              <a:gd name="connsiteY47" fmla="*/ 6008288 h 6680790"/>
              <a:gd name="connsiteX48" fmla="*/ 3882352 w 8636594"/>
              <a:gd name="connsiteY48" fmla="*/ 5984588 h 6680790"/>
              <a:gd name="connsiteX49" fmla="*/ 3921445 w 8636594"/>
              <a:gd name="connsiteY49" fmla="*/ 5960574 h 6680790"/>
              <a:gd name="connsiteX50" fmla="*/ 3960096 w 8636594"/>
              <a:gd name="connsiteY50" fmla="*/ 5936250 h 6680790"/>
              <a:gd name="connsiteX51" fmla="*/ 3998311 w 8636594"/>
              <a:gd name="connsiteY51" fmla="*/ 5911619 h 6680790"/>
              <a:gd name="connsiteX52" fmla="*/ 4036095 w 8636594"/>
              <a:gd name="connsiteY52" fmla="*/ 5886685 h 6680790"/>
              <a:gd name="connsiteX53" fmla="*/ 4073456 w 8636594"/>
              <a:gd name="connsiteY53" fmla="*/ 5861452 h 6680790"/>
              <a:gd name="connsiteX54" fmla="*/ 4110400 w 8636594"/>
              <a:gd name="connsiteY54" fmla="*/ 5835922 h 6680790"/>
              <a:gd name="connsiteX55" fmla="*/ 4146933 w 8636594"/>
              <a:gd name="connsiteY55" fmla="*/ 5810100 h 6680790"/>
              <a:gd name="connsiteX56" fmla="*/ 4183061 w 8636594"/>
              <a:gd name="connsiteY56" fmla="*/ 5783988 h 6680790"/>
              <a:gd name="connsiteX57" fmla="*/ 4218791 w 8636594"/>
              <a:gd name="connsiteY57" fmla="*/ 5757591 h 6680790"/>
              <a:gd name="connsiteX58" fmla="*/ 4254129 w 8636594"/>
              <a:gd name="connsiteY58" fmla="*/ 5730912 h 6680790"/>
              <a:gd name="connsiteX59" fmla="*/ 4289081 w 8636594"/>
              <a:gd name="connsiteY59" fmla="*/ 5703955 h 6680790"/>
              <a:gd name="connsiteX60" fmla="*/ 4323654 w 8636594"/>
              <a:gd name="connsiteY60" fmla="*/ 5676722 h 6680790"/>
              <a:gd name="connsiteX61" fmla="*/ 4357854 w 8636594"/>
              <a:gd name="connsiteY61" fmla="*/ 5649218 h 6680790"/>
              <a:gd name="connsiteX62" fmla="*/ 4391688 w 8636594"/>
              <a:gd name="connsiteY62" fmla="*/ 5621446 h 6680790"/>
              <a:gd name="connsiteX63" fmla="*/ 4425162 w 8636594"/>
              <a:gd name="connsiteY63" fmla="*/ 5593409 h 6680790"/>
              <a:gd name="connsiteX64" fmla="*/ 4458281 w 8636594"/>
              <a:gd name="connsiteY64" fmla="*/ 5565111 h 6680790"/>
              <a:gd name="connsiteX65" fmla="*/ 4491053 w 8636594"/>
              <a:gd name="connsiteY65" fmla="*/ 5536556 h 6680790"/>
              <a:gd name="connsiteX66" fmla="*/ 4523484 w 8636594"/>
              <a:gd name="connsiteY66" fmla="*/ 5507747 h 6680790"/>
              <a:gd name="connsiteX67" fmla="*/ 4555580 w 8636594"/>
              <a:gd name="connsiteY67" fmla="*/ 5478687 h 6680790"/>
              <a:gd name="connsiteX68" fmla="*/ 4587347 w 8636594"/>
              <a:gd name="connsiteY68" fmla="*/ 5449380 h 6680790"/>
              <a:gd name="connsiteX69" fmla="*/ 4618793 w 8636594"/>
              <a:gd name="connsiteY69" fmla="*/ 5419830 h 6680790"/>
              <a:gd name="connsiteX70" fmla="*/ 4649922 w 8636594"/>
              <a:gd name="connsiteY70" fmla="*/ 5390040 h 6680790"/>
              <a:gd name="connsiteX71" fmla="*/ 4680742 w 8636594"/>
              <a:gd name="connsiteY71" fmla="*/ 5360014 h 6680790"/>
              <a:gd name="connsiteX72" fmla="*/ 4711259 w 8636594"/>
              <a:gd name="connsiteY72" fmla="*/ 5329755 h 6680790"/>
              <a:gd name="connsiteX73" fmla="*/ 4741478 w 8636594"/>
              <a:gd name="connsiteY73" fmla="*/ 5299266 h 6680790"/>
              <a:gd name="connsiteX74" fmla="*/ 4771408 w 8636594"/>
              <a:gd name="connsiteY74" fmla="*/ 5268551 h 6680790"/>
              <a:gd name="connsiteX75" fmla="*/ 4801053 w 8636594"/>
              <a:gd name="connsiteY75" fmla="*/ 5237614 h 6680790"/>
              <a:gd name="connsiteX76" fmla="*/ 4830420 w 8636594"/>
              <a:gd name="connsiteY76" fmla="*/ 5206458 h 6680790"/>
              <a:gd name="connsiteX77" fmla="*/ 4859516 w 8636594"/>
              <a:gd name="connsiteY77" fmla="*/ 5175087 h 6680790"/>
              <a:gd name="connsiteX78" fmla="*/ 4888347 w 8636594"/>
              <a:gd name="connsiteY78" fmla="*/ 5143504 h 6680790"/>
              <a:gd name="connsiteX79" fmla="*/ 4916919 w 8636594"/>
              <a:gd name="connsiteY79" fmla="*/ 5111713 h 6680790"/>
              <a:gd name="connsiteX80" fmla="*/ 4945238 w 8636594"/>
              <a:gd name="connsiteY80" fmla="*/ 5079717 h 6680790"/>
              <a:gd name="connsiteX81" fmla="*/ 4973311 w 8636594"/>
              <a:gd name="connsiteY81" fmla="*/ 5047519 h 6680790"/>
              <a:gd name="connsiteX82" fmla="*/ 5001145 w 8636594"/>
              <a:gd name="connsiteY82" fmla="*/ 5015124 h 6680790"/>
              <a:gd name="connsiteX83" fmla="*/ 5028745 w 8636594"/>
              <a:gd name="connsiteY83" fmla="*/ 4982535 h 6680790"/>
              <a:gd name="connsiteX84" fmla="*/ 5056117 w 8636594"/>
              <a:gd name="connsiteY84" fmla="*/ 4949755 h 6680790"/>
              <a:gd name="connsiteX85" fmla="*/ 5083269 w 8636594"/>
              <a:gd name="connsiteY85" fmla="*/ 4916787 h 6680790"/>
              <a:gd name="connsiteX86" fmla="*/ 5110207 w 8636594"/>
              <a:gd name="connsiteY86" fmla="*/ 4883636 h 6680790"/>
              <a:gd name="connsiteX87" fmla="*/ 5136937 w 8636594"/>
              <a:gd name="connsiteY87" fmla="*/ 4850305 h 6680790"/>
              <a:gd name="connsiteX88" fmla="*/ 5163464 w 8636594"/>
              <a:gd name="connsiteY88" fmla="*/ 4816797 h 6680790"/>
              <a:gd name="connsiteX89" fmla="*/ 5215940 w 8636594"/>
              <a:gd name="connsiteY89" fmla="*/ 4749265 h 6680790"/>
              <a:gd name="connsiteX90" fmla="*/ 5267684 w 8636594"/>
              <a:gd name="connsiteY90" fmla="*/ 4681068 h 6680790"/>
              <a:gd name="connsiteX91" fmla="*/ 5318748 w 8636594"/>
              <a:gd name="connsiteY91" fmla="*/ 4612234 h 6680790"/>
              <a:gd name="connsiteX92" fmla="*/ 5369182 w 8636594"/>
              <a:gd name="connsiteY92" fmla="*/ 4542793 h 6680790"/>
              <a:gd name="connsiteX93" fmla="*/ 5419038 w 8636594"/>
              <a:gd name="connsiteY93" fmla="*/ 4472771 h 6680790"/>
              <a:gd name="connsiteX94" fmla="*/ 5468365 w 8636594"/>
              <a:gd name="connsiteY94" fmla="*/ 4402196 h 6680790"/>
              <a:gd name="connsiteX95" fmla="*/ 5517215 w 8636594"/>
              <a:gd name="connsiteY95" fmla="*/ 4331098 h 6680790"/>
              <a:gd name="connsiteX96" fmla="*/ 5565637 w 8636594"/>
              <a:gd name="connsiteY96" fmla="*/ 4259503 h 6680790"/>
              <a:gd name="connsiteX97" fmla="*/ 5613684 w 8636594"/>
              <a:gd name="connsiteY97" fmla="*/ 4187441 h 6680790"/>
              <a:gd name="connsiteX98" fmla="*/ 5685160 w 8636594"/>
              <a:gd name="connsiteY98" fmla="*/ 4078531 h 6680790"/>
              <a:gd name="connsiteX99" fmla="*/ 5756074 w 8636594"/>
              <a:gd name="connsiteY99" fmla="*/ 3968727 h 6680790"/>
              <a:gd name="connsiteX100" fmla="*/ 5873483 w 8636594"/>
              <a:gd name="connsiteY100" fmla="*/ 3783989 h 6680790"/>
              <a:gd name="connsiteX101" fmla="*/ 6203209 w 8636594"/>
              <a:gd name="connsiteY101" fmla="*/ 3258640 h 6680790"/>
              <a:gd name="connsiteX102" fmla="*/ 6299430 w 8636594"/>
              <a:gd name="connsiteY102" fmla="*/ 3107321 h 6680790"/>
              <a:gd name="connsiteX103" fmla="*/ 6372650 w 8636594"/>
              <a:gd name="connsiteY103" fmla="*/ 2993735 h 6680790"/>
              <a:gd name="connsiteX104" fmla="*/ 6453197 w 8636594"/>
              <a:gd name="connsiteY104" fmla="*/ 2869788 h 6680790"/>
              <a:gd name="connsiteX105" fmla="*/ 6564167 w 8636594"/>
              <a:gd name="connsiteY105" fmla="*/ 2696807 h 6680790"/>
              <a:gd name="connsiteX106" fmla="*/ 6976233 w 8636594"/>
              <a:gd name="connsiteY106" fmla="*/ 2045274 h 6680790"/>
              <a:gd name="connsiteX107" fmla="*/ 7086755 w 8636594"/>
              <a:gd name="connsiteY107" fmla="*/ 1872743 h 6680790"/>
              <a:gd name="connsiteX108" fmla="*/ 7170279 w 8636594"/>
              <a:gd name="connsiteY108" fmla="*/ 1744202 h 6680790"/>
              <a:gd name="connsiteX109" fmla="*/ 7226351 w 8636594"/>
              <a:gd name="connsiteY109" fmla="*/ 1659017 h 6680790"/>
              <a:gd name="connsiteX110" fmla="*/ 7282789 w 8636594"/>
              <a:gd name="connsiteY110" fmla="*/ 1574303 h 6680790"/>
              <a:gd name="connsiteX111" fmla="*/ 7339643 w 8636594"/>
              <a:gd name="connsiteY111" fmla="*/ 1490113 h 6680790"/>
              <a:gd name="connsiteX112" fmla="*/ 7396957 w 8636594"/>
              <a:gd name="connsiteY112" fmla="*/ 1406503 h 6680790"/>
              <a:gd name="connsiteX113" fmla="*/ 7454781 w 8636594"/>
              <a:gd name="connsiteY113" fmla="*/ 1323526 h 6680790"/>
              <a:gd name="connsiteX114" fmla="*/ 7513161 w 8636594"/>
              <a:gd name="connsiteY114" fmla="*/ 1241237 h 6680790"/>
              <a:gd name="connsiteX115" fmla="*/ 7572144 w 8636594"/>
              <a:gd name="connsiteY115" fmla="*/ 1159689 h 6680790"/>
              <a:gd name="connsiteX116" fmla="*/ 7601877 w 8636594"/>
              <a:gd name="connsiteY116" fmla="*/ 1119210 h 6680790"/>
              <a:gd name="connsiteX117" fmla="*/ 7631779 w 8636594"/>
              <a:gd name="connsiteY117" fmla="*/ 1078937 h 6680790"/>
              <a:gd name="connsiteX118" fmla="*/ 7661855 w 8636594"/>
              <a:gd name="connsiteY118" fmla="*/ 1038876 h 6680790"/>
              <a:gd name="connsiteX119" fmla="*/ 7692111 w 8636594"/>
              <a:gd name="connsiteY119" fmla="*/ 999035 h 6680790"/>
              <a:gd name="connsiteX120" fmla="*/ 7722554 w 8636594"/>
              <a:gd name="connsiteY120" fmla="*/ 959419 h 6680790"/>
              <a:gd name="connsiteX121" fmla="*/ 7753190 w 8636594"/>
              <a:gd name="connsiteY121" fmla="*/ 920037 h 6680790"/>
              <a:gd name="connsiteX122" fmla="*/ 7784023 w 8636594"/>
              <a:gd name="connsiteY122" fmla="*/ 880894 h 6680790"/>
              <a:gd name="connsiteX123" fmla="*/ 7815061 w 8636594"/>
              <a:gd name="connsiteY123" fmla="*/ 841997 h 6680790"/>
              <a:gd name="connsiteX124" fmla="*/ 7846308 w 8636594"/>
              <a:gd name="connsiteY124" fmla="*/ 803354 h 6680790"/>
              <a:gd name="connsiteX125" fmla="*/ 7877772 w 8636594"/>
              <a:gd name="connsiteY125" fmla="*/ 764970 h 6680790"/>
              <a:gd name="connsiteX126" fmla="*/ 7909458 w 8636594"/>
              <a:gd name="connsiteY126" fmla="*/ 726853 h 6680790"/>
              <a:gd name="connsiteX127" fmla="*/ 7941371 w 8636594"/>
              <a:gd name="connsiteY127" fmla="*/ 689010 h 6680790"/>
              <a:gd name="connsiteX128" fmla="*/ 7973518 w 8636594"/>
              <a:gd name="connsiteY128" fmla="*/ 651447 h 6680790"/>
              <a:gd name="connsiteX129" fmla="*/ 8005905 w 8636594"/>
              <a:gd name="connsiteY129" fmla="*/ 614171 h 6680790"/>
              <a:gd name="connsiteX130" fmla="*/ 8038538 w 8636594"/>
              <a:gd name="connsiteY130" fmla="*/ 577189 h 6680790"/>
              <a:gd name="connsiteX131" fmla="*/ 8071421 w 8636594"/>
              <a:gd name="connsiteY131" fmla="*/ 540507 h 6680790"/>
              <a:gd name="connsiteX132" fmla="*/ 8104563 w 8636594"/>
              <a:gd name="connsiteY132" fmla="*/ 504132 h 6680790"/>
              <a:gd name="connsiteX133" fmla="*/ 8137967 w 8636594"/>
              <a:gd name="connsiteY133" fmla="*/ 468072 h 6680790"/>
              <a:gd name="connsiteX134" fmla="*/ 8171641 w 8636594"/>
              <a:gd name="connsiteY134" fmla="*/ 432332 h 6680790"/>
              <a:gd name="connsiteX135" fmla="*/ 8205590 w 8636594"/>
              <a:gd name="connsiteY135" fmla="*/ 396920 h 6680790"/>
              <a:gd name="connsiteX136" fmla="*/ 8239820 w 8636594"/>
              <a:gd name="connsiteY136" fmla="*/ 361843 h 6680790"/>
              <a:gd name="connsiteX137" fmla="*/ 8274337 w 8636594"/>
              <a:gd name="connsiteY137" fmla="*/ 327107 h 6680790"/>
              <a:gd name="connsiteX138" fmla="*/ 8309147 w 8636594"/>
              <a:gd name="connsiteY138" fmla="*/ 292718 h 6680790"/>
              <a:gd name="connsiteX139" fmla="*/ 8344256 w 8636594"/>
              <a:gd name="connsiteY139" fmla="*/ 258685 h 6680790"/>
              <a:gd name="connsiteX140" fmla="*/ 8379669 w 8636594"/>
              <a:gd name="connsiteY140" fmla="*/ 225013 h 6680790"/>
              <a:gd name="connsiteX141" fmla="*/ 8415394 w 8636594"/>
              <a:gd name="connsiteY141" fmla="*/ 191709 h 6680790"/>
              <a:gd name="connsiteX142" fmla="*/ 8451434 w 8636594"/>
              <a:gd name="connsiteY142" fmla="*/ 158780 h 6680790"/>
              <a:gd name="connsiteX143" fmla="*/ 8487798 w 8636594"/>
              <a:gd name="connsiteY143" fmla="*/ 126233 h 6680790"/>
              <a:gd name="connsiteX144" fmla="*/ 8524489 w 8636594"/>
              <a:gd name="connsiteY144" fmla="*/ 94075 h 6680790"/>
              <a:gd name="connsiteX145" fmla="*/ 8561515 w 8636594"/>
              <a:gd name="connsiteY145" fmla="*/ 62312 h 6680790"/>
              <a:gd name="connsiteX146" fmla="*/ 8598881 w 8636594"/>
              <a:gd name="connsiteY146" fmla="*/ 30951 h 6680790"/>
              <a:gd name="connsiteX147" fmla="*/ 8636594 w 8636594"/>
              <a:gd name="connsiteY147" fmla="*/ 0 h 6680790"/>
              <a:gd name="connsiteX0" fmla="*/ 8636594 w 8636594"/>
              <a:gd name="connsiteY0" fmla="*/ 0 h 6673902"/>
              <a:gd name="connsiteX1" fmla="*/ 5293 w 8636594"/>
              <a:gd name="connsiteY1" fmla="*/ 0 h 6673902"/>
              <a:gd name="connsiteX2" fmla="*/ 0 w 8636594"/>
              <a:gd name="connsiteY2" fmla="*/ 5587843 h 6673902"/>
              <a:gd name="connsiteX3" fmla="*/ 1594033 w 8636594"/>
              <a:gd name="connsiteY3" fmla="*/ 5600057 h 6673902"/>
              <a:gd name="connsiteX4" fmla="*/ 1686068 w 8636594"/>
              <a:gd name="connsiteY4" fmla="*/ 5599745 h 6673902"/>
              <a:gd name="connsiteX5" fmla="*/ 1692688 w 8636594"/>
              <a:gd name="connsiteY5" fmla="*/ 6673902 h 6673902"/>
              <a:gd name="connsiteX6" fmla="*/ 1756810 w 8636594"/>
              <a:gd name="connsiteY6" fmla="*/ 6666549 h 6673902"/>
              <a:gd name="connsiteX7" fmla="*/ 1820216 w 8636594"/>
              <a:gd name="connsiteY7" fmla="*/ 6658735 h 6673902"/>
              <a:gd name="connsiteX8" fmla="*/ 1882914 w 8636594"/>
              <a:gd name="connsiteY8" fmla="*/ 6650463 h 6673902"/>
              <a:gd name="connsiteX9" fmla="*/ 1944909 w 8636594"/>
              <a:gd name="connsiteY9" fmla="*/ 6641737 h 6673902"/>
              <a:gd name="connsiteX10" fmla="*/ 2006208 w 8636594"/>
              <a:gd name="connsiteY10" fmla="*/ 6632561 h 6673902"/>
              <a:gd name="connsiteX11" fmla="*/ 2066817 w 8636594"/>
              <a:gd name="connsiteY11" fmla="*/ 6622937 h 6673902"/>
              <a:gd name="connsiteX12" fmla="*/ 2126742 w 8636594"/>
              <a:gd name="connsiteY12" fmla="*/ 6612869 h 6673902"/>
              <a:gd name="connsiteX13" fmla="*/ 2185991 w 8636594"/>
              <a:gd name="connsiteY13" fmla="*/ 6602362 h 6673902"/>
              <a:gd name="connsiteX14" fmla="*/ 2244569 w 8636594"/>
              <a:gd name="connsiteY14" fmla="*/ 6591417 h 6673902"/>
              <a:gd name="connsiteX15" fmla="*/ 2302482 w 8636594"/>
              <a:gd name="connsiteY15" fmla="*/ 6580040 h 6673902"/>
              <a:gd name="connsiteX16" fmla="*/ 2359737 w 8636594"/>
              <a:gd name="connsiteY16" fmla="*/ 6568233 h 6673902"/>
              <a:gd name="connsiteX17" fmla="*/ 2416341 w 8636594"/>
              <a:gd name="connsiteY17" fmla="*/ 6555999 h 6673902"/>
              <a:gd name="connsiteX18" fmla="*/ 2472299 w 8636594"/>
              <a:gd name="connsiteY18" fmla="*/ 6543344 h 6673902"/>
              <a:gd name="connsiteX19" fmla="*/ 2527618 w 8636594"/>
              <a:gd name="connsiteY19" fmla="*/ 6530269 h 6673902"/>
              <a:gd name="connsiteX20" fmla="*/ 2582304 w 8636594"/>
              <a:gd name="connsiteY20" fmla="*/ 6516778 h 6673902"/>
              <a:gd name="connsiteX21" fmla="*/ 2636364 w 8636594"/>
              <a:gd name="connsiteY21" fmla="*/ 6502876 h 6673902"/>
              <a:gd name="connsiteX22" fmla="*/ 2689804 w 8636594"/>
              <a:gd name="connsiteY22" fmla="*/ 6488565 h 6673902"/>
              <a:gd name="connsiteX23" fmla="*/ 2742629 w 8636594"/>
              <a:gd name="connsiteY23" fmla="*/ 6473849 h 6673902"/>
              <a:gd name="connsiteX24" fmla="*/ 2794848 w 8636594"/>
              <a:gd name="connsiteY24" fmla="*/ 6458731 h 6673902"/>
              <a:gd name="connsiteX25" fmla="*/ 2846466 w 8636594"/>
              <a:gd name="connsiteY25" fmla="*/ 6443216 h 6673902"/>
              <a:gd name="connsiteX26" fmla="*/ 2897488 w 8636594"/>
              <a:gd name="connsiteY26" fmla="*/ 6427305 h 6673902"/>
              <a:gd name="connsiteX27" fmla="*/ 2947923 w 8636594"/>
              <a:gd name="connsiteY27" fmla="*/ 6411004 h 6673902"/>
              <a:gd name="connsiteX28" fmla="*/ 2997775 w 8636594"/>
              <a:gd name="connsiteY28" fmla="*/ 6394316 h 6673902"/>
              <a:gd name="connsiteX29" fmla="*/ 3047052 w 8636594"/>
              <a:gd name="connsiteY29" fmla="*/ 6377243 h 6673902"/>
              <a:gd name="connsiteX30" fmla="*/ 3095759 w 8636594"/>
              <a:gd name="connsiteY30" fmla="*/ 6359791 h 6673902"/>
              <a:gd name="connsiteX31" fmla="*/ 3143903 w 8636594"/>
              <a:gd name="connsiteY31" fmla="*/ 6341961 h 6673902"/>
              <a:gd name="connsiteX32" fmla="*/ 3191491 w 8636594"/>
              <a:gd name="connsiteY32" fmla="*/ 6323757 h 6673902"/>
              <a:gd name="connsiteX33" fmla="*/ 3238528 w 8636594"/>
              <a:gd name="connsiteY33" fmla="*/ 6305184 h 6673902"/>
              <a:gd name="connsiteX34" fmla="*/ 3285021 w 8636594"/>
              <a:gd name="connsiteY34" fmla="*/ 6286245 h 6673902"/>
              <a:gd name="connsiteX35" fmla="*/ 3330977 w 8636594"/>
              <a:gd name="connsiteY35" fmla="*/ 6266942 h 6673902"/>
              <a:gd name="connsiteX36" fmla="*/ 3376401 w 8636594"/>
              <a:gd name="connsiteY36" fmla="*/ 6247281 h 6673902"/>
              <a:gd name="connsiteX37" fmla="*/ 3421300 w 8636594"/>
              <a:gd name="connsiteY37" fmla="*/ 6227263 h 6673902"/>
              <a:gd name="connsiteX38" fmla="*/ 3465680 w 8636594"/>
              <a:gd name="connsiteY38" fmla="*/ 6206893 h 6673902"/>
              <a:gd name="connsiteX39" fmla="*/ 3509548 w 8636594"/>
              <a:gd name="connsiteY39" fmla="*/ 6186174 h 6673902"/>
              <a:gd name="connsiteX40" fmla="*/ 3552910 w 8636594"/>
              <a:gd name="connsiteY40" fmla="*/ 6165110 h 6673902"/>
              <a:gd name="connsiteX41" fmla="*/ 3595773 w 8636594"/>
              <a:gd name="connsiteY41" fmla="*/ 6143704 h 6673902"/>
              <a:gd name="connsiteX42" fmla="*/ 3638142 w 8636594"/>
              <a:gd name="connsiteY42" fmla="*/ 6121960 h 6673902"/>
              <a:gd name="connsiteX43" fmla="*/ 3680024 w 8636594"/>
              <a:gd name="connsiteY43" fmla="*/ 6099881 h 6673902"/>
              <a:gd name="connsiteX44" fmla="*/ 3721426 w 8636594"/>
              <a:gd name="connsiteY44" fmla="*/ 6077471 h 6673902"/>
              <a:gd name="connsiteX45" fmla="*/ 3762353 w 8636594"/>
              <a:gd name="connsiteY45" fmla="*/ 6054733 h 6673902"/>
              <a:gd name="connsiteX46" fmla="*/ 3802812 w 8636594"/>
              <a:gd name="connsiteY46" fmla="*/ 6031671 h 6673902"/>
              <a:gd name="connsiteX47" fmla="*/ 3842810 w 8636594"/>
              <a:gd name="connsiteY47" fmla="*/ 6008288 h 6673902"/>
              <a:gd name="connsiteX48" fmla="*/ 3882352 w 8636594"/>
              <a:gd name="connsiteY48" fmla="*/ 5984588 h 6673902"/>
              <a:gd name="connsiteX49" fmla="*/ 3921445 w 8636594"/>
              <a:gd name="connsiteY49" fmla="*/ 5960574 h 6673902"/>
              <a:gd name="connsiteX50" fmla="*/ 3960096 w 8636594"/>
              <a:gd name="connsiteY50" fmla="*/ 5936250 h 6673902"/>
              <a:gd name="connsiteX51" fmla="*/ 3998311 w 8636594"/>
              <a:gd name="connsiteY51" fmla="*/ 5911619 h 6673902"/>
              <a:gd name="connsiteX52" fmla="*/ 4036095 w 8636594"/>
              <a:gd name="connsiteY52" fmla="*/ 5886685 h 6673902"/>
              <a:gd name="connsiteX53" fmla="*/ 4073456 w 8636594"/>
              <a:gd name="connsiteY53" fmla="*/ 5861452 h 6673902"/>
              <a:gd name="connsiteX54" fmla="*/ 4110400 w 8636594"/>
              <a:gd name="connsiteY54" fmla="*/ 5835922 h 6673902"/>
              <a:gd name="connsiteX55" fmla="*/ 4146933 w 8636594"/>
              <a:gd name="connsiteY55" fmla="*/ 5810100 h 6673902"/>
              <a:gd name="connsiteX56" fmla="*/ 4183061 w 8636594"/>
              <a:gd name="connsiteY56" fmla="*/ 5783988 h 6673902"/>
              <a:gd name="connsiteX57" fmla="*/ 4218791 w 8636594"/>
              <a:gd name="connsiteY57" fmla="*/ 5757591 h 6673902"/>
              <a:gd name="connsiteX58" fmla="*/ 4254129 w 8636594"/>
              <a:gd name="connsiteY58" fmla="*/ 5730912 h 6673902"/>
              <a:gd name="connsiteX59" fmla="*/ 4289081 w 8636594"/>
              <a:gd name="connsiteY59" fmla="*/ 5703955 h 6673902"/>
              <a:gd name="connsiteX60" fmla="*/ 4323654 w 8636594"/>
              <a:gd name="connsiteY60" fmla="*/ 5676722 h 6673902"/>
              <a:gd name="connsiteX61" fmla="*/ 4357854 w 8636594"/>
              <a:gd name="connsiteY61" fmla="*/ 5649218 h 6673902"/>
              <a:gd name="connsiteX62" fmla="*/ 4391688 w 8636594"/>
              <a:gd name="connsiteY62" fmla="*/ 5621446 h 6673902"/>
              <a:gd name="connsiteX63" fmla="*/ 4425162 w 8636594"/>
              <a:gd name="connsiteY63" fmla="*/ 5593409 h 6673902"/>
              <a:gd name="connsiteX64" fmla="*/ 4458281 w 8636594"/>
              <a:gd name="connsiteY64" fmla="*/ 5565111 h 6673902"/>
              <a:gd name="connsiteX65" fmla="*/ 4491053 w 8636594"/>
              <a:gd name="connsiteY65" fmla="*/ 5536556 h 6673902"/>
              <a:gd name="connsiteX66" fmla="*/ 4523484 w 8636594"/>
              <a:gd name="connsiteY66" fmla="*/ 5507747 h 6673902"/>
              <a:gd name="connsiteX67" fmla="*/ 4555580 w 8636594"/>
              <a:gd name="connsiteY67" fmla="*/ 5478687 h 6673902"/>
              <a:gd name="connsiteX68" fmla="*/ 4587347 w 8636594"/>
              <a:gd name="connsiteY68" fmla="*/ 5449380 h 6673902"/>
              <a:gd name="connsiteX69" fmla="*/ 4618793 w 8636594"/>
              <a:gd name="connsiteY69" fmla="*/ 5419830 h 6673902"/>
              <a:gd name="connsiteX70" fmla="*/ 4649922 w 8636594"/>
              <a:gd name="connsiteY70" fmla="*/ 5390040 h 6673902"/>
              <a:gd name="connsiteX71" fmla="*/ 4680742 w 8636594"/>
              <a:gd name="connsiteY71" fmla="*/ 5360014 h 6673902"/>
              <a:gd name="connsiteX72" fmla="*/ 4711259 w 8636594"/>
              <a:gd name="connsiteY72" fmla="*/ 5329755 h 6673902"/>
              <a:gd name="connsiteX73" fmla="*/ 4741478 w 8636594"/>
              <a:gd name="connsiteY73" fmla="*/ 5299266 h 6673902"/>
              <a:gd name="connsiteX74" fmla="*/ 4771408 w 8636594"/>
              <a:gd name="connsiteY74" fmla="*/ 5268551 h 6673902"/>
              <a:gd name="connsiteX75" fmla="*/ 4801053 w 8636594"/>
              <a:gd name="connsiteY75" fmla="*/ 5237614 h 6673902"/>
              <a:gd name="connsiteX76" fmla="*/ 4830420 w 8636594"/>
              <a:gd name="connsiteY76" fmla="*/ 5206458 h 6673902"/>
              <a:gd name="connsiteX77" fmla="*/ 4859516 w 8636594"/>
              <a:gd name="connsiteY77" fmla="*/ 5175087 h 6673902"/>
              <a:gd name="connsiteX78" fmla="*/ 4888347 w 8636594"/>
              <a:gd name="connsiteY78" fmla="*/ 5143504 h 6673902"/>
              <a:gd name="connsiteX79" fmla="*/ 4916919 w 8636594"/>
              <a:gd name="connsiteY79" fmla="*/ 5111713 h 6673902"/>
              <a:gd name="connsiteX80" fmla="*/ 4945238 w 8636594"/>
              <a:gd name="connsiteY80" fmla="*/ 5079717 h 6673902"/>
              <a:gd name="connsiteX81" fmla="*/ 4973311 w 8636594"/>
              <a:gd name="connsiteY81" fmla="*/ 5047519 h 6673902"/>
              <a:gd name="connsiteX82" fmla="*/ 5001145 w 8636594"/>
              <a:gd name="connsiteY82" fmla="*/ 5015124 h 6673902"/>
              <a:gd name="connsiteX83" fmla="*/ 5028745 w 8636594"/>
              <a:gd name="connsiteY83" fmla="*/ 4982535 h 6673902"/>
              <a:gd name="connsiteX84" fmla="*/ 5056117 w 8636594"/>
              <a:gd name="connsiteY84" fmla="*/ 4949755 h 6673902"/>
              <a:gd name="connsiteX85" fmla="*/ 5083269 w 8636594"/>
              <a:gd name="connsiteY85" fmla="*/ 4916787 h 6673902"/>
              <a:gd name="connsiteX86" fmla="*/ 5110207 w 8636594"/>
              <a:gd name="connsiteY86" fmla="*/ 4883636 h 6673902"/>
              <a:gd name="connsiteX87" fmla="*/ 5136937 w 8636594"/>
              <a:gd name="connsiteY87" fmla="*/ 4850305 h 6673902"/>
              <a:gd name="connsiteX88" fmla="*/ 5163464 w 8636594"/>
              <a:gd name="connsiteY88" fmla="*/ 4816797 h 6673902"/>
              <a:gd name="connsiteX89" fmla="*/ 5215940 w 8636594"/>
              <a:gd name="connsiteY89" fmla="*/ 4749265 h 6673902"/>
              <a:gd name="connsiteX90" fmla="*/ 5267684 w 8636594"/>
              <a:gd name="connsiteY90" fmla="*/ 4681068 h 6673902"/>
              <a:gd name="connsiteX91" fmla="*/ 5318748 w 8636594"/>
              <a:gd name="connsiteY91" fmla="*/ 4612234 h 6673902"/>
              <a:gd name="connsiteX92" fmla="*/ 5369182 w 8636594"/>
              <a:gd name="connsiteY92" fmla="*/ 4542793 h 6673902"/>
              <a:gd name="connsiteX93" fmla="*/ 5419038 w 8636594"/>
              <a:gd name="connsiteY93" fmla="*/ 4472771 h 6673902"/>
              <a:gd name="connsiteX94" fmla="*/ 5468365 w 8636594"/>
              <a:gd name="connsiteY94" fmla="*/ 4402196 h 6673902"/>
              <a:gd name="connsiteX95" fmla="*/ 5517215 w 8636594"/>
              <a:gd name="connsiteY95" fmla="*/ 4331098 h 6673902"/>
              <a:gd name="connsiteX96" fmla="*/ 5565637 w 8636594"/>
              <a:gd name="connsiteY96" fmla="*/ 4259503 h 6673902"/>
              <a:gd name="connsiteX97" fmla="*/ 5613684 w 8636594"/>
              <a:gd name="connsiteY97" fmla="*/ 4187441 h 6673902"/>
              <a:gd name="connsiteX98" fmla="*/ 5685160 w 8636594"/>
              <a:gd name="connsiteY98" fmla="*/ 4078531 h 6673902"/>
              <a:gd name="connsiteX99" fmla="*/ 5756074 w 8636594"/>
              <a:gd name="connsiteY99" fmla="*/ 3968727 h 6673902"/>
              <a:gd name="connsiteX100" fmla="*/ 5873483 w 8636594"/>
              <a:gd name="connsiteY100" fmla="*/ 3783989 h 6673902"/>
              <a:gd name="connsiteX101" fmla="*/ 6203209 w 8636594"/>
              <a:gd name="connsiteY101" fmla="*/ 3258640 h 6673902"/>
              <a:gd name="connsiteX102" fmla="*/ 6299430 w 8636594"/>
              <a:gd name="connsiteY102" fmla="*/ 3107321 h 6673902"/>
              <a:gd name="connsiteX103" fmla="*/ 6372650 w 8636594"/>
              <a:gd name="connsiteY103" fmla="*/ 2993735 h 6673902"/>
              <a:gd name="connsiteX104" fmla="*/ 6453197 w 8636594"/>
              <a:gd name="connsiteY104" fmla="*/ 2869788 h 6673902"/>
              <a:gd name="connsiteX105" fmla="*/ 6564167 w 8636594"/>
              <a:gd name="connsiteY105" fmla="*/ 2696807 h 6673902"/>
              <a:gd name="connsiteX106" fmla="*/ 6976233 w 8636594"/>
              <a:gd name="connsiteY106" fmla="*/ 2045274 h 6673902"/>
              <a:gd name="connsiteX107" fmla="*/ 7086755 w 8636594"/>
              <a:gd name="connsiteY107" fmla="*/ 1872743 h 6673902"/>
              <a:gd name="connsiteX108" fmla="*/ 7170279 w 8636594"/>
              <a:gd name="connsiteY108" fmla="*/ 1744202 h 6673902"/>
              <a:gd name="connsiteX109" fmla="*/ 7226351 w 8636594"/>
              <a:gd name="connsiteY109" fmla="*/ 1659017 h 6673902"/>
              <a:gd name="connsiteX110" fmla="*/ 7282789 w 8636594"/>
              <a:gd name="connsiteY110" fmla="*/ 1574303 h 6673902"/>
              <a:gd name="connsiteX111" fmla="*/ 7339643 w 8636594"/>
              <a:gd name="connsiteY111" fmla="*/ 1490113 h 6673902"/>
              <a:gd name="connsiteX112" fmla="*/ 7396957 w 8636594"/>
              <a:gd name="connsiteY112" fmla="*/ 1406503 h 6673902"/>
              <a:gd name="connsiteX113" fmla="*/ 7454781 w 8636594"/>
              <a:gd name="connsiteY113" fmla="*/ 1323526 h 6673902"/>
              <a:gd name="connsiteX114" fmla="*/ 7513161 w 8636594"/>
              <a:gd name="connsiteY114" fmla="*/ 1241237 h 6673902"/>
              <a:gd name="connsiteX115" fmla="*/ 7572144 w 8636594"/>
              <a:gd name="connsiteY115" fmla="*/ 1159689 h 6673902"/>
              <a:gd name="connsiteX116" fmla="*/ 7601877 w 8636594"/>
              <a:gd name="connsiteY116" fmla="*/ 1119210 h 6673902"/>
              <a:gd name="connsiteX117" fmla="*/ 7631779 w 8636594"/>
              <a:gd name="connsiteY117" fmla="*/ 1078937 h 6673902"/>
              <a:gd name="connsiteX118" fmla="*/ 7661855 w 8636594"/>
              <a:gd name="connsiteY118" fmla="*/ 1038876 h 6673902"/>
              <a:gd name="connsiteX119" fmla="*/ 7692111 w 8636594"/>
              <a:gd name="connsiteY119" fmla="*/ 999035 h 6673902"/>
              <a:gd name="connsiteX120" fmla="*/ 7722554 w 8636594"/>
              <a:gd name="connsiteY120" fmla="*/ 959419 h 6673902"/>
              <a:gd name="connsiteX121" fmla="*/ 7753190 w 8636594"/>
              <a:gd name="connsiteY121" fmla="*/ 920037 h 6673902"/>
              <a:gd name="connsiteX122" fmla="*/ 7784023 w 8636594"/>
              <a:gd name="connsiteY122" fmla="*/ 880894 h 6673902"/>
              <a:gd name="connsiteX123" fmla="*/ 7815061 w 8636594"/>
              <a:gd name="connsiteY123" fmla="*/ 841997 h 6673902"/>
              <a:gd name="connsiteX124" fmla="*/ 7846308 w 8636594"/>
              <a:gd name="connsiteY124" fmla="*/ 803354 h 6673902"/>
              <a:gd name="connsiteX125" fmla="*/ 7877772 w 8636594"/>
              <a:gd name="connsiteY125" fmla="*/ 764970 h 6673902"/>
              <a:gd name="connsiteX126" fmla="*/ 7909458 w 8636594"/>
              <a:gd name="connsiteY126" fmla="*/ 726853 h 6673902"/>
              <a:gd name="connsiteX127" fmla="*/ 7941371 w 8636594"/>
              <a:gd name="connsiteY127" fmla="*/ 689010 h 6673902"/>
              <a:gd name="connsiteX128" fmla="*/ 7973518 w 8636594"/>
              <a:gd name="connsiteY128" fmla="*/ 651447 h 6673902"/>
              <a:gd name="connsiteX129" fmla="*/ 8005905 w 8636594"/>
              <a:gd name="connsiteY129" fmla="*/ 614171 h 6673902"/>
              <a:gd name="connsiteX130" fmla="*/ 8038538 w 8636594"/>
              <a:gd name="connsiteY130" fmla="*/ 577189 h 6673902"/>
              <a:gd name="connsiteX131" fmla="*/ 8071421 w 8636594"/>
              <a:gd name="connsiteY131" fmla="*/ 540507 h 6673902"/>
              <a:gd name="connsiteX132" fmla="*/ 8104563 w 8636594"/>
              <a:gd name="connsiteY132" fmla="*/ 504132 h 6673902"/>
              <a:gd name="connsiteX133" fmla="*/ 8137967 w 8636594"/>
              <a:gd name="connsiteY133" fmla="*/ 468072 h 6673902"/>
              <a:gd name="connsiteX134" fmla="*/ 8171641 w 8636594"/>
              <a:gd name="connsiteY134" fmla="*/ 432332 h 6673902"/>
              <a:gd name="connsiteX135" fmla="*/ 8205590 w 8636594"/>
              <a:gd name="connsiteY135" fmla="*/ 396920 h 6673902"/>
              <a:gd name="connsiteX136" fmla="*/ 8239820 w 8636594"/>
              <a:gd name="connsiteY136" fmla="*/ 361843 h 6673902"/>
              <a:gd name="connsiteX137" fmla="*/ 8274337 w 8636594"/>
              <a:gd name="connsiteY137" fmla="*/ 327107 h 6673902"/>
              <a:gd name="connsiteX138" fmla="*/ 8309147 w 8636594"/>
              <a:gd name="connsiteY138" fmla="*/ 292718 h 6673902"/>
              <a:gd name="connsiteX139" fmla="*/ 8344256 w 8636594"/>
              <a:gd name="connsiteY139" fmla="*/ 258685 h 6673902"/>
              <a:gd name="connsiteX140" fmla="*/ 8379669 w 8636594"/>
              <a:gd name="connsiteY140" fmla="*/ 225013 h 6673902"/>
              <a:gd name="connsiteX141" fmla="*/ 8415394 w 8636594"/>
              <a:gd name="connsiteY141" fmla="*/ 191709 h 6673902"/>
              <a:gd name="connsiteX142" fmla="*/ 8451434 w 8636594"/>
              <a:gd name="connsiteY142" fmla="*/ 158780 h 6673902"/>
              <a:gd name="connsiteX143" fmla="*/ 8487798 w 8636594"/>
              <a:gd name="connsiteY143" fmla="*/ 126233 h 6673902"/>
              <a:gd name="connsiteX144" fmla="*/ 8524489 w 8636594"/>
              <a:gd name="connsiteY144" fmla="*/ 94075 h 6673902"/>
              <a:gd name="connsiteX145" fmla="*/ 8561515 w 8636594"/>
              <a:gd name="connsiteY145" fmla="*/ 62312 h 6673902"/>
              <a:gd name="connsiteX146" fmla="*/ 8598881 w 8636594"/>
              <a:gd name="connsiteY146" fmla="*/ 30951 h 6673902"/>
              <a:gd name="connsiteX147" fmla="*/ 8636594 w 8636594"/>
              <a:gd name="connsiteY147" fmla="*/ 0 h 6673902"/>
              <a:gd name="connsiteX0" fmla="*/ 8636594 w 8636594"/>
              <a:gd name="connsiteY0" fmla="*/ 0 h 6666549"/>
              <a:gd name="connsiteX1" fmla="*/ 5293 w 8636594"/>
              <a:gd name="connsiteY1" fmla="*/ 0 h 6666549"/>
              <a:gd name="connsiteX2" fmla="*/ 0 w 8636594"/>
              <a:gd name="connsiteY2" fmla="*/ 5587843 h 6666549"/>
              <a:gd name="connsiteX3" fmla="*/ 1594033 w 8636594"/>
              <a:gd name="connsiteY3" fmla="*/ 5600057 h 6666549"/>
              <a:gd name="connsiteX4" fmla="*/ 1686068 w 8636594"/>
              <a:gd name="connsiteY4" fmla="*/ 5599745 h 6666549"/>
              <a:gd name="connsiteX5" fmla="*/ 1883237 w 8636594"/>
              <a:gd name="connsiteY5" fmla="*/ 5855484 h 6666549"/>
              <a:gd name="connsiteX6" fmla="*/ 1756810 w 8636594"/>
              <a:gd name="connsiteY6" fmla="*/ 6666549 h 6666549"/>
              <a:gd name="connsiteX7" fmla="*/ 1820216 w 8636594"/>
              <a:gd name="connsiteY7" fmla="*/ 6658735 h 6666549"/>
              <a:gd name="connsiteX8" fmla="*/ 1882914 w 8636594"/>
              <a:gd name="connsiteY8" fmla="*/ 6650463 h 6666549"/>
              <a:gd name="connsiteX9" fmla="*/ 1944909 w 8636594"/>
              <a:gd name="connsiteY9" fmla="*/ 6641737 h 6666549"/>
              <a:gd name="connsiteX10" fmla="*/ 2006208 w 8636594"/>
              <a:gd name="connsiteY10" fmla="*/ 6632561 h 6666549"/>
              <a:gd name="connsiteX11" fmla="*/ 2066817 w 8636594"/>
              <a:gd name="connsiteY11" fmla="*/ 6622937 h 6666549"/>
              <a:gd name="connsiteX12" fmla="*/ 2126742 w 8636594"/>
              <a:gd name="connsiteY12" fmla="*/ 6612869 h 6666549"/>
              <a:gd name="connsiteX13" fmla="*/ 2185991 w 8636594"/>
              <a:gd name="connsiteY13" fmla="*/ 6602362 h 6666549"/>
              <a:gd name="connsiteX14" fmla="*/ 2244569 w 8636594"/>
              <a:gd name="connsiteY14" fmla="*/ 6591417 h 6666549"/>
              <a:gd name="connsiteX15" fmla="*/ 2302482 w 8636594"/>
              <a:gd name="connsiteY15" fmla="*/ 6580040 h 6666549"/>
              <a:gd name="connsiteX16" fmla="*/ 2359737 w 8636594"/>
              <a:gd name="connsiteY16" fmla="*/ 6568233 h 6666549"/>
              <a:gd name="connsiteX17" fmla="*/ 2416341 w 8636594"/>
              <a:gd name="connsiteY17" fmla="*/ 6555999 h 6666549"/>
              <a:gd name="connsiteX18" fmla="*/ 2472299 w 8636594"/>
              <a:gd name="connsiteY18" fmla="*/ 6543344 h 6666549"/>
              <a:gd name="connsiteX19" fmla="*/ 2527618 w 8636594"/>
              <a:gd name="connsiteY19" fmla="*/ 6530269 h 6666549"/>
              <a:gd name="connsiteX20" fmla="*/ 2582304 w 8636594"/>
              <a:gd name="connsiteY20" fmla="*/ 6516778 h 6666549"/>
              <a:gd name="connsiteX21" fmla="*/ 2636364 w 8636594"/>
              <a:gd name="connsiteY21" fmla="*/ 6502876 h 6666549"/>
              <a:gd name="connsiteX22" fmla="*/ 2689804 w 8636594"/>
              <a:gd name="connsiteY22" fmla="*/ 6488565 h 6666549"/>
              <a:gd name="connsiteX23" fmla="*/ 2742629 w 8636594"/>
              <a:gd name="connsiteY23" fmla="*/ 6473849 h 6666549"/>
              <a:gd name="connsiteX24" fmla="*/ 2794848 w 8636594"/>
              <a:gd name="connsiteY24" fmla="*/ 6458731 h 6666549"/>
              <a:gd name="connsiteX25" fmla="*/ 2846466 w 8636594"/>
              <a:gd name="connsiteY25" fmla="*/ 6443216 h 6666549"/>
              <a:gd name="connsiteX26" fmla="*/ 2897488 w 8636594"/>
              <a:gd name="connsiteY26" fmla="*/ 6427305 h 6666549"/>
              <a:gd name="connsiteX27" fmla="*/ 2947923 w 8636594"/>
              <a:gd name="connsiteY27" fmla="*/ 6411004 h 6666549"/>
              <a:gd name="connsiteX28" fmla="*/ 2997775 w 8636594"/>
              <a:gd name="connsiteY28" fmla="*/ 6394316 h 6666549"/>
              <a:gd name="connsiteX29" fmla="*/ 3047052 w 8636594"/>
              <a:gd name="connsiteY29" fmla="*/ 6377243 h 6666549"/>
              <a:gd name="connsiteX30" fmla="*/ 3095759 w 8636594"/>
              <a:gd name="connsiteY30" fmla="*/ 6359791 h 6666549"/>
              <a:gd name="connsiteX31" fmla="*/ 3143903 w 8636594"/>
              <a:gd name="connsiteY31" fmla="*/ 6341961 h 6666549"/>
              <a:gd name="connsiteX32" fmla="*/ 3191491 w 8636594"/>
              <a:gd name="connsiteY32" fmla="*/ 6323757 h 6666549"/>
              <a:gd name="connsiteX33" fmla="*/ 3238528 w 8636594"/>
              <a:gd name="connsiteY33" fmla="*/ 6305184 h 6666549"/>
              <a:gd name="connsiteX34" fmla="*/ 3285021 w 8636594"/>
              <a:gd name="connsiteY34" fmla="*/ 6286245 h 6666549"/>
              <a:gd name="connsiteX35" fmla="*/ 3330977 w 8636594"/>
              <a:gd name="connsiteY35" fmla="*/ 6266942 h 6666549"/>
              <a:gd name="connsiteX36" fmla="*/ 3376401 w 8636594"/>
              <a:gd name="connsiteY36" fmla="*/ 6247281 h 6666549"/>
              <a:gd name="connsiteX37" fmla="*/ 3421300 w 8636594"/>
              <a:gd name="connsiteY37" fmla="*/ 6227263 h 6666549"/>
              <a:gd name="connsiteX38" fmla="*/ 3465680 w 8636594"/>
              <a:gd name="connsiteY38" fmla="*/ 6206893 h 6666549"/>
              <a:gd name="connsiteX39" fmla="*/ 3509548 w 8636594"/>
              <a:gd name="connsiteY39" fmla="*/ 6186174 h 6666549"/>
              <a:gd name="connsiteX40" fmla="*/ 3552910 w 8636594"/>
              <a:gd name="connsiteY40" fmla="*/ 6165110 h 6666549"/>
              <a:gd name="connsiteX41" fmla="*/ 3595773 w 8636594"/>
              <a:gd name="connsiteY41" fmla="*/ 6143704 h 6666549"/>
              <a:gd name="connsiteX42" fmla="*/ 3638142 w 8636594"/>
              <a:gd name="connsiteY42" fmla="*/ 6121960 h 6666549"/>
              <a:gd name="connsiteX43" fmla="*/ 3680024 w 8636594"/>
              <a:gd name="connsiteY43" fmla="*/ 6099881 h 6666549"/>
              <a:gd name="connsiteX44" fmla="*/ 3721426 w 8636594"/>
              <a:gd name="connsiteY44" fmla="*/ 6077471 h 6666549"/>
              <a:gd name="connsiteX45" fmla="*/ 3762353 w 8636594"/>
              <a:gd name="connsiteY45" fmla="*/ 6054733 h 6666549"/>
              <a:gd name="connsiteX46" fmla="*/ 3802812 w 8636594"/>
              <a:gd name="connsiteY46" fmla="*/ 6031671 h 6666549"/>
              <a:gd name="connsiteX47" fmla="*/ 3842810 w 8636594"/>
              <a:gd name="connsiteY47" fmla="*/ 6008288 h 6666549"/>
              <a:gd name="connsiteX48" fmla="*/ 3882352 w 8636594"/>
              <a:gd name="connsiteY48" fmla="*/ 5984588 h 6666549"/>
              <a:gd name="connsiteX49" fmla="*/ 3921445 w 8636594"/>
              <a:gd name="connsiteY49" fmla="*/ 5960574 h 6666549"/>
              <a:gd name="connsiteX50" fmla="*/ 3960096 w 8636594"/>
              <a:gd name="connsiteY50" fmla="*/ 5936250 h 6666549"/>
              <a:gd name="connsiteX51" fmla="*/ 3998311 w 8636594"/>
              <a:gd name="connsiteY51" fmla="*/ 5911619 h 6666549"/>
              <a:gd name="connsiteX52" fmla="*/ 4036095 w 8636594"/>
              <a:gd name="connsiteY52" fmla="*/ 5886685 h 6666549"/>
              <a:gd name="connsiteX53" fmla="*/ 4073456 w 8636594"/>
              <a:gd name="connsiteY53" fmla="*/ 5861452 h 6666549"/>
              <a:gd name="connsiteX54" fmla="*/ 4110400 w 8636594"/>
              <a:gd name="connsiteY54" fmla="*/ 5835922 h 6666549"/>
              <a:gd name="connsiteX55" fmla="*/ 4146933 w 8636594"/>
              <a:gd name="connsiteY55" fmla="*/ 5810100 h 6666549"/>
              <a:gd name="connsiteX56" fmla="*/ 4183061 w 8636594"/>
              <a:gd name="connsiteY56" fmla="*/ 5783988 h 6666549"/>
              <a:gd name="connsiteX57" fmla="*/ 4218791 w 8636594"/>
              <a:gd name="connsiteY57" fmla="*/ 5757591 h 6666549"/>
              <a:gd name="connsiteX58" fmla="*/ 4254129 w 8636594"/>
              <a:gd name="connsiteY58" fmla="*/ 5730912 h 6666549"/>
              <a:gd name="connsiteX59" fmla="*/ 4289081 w 8636594"/>
              <a:gd name="connsiteY59" fmla="*/ 5703955 h 6666549"/>
              <a:gd name="connsiteX60" fmla="*/ 4323654 w 8636594"/>
              <a:gd name="connsiteY60" fmla="*/ 5676722 h 6666549"/>
              <a:gd name="connsiteX61" fmla="*/ 4357854 w 8636594"/>
              <a:gd name="connsiteY61" fmla="*/ 5649218 h 6666549"/>
              <a:gd name="connsiteX62" fmla="*/ 4391688 w 8636594"/>
              <a:gd name="connsiteY62" fmla="*/ 5621446 h 6666549"/>
              <a:gd name="connsiteX63" fmla="*/ 4425162 w 8636594"/>
              <a:gd name="connsiteY63" fmla="*/ 5593409 h 6666549"/>
              <a:gd name="connsiteX64" fmla="*/ 4458281 w 8636594"/>
              <a:gd name="connsiteY64" fmla="*/ 5565111 h 6666549"/>
              <a:gd name="connsiteX65" fmla="*/ 4491053 w 8636594"/>
              <a:gd name="connsiteY65" fmla="*/ 5536556 h 6666549"/>
              <a:gd name="connsiteX66" fmla="*/ 4523484 w 8636594"/>
              <a:gd name="connsiteY66" fmla="*/ 5507747 h 6666549"/>
              <a:gd name="connsiteX67" fmla="*/ 4555580 w 8636594"/>
              <a:gd name="connsiteY67" fmla="*/ 5478687 h 6666549"/>
              <a:gd name="connsiteX68" fmla="*/ 4587347 w 8636594"/>
              <a:gd name="connsiteY68" fmla="*/ 5449380 h 6666549"/>
              <a:gd name="connsiteX69" fmla="*/ 4618793 w 8636594"/>
              <a:gd name="connsiteY69" fmla="*/ 5419830 h 6666549"/>
              <a:gd name="connsiteX70" fmla="*/ 4649922 w 8636594"/>
              <a:gd name="connsiteY70" fmla="*/ 5390040 h 6666549"/>
              <a:gd name="connsiteX71" fmla="*/ 4680742 w 8636594"/>
              <a:gd name="connsiteY71" fmla="*/ 5360014 h 6666549"/>
              <a:gd name="connsiteX72" fmla="*/ 4711259 w 8636594"/>
              <a:gd name="connsiteY72" fmla="*/ 5329755 h 6666549"/>
              <a:gd name="connsiteX73" fmla="*/ 4741478 w 8636594"/>
              <a:gd name="connsiteY73" fmla="*/ 5299266 h 6666549"/>
              <a:gd name="connsiteX74" fmla="*/ 4771408 w 8636594"/>
              <a:gd name="connsiteY74" fmla="*/ 5268551 h 6666549"/>
              <a:gd name="connsiteX75" fmla="*/ 4801053 w 8636594"/>
              <a:gd name="connsiteY75" fmla="*/ 5237614 h 6666549"/>
              <a:gd name="connsiteX76" fmla="*/ 4830420 w 8636594"/>
              <a:gd name="connsiteY76" fmla="*/ 5206458 h 6666549"/>
              <a:gd name="connsiteX77" fmla="*/ 4859516 w 8636594"/>
              <a:gd name="connsiteY77" fmla="*/ 5175087 h 6666549"/>
              <a:gd name="connsiteX78" fmla="*/ 4888347 w 8636594"/>
              <a:gd name="connsiteY78" fmla="*/ 5143504 h 6666549"/>
              <a:gd name="connsiteX79" fmla="*/ 4916919 w 8636594"/>
              <a:gd name="connsiteY79" fmla="*/ 5111713 h 6666549"/>
              <a:gd name="connsiteX80" fmla="*/ 4945238 w 8636594"/>
              <a:gd name="connsiteY80" fmla="*/ 5079717 h 6666549"/>
              <a:gd name="connsiteX81" fmla="*/ 4973311 w 8636594"/>
              <a:gd name="connsiteY81" fmla="*/ 5047519 h 6666549"/>
              <a:gd name="connsiteX82" fmla="*/ 5001145 w 8636594"/>
              <a:gd name="connsiteY82" fmla="*/ 5015124 h 6666549"/>
              <a:gd name="connsiteX83" fmla="*/ 5028745 w 8636594"/>
              <a:gd name="connsiteY83" fmla="*/ 4982535 h 6666549"/>
              <a:gd name="connsiteX84" fmla="*/ 5056117 w 8636594"/>
              <a:gd name="connsiteY84" fmla="*/ 4949755 h 6666549"/>
              <a:gd name="connsiteX85" fmla="*/ 5083269 w 8636594"/>
              <a:gd name="connsiteY85" fmla="*/ 4916787 h 6666549"/>
              <a:gd name="connsiteX86" fmla="*/ 5110207 w 8636594"/>
              <a:gd name="connsiteY86" fmla="*/ 4883636 h 6666549"/>
              <a:gd name="connsiteX87" fmla="*/ 5136937 w 8636594"/>
              <a:gd name="connsiteY87" fmla="*/ 4850305 h 6666549"/>
              <a:gd name="connsiteX88" fmla="*/ 5163464 w 8636594"/>
              <a:gd name="connsiteY88" fmla="*/ 4816797 h 6666549"/>
              <a:gd name="connsiteX89" fmla="*/ 5215940 w 8636594"/>
              <a:gd name="connsiteY89" fmla="*/ 4749265 h 6666549"/>
              <a:gd name="connsiteX90" fmla="*/ 5267684 w 8636594"/>
              <a:gd name="connsiteY90" fmla="*/ 4681068 h 6666549"/>
              <a:gd name="connsiteX91" fmla="*/ 5318748 w 8636594"/>
              <a:gd name="connsiteY91" fmla="*/ 4612234 h 6666549"/>
              <a:gd name="connsiteX92" fmla="*/ 5369182 w 8636594"/>
              <a:gd name="connsiteY92" fmla="*/ 4542793 h 6666549"/>
              <a:gd name="connsiteX93" fmla="*/ 5419038 w 8636594"/>
              <a:gd name="connsiteY93" fmla="*/ 4472771 h 6666549"/>
              <a:gd name="connsiteX94" fmla="*/ 5468365 w 8636594"/>
              <a:gd name="connsiteY94" fmla="*/ 4402196 h 6666549"/>
              <a:gd name="connsiteX95" fmla="*/ 5517215 w 8636594"/>
              <a:gd name="connsiteY95" fmla="*/ 4331098 h 6666549"/>
              <a:gd name="connsiteX96" fmla="*/ 5565637 w 8636594"/>
              <a:gd name="connsiteY96" fmla="*/ 4259503 h 6666549"/>
              <a:gd name="connsiteX97" fmla="*/ 5613684 w 8636594"/>
              <a:gd name="connsiteY97" fmla="*/ 4187441 h 6666549"/>
              <a:gd name="connsiteX98" fmla="*/ 5685160 w 8636594"/>
              <a:gd name="connsiteY98" fmla="*/ 4078531 h 6666549"/>
              <a:gd name="connsiteX99" fmla="*/ 5756074 w 8636594"/>
              <a:gd name="connsiteY99" fmla="*/ 3968727 h 6666549"/>
              <a:gd name="connsiteX100" fmla="*/ 5873483 w 8636594"/>
              <a:gd name="connsiteY100" fmla="*/ 3783989 h 6666549"/>
              <a:gd name="connsiteX101" fmla="*/ 6203209 w 8636594"/>
              <a:gd name="connsiteY101" fmla="*/ 3258640 h 6666549"/>
              <a:gd name="connsiteX102" fmla="*/ 6299430 w 8636594"/>
              <a:gd name="connsiteY102" fmla="*/ 3107321 h 6666549"/>
              <a:gd name="connsiteX103" fmla="*/ 6372650 w 8636594"/>
              <a:gd name="connsiteY103" fmla="*/ 2993735 h 6666549"/>
              <a:gd name="connsiteX104" fmla="*/ 6453197 w 8636594"/>
              <a:gd name="connsiteY104" fmla="*/ 2869788 h 6666549"/>
              <a:gd name="connsiteX105" fmla="*/ 6564167 w 8636594"/>
              <a:gd name="connsiteY105" fmla="*/ 2696807 h 6666549"/>
              <a:gd name="connsiteX106" fmla="*/ 6976233 w 8636594"/>
              <a:gd name="connsiteY106" fmla="*/ 2045274 h 6666549"/>
              <a:gd name="connsiteX107" fmla="*/ 7086755 w 8636594"/>
              <a:gd name="connsiteY107" fmla="*/ 1872743 h 6666549"/>
              <a:gd name="connsiteX108" fmla="*/ 7170279 w 8636594"/>
              <a:gd name="connsiteY108" fmla="*/ 1744202 h 6666549"/>
              <a:gd name="connsiteX109" fmla="*/ 7226351 w 8636594"/>
              <a:gd name="connsiteY109" fmla="*/ 1659017 h 6666549"/>
              <a:gd name="connsiteX110" fmla="*/ 7282789 w 8636594"/>
              <a:gd name="connsiteY110" fmla="*/ 1574303 h 6666549"/>
              <a:gd name="connsiteX111" fmla="*/ 7339643 w 8636594"/>
              <a:gd name="connsiteY111" fmla="*/ 1490113 h 6666549"/>
              <a:gd name="connsiteX112" fmla="*/ 7396957 w 8636594"/>
              <a:gd name="connsiteY112" fmla="*/ 1406503 h 6666549"/>
              <a:gd name="connsiteX113" fmla="*/ 7454781 w 8636594"/>
              <a:gd name="connsiteY113" fmla="*/ 1323526 h 6666549"/>
              <a:gd name="connsiteX114" fmla="*/ 7513161 w 8636594"/>
              <a:gd name="connsiteY114" fmla="*/ 1241237 h 6666549"/>
              <a:gd name="connsiteX115" fmla="*/ 7572144 w 8636594"/>
              <a:gd name="connsiteY115" fmla="*/ 1159689 h 6666549"/>
              <a:gd name="connsiteX116" fmla="*/ 7601877 w 8636594"/>
              <a:gd name="connsiteY116" fmla="*/ 1119210 h 6666549"/>
              <a:gd name="connsiteX117" fmla="*/ 7631779 w 8636594"/>
              <a:gd name="connsiteY117" fmla="*/ 1078937 h 6666549"/>
              <a:gd name="connsiteX118" fmla="*/ 7661855 w 8636594"/>
              <a:gd name="connsiteY118" fmla="*/ 1038876 h 6666549"/>
              <a:gd name="connsiteX119" fmla="*/ 7692111 w 8636594"/>
              <a:gd name="connsiteY119" fmla="*/ 999035 h 6666549"/>
              <a:gd name="connsiteX120" fmla="*/ 7722554 w 8636594"/>
              <a:gd name="connsiteY120" fmla="*/ 959419 h 6666549"/>
              <a:gd name="connsiteX121" fmla="*/ 7753190 w 8636594"/>
              <a:gd name="connsiteY121" fmla="*/ 920037 h 6666549"/>
              <a:gd name="connsiteX122" fmla="*/ 7784023 w 8636594"/>
              <a:gd name="connsiteY122" fmla="*/ 880894 h 6666549"/>
              <a:gd name="connsiteX123" fmla="*/ 7815061 w 8636594"/>
              <a:gd name="connsiteY123" fmla="*/ 841997 h 6666549"/>
              <a:gd name="connsiteX124" fmla="*/ 7846308 w 8636594"/>
              <a:gd name="connsiteY124" fmla="*/ 803354 h 6666549"/>
              <a:gd name="connsiteX125" fmla="*/ 7877772 w 8636594"/>
              <a:gd name="connsiteY125" fmla="*/ 764970 h 6666549"/>
              <a:gd name="connsiteX126" fmla="*/ 7909458 w 8636594"/>
              <a:gd name="connsiteY126" fmla="*/ 726853 h 6666549"/>
              <a:gd name="connsiteX127" fmla="*/ 7941371 w 8636594"/>
              <a:gd name="connsiteY127" fmla="*/ 689010 h 6666549"/>
              <a:gd name="connsiteX128" fmla="*/ 7973518 w 8636594"/>
              <a:gd name="connsiteY128" fmla="*/ 651447 h 6666549"/>
              <a:gd name="connsiteX129" fmla="*/ 8005905 w 8636594"/>
              <a:gd name="connsiteY129" fmla="*/ 614171 h 6666549"/>
              <a:gd name="connsiteX130" fmla="*/ 8038538 w 8636594"/>
              <a:gd name="connsiteY130" fmla="*/ 577189 h 6666549"/>
              <a:gd name="connsiteX131" fmla="*/ 8071421 w 8636594"/>
              <a:gd name="connsiteY131" fmla="*/ 540507 h 6666549"/>
              <a:gd name="connsiteX132" fmla="*/ 8104563 w 8636594"/>
              <a:gd name="connsiteY132" fmla="*/ 504132 h 6666549"/>
              <a:gd name="connsiteX133" fmla="*/ 8137967 w 8636594"/>
              <a:gd name="connsiteY133" fmla="*/ 468072 h 6666549"/>
              <a:gd name="connsiteX134" fmla="*/ 8171641 w 8636594"/>
              <a:gd name="connsiteY134" fmla="*/ 432332 h 6666549"/>
              <a:gd name="connsiteX135" fmla="*/ 8205590 w 8636594"/>
              <a:gd name="connsiteY135" fmla="*/ 396920 h 6666549"/>
              <a:gd name="connsiteX136" fmla="*/ 8239820 w 8636594"/>
              <a:gd name="connsiteY136" fmla="*/ 361843 h 6666549"/>
              <a:gd name="connsiteX137" fmla="*/ 8274337 w 8636594"/>
              <a:gd name="connsiteY137" fmla="*/ 327107 h 6666549"/>
              <a:gd name="connsiteX138" fmla="*/ 8309147 w 8636594"/>
              <a:gd name="connsiteY138" fmla="*/ 292718 h 6666549"/>
              <a:gd name="connsiteX139" fmla="*/ 8344256 w 8636594"/>
              <a:gd name="connsiteY139" fmla="*/ 258685 h 6666549"/>
              <a:gd name="connsiteX140" fmla="*/ 8379669 w 8636594"/>
              <a:gd name="connsiteY140" fmla="*/ 225013 h 6666549"/>
              <a:gd name="connsiteX141" fmla="*/ 8415394 w 8636594"/>
              <a:gd name="connsiteY141" fmla="*/ 191709 h 6666549"/>
              <a:gd name="connsiteX142" fmla="*/ 8451434 w 8636594"/>
              <a:gd name="connsiteY142" fmla="*/ 158780 h 6666549"/>
              <a:gd name="connsiteX143" fmla="*/ 8487798 w 8636594"/>
              <a:gd name="connsiteY143" fmla="*/ 126233 h 6666549"/>
              <a:gd name="connsiteX144" fmla="*/ 8524489 w 8636594"/>
              <a:gd name="connsiteY144" fmla="*/ 94075 h 6666549"/>
              <a:gd name="connsiteX145" fmla="*/ 8561515 w 8636594"/>
              <a:gd name="connsiteY145" fmla="*/ 62312 h 6666549"/>
              <a:gd name="connsiteX146" fmla="*/ 8598881 w 8636594"/>
              <a:gd name="connsiteY146" fmla="*/ 30951 h 6666549"/>
              <a:gd name="connsiteX147" fmla="*/ 8636594 w 8636594"/>
              <a:gd name="connsiteY147" fmla="*/ 0 h 6666549"/>
              <a:gd name="connsiteX0" fmla="*/ 8636594 w 8636594"/>
              <a:gd name="connsiteY0" fmla="*/ 0 h 6658735"/>
              <a:gd name="connsiteX1" fmla="*/ 5293 w 8636594"/>
              <a:gd name="connsiteY1" fmla="*/ 0 h 6658735"/>
              <a:gd name="connsiteX2" fmla="*/ 0 w 8636594"/>
              <a:gd name="connsiteY2" fmla="*/ 5587843 h 6658735"/>
              <a:gd name="connsiteX3" fmla="*/ 1594033 w 8636594"/>
              <a:gd name="connsiteY3" fmla="*/ 5600057 h 6658735"/>
              <a:gd name="connsiteX4" fmla="*/ 1686068 w 8636594"/>
              <a:gd name="connsiteY4" fmla="*/ 5599745 h 6658735"/>
              <a:gd name="connsiteX5" fmla="*/ 1883237 w 8636594"/>
              <a:gd name="connsiteY5" fmla="*/ 5855484 h 6658735"/>
              <a:gd name="connsiteX6" fmla="*/ 2084977 w 8636594"/>
              <a:gd name="connsiteY6" fmla="*/ 5695440 h 6658735"/>
              <a:gd name="connsiteX7" fmla="*/ 1820216 w 8636594"/>
              <a:gd name="connsiteY7" fmla="*/ 6658735 h 6658735"/>
              <a:gd name="connsiteX8" fmla="*/ 1882914 w 8636594"/>
              <a:gd name="connsiteY8" fmla="*/ 6650463 h 6658735"/>
              <a:gd name="connsiteX9" fmla="*/ 1944909 w 8636594"/>
              <a:gd name="connsiteY9" fmla="*/ 6641737 h 6658735"/>
              <a:gd name="connsiteX10" fmla="*/ 2006208 w 8636594"/>
              <a:gd name="connsiteY10" fmla="*/ 6632561 h 6658735"/>
              <a:gd name="connsiteX11" fmla="*/ 2066817 w 8636594"/>
              <a:gd name="connsiteY11" fmla="*/ 6622937 h 6658735"/>
              <a:gd name="connsiteX12" fmla="*/ 2126742 w 8636594"/>
              <a:gd name="connsiteY12" fmla="*/ 6612869 h 6658735"/>
              <a:gd name="connsiteX13" fmla="*/ 2185991 w 8636594"/>
              <a:gd name="connsiteY13" fmla="*/ 6602362 h 6658735"/>
              <a:gd name="connsiteX14" fmla="*/ 2244569 w 8636594"/>
              <a:gd name="connsiteY14" fmla="*/ 6591417 h 6658735"/>
              <a:gd name="connsiteX15" fmla="*/ 2302482 w 8636594"/>
              <a:gd name="connsiteY15" fmla="*/ 6580040 h 6658735"/>
              <a:gd name="connsiteX16" fmla="*/ 2359737 w 8636594"/>
              <a:gd name="connsiteY16" fmla="*/ 6568233 h 6658735"/>
              <a:gd name="connsiteX17" fmla="*/ 2416341 w 8636594"/>
              <a:gd name="connsiteY17" fmla="*/ 6555999 h 6658735"/>
              <a:gd name="connsiteX18" fmla="*/ 2472299 w 8636594"/>
              <a:gd name="connsiteY18" fmla="*/ 6543344 h 6658735"/>
              <a:gd name="connsiteX19" fmla="*/ 2527618 w 8636594"/>
              <a:gd name="connsiteY19" fmla="*/ 6530269 h 6658735"/>
              <a:gd name="connsiteX20" fmla="*/ 2582304 w 8636594"/>
              <a:gd name="connsiteY20" fmla="*/ 6516778 h 6658735"/>
              <a:gd name="connsiteX21" fmla="*/ 2636364 w 8636594"/>
              <a:gd name="connsiteY21" fmla="*/ 6502876 h 6658735"/>
              <a:gd name="connsiteX22" fmla="*/ 2689804 w 8636594"/>
              <a:gd name="connsiteY22" fmla="*/ 6488565 h 6658735"/>
              <a:gd name="connsiteX23" fmla="*/ 2742629 w 8636594"/>
              <a:gd name="connsiteY23" fmla="*/ 6473849 h 6658735"/>
              <a:gd name="connsiteX24" fmla="*/ 2794848 w 8636594"/>
              <a:gd name="connsiteY24" fmla="*/ 6458731 h 6658735"/>
              <a:gd name="connsiteX25" fmla="*/ 2846466 w 8636594"/>
              <a:gd name="connsiteY25" fmla="*/ 6443216 h 6658735"/>
              <a:gd name="connsiteX26" fmla="*/ 2897488 w 8636594"/>
              <a:gd name="connsiteY26" fmla="*/ 6427305 h 6658735"/>
              <a:gd name="connsiteX27" fmla="*/ 2947923 w 8636594"/>
              <a:gd name="connsiteY27" fmla="*/ 6411004 h 6658735"/>
              <a:gd name="connsiteX28" fmla="*/ 2997775 w 8636594"/>
              <a:gd name="connsiteY28" fmla="*/ 6394316 h 6658735"/>
              <a:gd name="connsiteX29" fmla="*/ 3047052 w 8636594"/>
              <a:gd name="connsiteY29" fmla="*/ 6377243 h 6658735"/>
              <a:gd name="connsiteX30" fmla="*/ 3095759 w 8636594"/>
              <a:gd name="connsiteY30" fmla="*/ 6359791 h 6658735"/>
              <a:gd name="connsiteX31" fmla="*/ 3143903 w 8636594"/>
              <a:gd name="connsiteY31" fmla="*/ 6341961 h 6658735"/>
              <a:gd name="connsiteX32" fmla="*/ 3191491 w 8636594"/>
              <a:gd name="connsiteY32" fmla="*/ 6323757 h 6658735"/>
              <a:gd name="connsiteX33" fmla="*/ 3238528 w 8636594"/>
              <a:gd name="connsiteY33" fmla="*/ 6305184 h 6658735"/>
              <a:gd name="connsiteX34" fmla="*/ 3285021 w 8636594"/>
              <a:gd name="connsiteY34" fmla="*/ 6286245 h 6658735"/>
              <a:gd name="connsiteX35" fmla="*/ 3330977 w 8636594"/>
              <a:gd name="connsiteY35" fmla="*/ 6266942 h 6658735"/>
              <a:gd name="connsiteX36" fmla="*/ 3376401 w 8636594"/>
              <a:gd name="connsiteY36" fmla="*/ 6247281 h 6658735"/>
              <a:gd name="connsiteX37" fmla="*/ 3421300 w 8636594"/>
              <a:gd name="connsiteY37" fmla="*/ 6227263 h 6658735"/>
              <a:gd name="connsiteX38" fmla="*/ 3465680 w 8636594"/>
              <a:gd name="connsiteY38" fmla="*/ 6206893 h 6658735"/>
              <a:gd name="connsiteX39" fmla="*/ 3509548 w 8636594"/>
              <a:gd name="connsiteY39" fmla="*/ 6186174 h 6658735"/>
              <a:gd name="connsiteX40" fmla="*/ 3552910 w 8636594"/>
              <a:gd name="connsiteY40" fmla="*/ 6165110 h 6658735"/>
              <a:gd name="connsiteX41" fmla="*/ 3595773 w 8636594"/>
              <a:gd name="connsiteY41" fmla="*/ 6143704 h 6658735"/>
              <a:gd name="connsiteX42" fmla="*/ 3638142 w 8636594"/>
              <a:gd name="connsiteY42" fmla="*/ 6121960 h 6658735"/>
              <a:gd name="connsiteX43" fmla="*/ 3680024 w 8636594"/>
              <a:gd name="connsiteY43" fmla="*/ 6099881 h 6658735"/>
              <a:gd name="connsiteX44" fmla="*/ 3721426 w 8636594"/>
              <a:gd name="connsiteY44" fmla="*/ 6077471 h 6658735"/>
              <a:gd name="connsiteX45" fmla="*/ 3762353 w 8636594"/>
              <a:gd name="connsiteY45" fmla="*/ 6054733 h 6658735"/>
              <a:gd name="connsiteX46" fmla="*/ 3802812 w 8636594"/>
              <a:gd name="connsiteY46" fmla="*/ 6031671 h 6658735"/>
              <a:gd name="connsiteX47" fmla="*/ 3842810 w 8636594"/>
              <a:gd name="connsiteY47" fmla="*/ 6008288 h 6658735"/>
              <a:gd name="connsiteX48" fmla="*/ 3882352 w 8636594"/>
              <a:gd name="connsiteY48" fmla="*/ 5984588 h 6658735"/>
              <a:gd name="connsiteX49" fmla="*/ 3921445 w 8636594"/>
              <a:gd name="connsiteY49" fmla="*/ 5960574 h 6658735"/>
              <a:gd name="connsiteX50" fmla="*/ 3960096 w 8636594"/>
              <a:gd name="connsiteY50" fmla="*/ 5936250 h 6658735"/>
              <a:gd name="connsiteX51" fmla="*/ 3998311 w 8636594"/>
              <a:gd name="connsiteY51" fmla="*/ 5911619 h 6658735"/>
              <a:gd name="connsiteX52" fmla="*/ 4036095 w 8636594"/>
              <a:gd name="connsiteY52" fmla="*/ 5886685 h 6658735"/>
              <a:gd name="connsiteX53" fmla="*/ 4073456 w 8636594"/>
              <a:gd name="connsiteY53" fmla="*/ 5861452 h 6658735"/>
              <a:gd name="connsiteX54" fmla="*/ 4110400 w 8636594"/>
              <a:gd name="connsiteY54" fmla="*/ 5835922 h 6658735"/>
              <a:gd name="connsiteX55" fmla="*/ 4146933 w 8636594"/>
              <a:gd name="connsiteY55" fmla="*/ 5810100 h 6658735"/>
              <a:gd name="connsiteX56" fmla="*/ 4183061 w 8636594"/>
              <a:gd name="connsiteY56" fmla="*/ 5783988 h 6658735"/>
              <a:gd name="connsiteX57" fmla="*/ 4218791 w 8636594"/>
              <a:gd name="connsiteY57" fmla="*/ 5757591 h 6658735"/>
              <a:gd name="connsiteX58" fmla="*/ 4254129 w 8636594"/>
              <a:gd name="connsiteY58" fmla="*/ 5730912 h 6658735"/>
              <a:gd name="connsiteX59" fmla="*/ 4289081 w 8636594"/>
              <a:gd name="connsiteY59" fmla="*/ 5703955 h 6658735"/>
              <a:gd name="connsiteX60" fmla="*/ 4323654 w 8636594"/>
              <a:gd name="connsiteY60" fmla="*/ 5676722 h 6658735"/>
              <a:gd name="connsiteX61" fmla="*/ 4357854 w 8636594"/>
              <a:gd name="connsiteY61" fmla="*/ 5649218 h 6658735"/>
              <a:gd name="connsiteX62" fmla="*/ 4391688 w 8636594"/>
              <a:gd name="connsiteY62" fmla="*/ 5621446 h 6658735"/>
              <a:gd name="connsiteX63" fmla="*/ 4425162 w 8636594"/>
              <a:gd name="connsiteY63" fmla="*/ 5593409 h 6658735"/>
              <a:gd name="connsiteX64" fmla="*/ 4458281 w 8636594"/>
              <a:gd name="connsiteY64" fmla="*/ 5565111 h 6658735"/>
              <a:gd name="connsiteX65" fmla="*/ 4491053 w 8636594"/>
              <a:gd name="connsiteY65" fmla="*/ 5536556 h 6658735"/>
              <a:gd name="connsiteX66" fmla="*/ 4523484 w 8636594"/>
              <a:gd name="connsiteY66" fmla="*/ 5507747 h 6658735"/>
              <a:gd name="connsiteX67" fmla="*/ 4555580 w 8636594"/>
              <a:gd name="connsiteY67" fmla="*/ 5478687 h 6658735"/>
              <a:gd name="connsiteX68" fmla="*/ 4587347 w 8636594"/>
              <a:gd name="connsiteY68" fmla="*/ 5449380 h 6658735"/>
              <a:gd name="connsiteX69" fmla="*/ 4618793 w 8636594"/>
              <a:gd name="connsiteY69" fmla="*/ 5419830 h 6658735"/>
              <a:gd name="connsiteX70" fmla="*/ 4649922 w 8636594"/>
              <a:gd name="connsiteY70" fmla="*/ 5390040 h 6658735"/>
              <a:gd name="connsiteX71" fmla="*/ 4680742 w 8636594"/>
              <a:gd name="connsiteY71" fmla="*/ 5360014 h 6658735"/>
              <a:gd name="connsiteX72" fmla="*/ 4711259 w 8636594"/>
              <a:gd name="connsiteY72" fmla="*/ 5329755 h 6658735"/>
              <a:gd name="connsiteX73" fmla="*/ 4741478 w 8636594"/>
              <a:gd name="connsiteY73" fmla="*/ 5299266 h 6658735"/>
              <a:gd name="connsiteX74" fmla="*/ 4771408 w 8636594"/>
              <a:gd name="connsiteY74" fmla="*/ 5268551 h 6658735"/>
              <a:gd name="connsiteX75" fmla="*/ 4801053 w 8636594"/>
              <a:gd name="connsiteY75" fmla="*/ 5237614 h 6658735"/>
              <a:gd name="connsiteX76" fmla="*/ 4830420 w 8636594"/>
              <a:gd name="connsiteY76" fmla="*/ 5206458 h 6658735"/>
              <a:gd name="connsiteX77" fmla="*/ 4859516 w 8636594"/>
              <a:gd name="connsiteY77" fmla="*/ 5175087 h 6658735"/>
              <a:gd name="connsiteX78" fmla="*/ 4888347 w 8636594"/>
              <a:gd name="connsiteY78" fmla="*/ 5143504 h 6658735"/>
              <a:gd name="connsiteX79" fmla="*/ 4916919 w 8636594"/>
              <a:gd name="connsiteY79" fmla="*/ 5111713 h 6658735"/>
              <a:gd name="connsiteX80" fmla="*/ 4945238 w 8636594"/>
              <a:gd name="connsiteY80" fmla="*/ 5079717 h 6658735"/>
              <a:gd name="connsiteX81" fmla="*/ 4973311 w 8636594"/>
              <a:gd name="connsiteY81" fmla="*/ 5047519 h 6658735"/>
              <a:gd name="connsiteX82" fmla="*/ 5001145 w 8636594"/>
              <a:gd name="connsiteY82" fmla="*/ 5015124 h 6658735"/>
              <a:gd name="connsiteX83" fmla="*/ 5028745 w 8636594"/>
              <a:gd name="connsiteY83" fmla="*/ 4982535 h 6658735"/>
              <a:gd name="connsiteX84" fmla="*/ 5056117 w 8636594"/>
              <a:gd name="connsiteY84" fmla="*/ 4949755 h 6658735"/>
              <a:gd name="connsiteX85" fmla="*/ 5083269 w 8636594"/>
              <a:gd name="connsiteY85" fmla="*/ 4916787 h 6658735"/>
              <a:gd name="connsiteX86" fmla="*/ 5110207 w 8636594"/>
              <a:gd name="connsiteY86" fmla="*/ 4883636 h 6658735"/>
              <a:gd name="connsiteX87" fmla="*/ 5136937 w 8636594"/>
              <a:gd name="connsiteY87" fmla="*/ 4850305 h 6658735"/>
              <a:gd name="connsiteX88" fmla="*/ 5163464 w 8636594"/>
              <a:gd name="connsiteY88" fmla="*/ 4816797 h 6658735"/>
              <a:gd name="connsiteX89" fmla="*/ 5215940 w 8636594"/>
              <a:gd name="connsiteY89" fmla="*/ 4749265 h 6658735"/>
              <a:gd name="connsiteX90" fmla="*/ 5267684 w 8636594"/>
              <a:gd name="connsiteY90" fmla="*/ 4681068 h 6658735"/>
              <a:gd name="connsiteX91" fmla="*/ 5318748 w 8636594"/>
              <a:gd name="connsiteY91" fmla="*/ 4612234 h 6658735"/>
              <a:gd name="connsiteX92" fmla="*/ 5369182 w 8636594"/>
              <a:gd name="connsiteY92" fmla="*/ 4542793 h 6658735"/>
              <a:gd name="connsiteX93" fmla="*/ 5419038 w 8636594"/>
              <a:gd name="connsiteY93" fmla="*/ 4472771 h 6658735"/>
              <a:gd name="connsiteX94" fmla="*/ 5468365 w 8636594"/>
              <a:gd name="connsiteY94" fmla="*/ 4402196 h 6658735"/>
              <a:gd name="connsiteX95" fmla="*/ 5517215 w 8636594"/>
              <a:gd name="connsiteY95" fmla="*/ 4331098 h 6658735"/>
              <a:gd name="connsiteX96" fmla="*/ 5565637 w 8636594"/>
              <a:gd name="connsiteY96" fmla="*/ 4259503 h 6658735"/>
              <a:gd name="connsiteX97" fmla="*/ 5613684 w 8636594"/>
              <a:gd name="connsiteY97" fmla="*/ 4187441 h 6658735"/>
              <a:gd name="connsiteX98" fmla="*/ 5685160 w 8636594"/>
              <a:gd name="connsiteY98" fmla="*/ 4078531 h 6658735"/>
              <a:gd name="connsiteX99" fmla="*/ 5756074 w 8636594"/>
              <a:gd name="connsiteY99" fmla="*/ 3968727 h 6658735"/>
              <a:gd name="connsiteX100" fmla="*/ 5873483 w 8636594"/>
              <a:gd name="connsiteY100" fmla="*/ 3783989 h 6658735"/>
              <a:gd name="connsiteX101" fmla="*/ 6203209 w 8636594"/>
              <a:gd name="connsiteY101" fmla="*/ 3258640 h 6658735"/>
              <a:gd name="connsiteX102" fmla="*/ 6299430 w 8636594"/>
              <a:gd name="connsiteY102" fmla="*/ 3107321 h 6658735"/>
              <a:gd name="connsiteX103" fmla="*/ 6372650 w 8636594"/>
              <a:gd name="connsiteY103" fmla="*/ 2993735 h 6658735"/>
              <a:gd name="connsiteX104" fmla="*/ 6453197 w 8636594"/>
              <a:gd name="connsiteY104" fmla="*/ 2869788 h 6658735"/>
              <a:gd name="connsiteX105" fmla="*/ 6564167 w 8636594"/>
              <a:gd name="connsiteY105" fmla="*/ 2696807 h 6658735"/>
              <a:gd name="connsiteX106" fmla="*/ 6976233 w 8636594"/>
              <a:gd name="connsiteY106" fmla="*/ 2045274 h 6658735"/>
              <a:gd name="connsiteX107" fmla="*/ 7086755 w 8636594"/>
              <a:gd name="connsiteY107" fmla="*/ 1872743 h 6658735"/>
              <a:gd name="connsiteX108" fmla="*/ 7170279 w 8636594"/>
              <a:gd name="connsiteY108" fmla="*/ 1744202 h 6658735"/>
              <a:gd name="connsiteX109" fmla="*/ 7226351 w 8636594"/>
              <a:gd name="connsiteY109" fmla="*/ 1659017 h 6658735"/>
              <a:gd name="connsiteX110" fmla="*/ 7282789 w 8636594"/>
              <a:gd name="connsiteY110" fmla="*/ 1574303 h 6658735"/>
              <a:gd name="connsiteX111" fmla="*/ 7339643 w 8636594"/>
              <a:gd name="connsiteY111" fmla="*/ 1490113 h 6658735"/>
              <a:gd name="connsiteX112" fmla="*/ 7396957 w 8636594"/>
              <a:gd name="connsiteY112" fmla="*/ 1406503 h 6658735"/>
              <a:gd name="connsiteX113" fmla="*/ 7454781 w 8636594"/>
              <a:gd name="connsiteY113" fmla="*/ 1323526 h 6658735"/>
              <a:gd name="connsiteX114" fmla="*/ 7513161 w 8636594"/>
              <a:gd name="connsiteY114" fmla="*/ 1241237 h 6658735"/>
              <a:gd name="connsiteX115" fmla="*/ 7572144 w 8636594"/>
              <a:gd name="connsiteY115" fmla="*/ 1159689 h 6658735"/>
              <a:gd name="connsiteX116" fmla="*/ 7601877 w 8636594"/>
              <a:gd name="connsiteY116" fmla="*/ 1119210 h 6658735"/>
              <a:gd name="connsiteX117" fmla="*/ 7631779 w 8636594"/>
              <a:gd name="connsiteY117" fmla="*/ 1078937 h 6658735"/>
              <a:gd name="connsiteX118" fmla="*/ 7661855 w 8636594"/>
              <a:gd name="connsiteY118" fmla="*/ 1038876 h 6658735"/>
              <a:gd name="connsiteX119" fmla="*/ 7692111 w 8636594"/>
              <a:gd name="connsiteY119" fmla="*/ 999035 h 6658735"/>
              <a:gd name="connsiteX120" fmla="*/ 7722554 w 8636594"/>
              <a:gd name="connsiteY120" fmla="*/ 959419 h 6658735"/>
              <a:gd name="connsiteX121" fmla="*/ 7753190 w 8636594"/>
              <a:gd name="connsiteY121" fmla="*/ 920037 h 6658735"/>
              <a:gd name="connsiteX122" fmla="*/ 7784023 w 8636594"/>
              <a:gd name="connsiteY122" fmla="*/ 880894 h 6658735"/>
              <a:gd name="connsiteX123" fmla="*/ 7815061 w 8636594"/>
              <a:gd name="connsiteY123" fmla="*/ 841997 h 6658735"/>
              <a:gd name="connsiteX124" fmla="*/ 7846308 w 8636594"/>
              <a:gd name="connsiteY124" fmla="*/ 803354 h 6658735"/>
              <a:gd name="connsiteX125" fmla="*/ 7877772 w 8636594"/>
              <a:gd name="connsiteY125" fmla="*/ 764970 h 6658735"/>
              <a:gd name="connsiteX126" fmla="*/ 7909458 w 8636594"/>
              <a:gd name="connsiteY126" fmla="*/ 726853 h 6658735"/>
              <a:gd name="connsiteX127" fmla="*/ 7941371 w 8636594"/>
              <a:gd name="connsiteY127" fmla="*/ 689010 h 6658735"/>
              <a:gd name="connsiteX128" fmla="*/ 7973518 w 8636594"/>
              <a:gd name="connsiteY128" fmla="*/ 651447 h 6658735"/>
              <a:gd name="connsiteX129" fmla="*/ 8005905 w 8636594"/>
              <a:gd name="connsiteY129" fmla="*/ 614171 h 6658735"/>
              <a:gd name="connsiteX130" fmla="*/ 8038538 w 8636594"/>
              <a:gd name="connsiteY130" fmla="*/ 577189 h 6658735"/>
              <a:gd name="connsiteX131" fmla="*/ 8071421 w 8636594"/>
              <a:gd name="connsiteY131" fmla="*/ 540507 h 6658735"/>
              <a:gd name="connsiteX132" fmla="*/ 8104563 w 8636594"/>
              <a:gd name="connsiteY132" fmla="*/ 504132 h 6658735"/>
              <a:gd name="connsiteX133" fmla="*/ 8137967 w 8636594"/>
              <a:gd name="connsiteY133" fmla="*/ 468072 h 6658735"/>
              <a:gd name="connsiteX134" fmla="*/ 8171641 w 8636594"/>
              <a:gd name="connsiteY134" fmla="*/ 432332 h 6658735"/>
              <a:gd name="connsiteX135" fmla="*/ 8205590 w 8636594"/>
              <a:gd name="connsiteY135" fmla="*/ 396920 h 6658735"/>
              <a:gd name="connsiteX136" fmla="*/ 8239820 w 8636594"/>
              <a:gd name="connsiteY136" fmla="*/ 361843 h 6658735"/>
              <a:gd name="connsiteX137" fmla="*/ 8274337 w 8636594"/>
              <a:gd name="connsiteY137" fmla="*/ 327107 h 6658735"/>
              <a:gd name="connsiteX138" fmla="*/ 8309147 w 8636594"/>
              <a:gd name="connsiteY138" fmla="*/ 292718 h 6658735"/>
              <a:gd name="connsiteX139" fmla="*/ 8344256 w 8636594"/>
              <a:gd name="connsiteY139" fmla="*/ 258685 h 6658735"/>
              <a:gd name="connsiteX140" fmla="*/ 8379669 w 8636594"/>
              <a:gd name="connsiteY140" fmla="*/ 225013 h 6658735"/>
              <a:gd name="connsiteX141" fmla="*/ 8415394 w 8636594"/>
              <a:gd name="connsiteY141" fmla="*/ 191709 h 6658735"/>
              <a:gd name="connsiteX142" fmla="*/ 8451434 w 8636594"/>
              <a:gd name="connsiteY142" fmla="*/ 158780 h 6658735"/>
              <a:gd name="connsiteX143" fmla="*/ 8487798 w 8636594"/>
              <a:gd name="connsiteY143" fmla="*/ 126233 h 6658735"/>
              <a:gd name="connsiteX144" fmla="*/ 8524489 w 8636594"/>
              <a:gd name="connsiteY144" fmla="*/ 94075 h 6658735"/>
              <a:gd name="connsiteX145" fmla="*/ 8561515 w 8636594"/>
              <a:gd name="connsiteY145" fmla="*/ 62312 h 6658735"/>
              <a:gd name="connsiteX146" fmla="*/ 8598881 w 8636594"/>
              <a:gd name="connsiteY146" fmla="*/ 30951 h 6658735"/>
              <a:gd name="connsiteX147" fmla="*/ 8636594 w 8636594"/>
              <a:gd name="connsiteY147" fmla="*/ 0 h 6658735"/>
              <a:gd name="connsiteX0" fmla="*/ 8636594 w 8636594"/>
              <a:gd name="connsiteY0" fmla="*/ 0 h 6650463"/>
              <a:gd name="connsiteX1" fmla="*/ 5293 w 8636594"/>
              <a:gd name="connsiteY1" fmla="*/ 0 h 6650463"/>
              <a:gd name="connsiteX2" fmla="*/ 0 w 8636594"/>
              <a:gd name="connsiteY2" fmla="*/ 5587843 h 6650463"/>
              <a:gd name="connsiteX3" fmla="*/ 1594033 w 8636594"/>
              <a:gd name="connsiteY3" fmla="*/ 5600057 h 6650463"/>
              <a:gd name="connsiteX4" fmla="*/ 1686068 w 8636594"/>
              <a:gd name="connsiteY4" fmla="*/ 5599745 h 6650463"/>
              <a:gd name="connsiteX5" fmla="*/ 1883237 w 8636594"/>
              <a:gd name="connsiteY5" fmla="*/ 5855484 h 6650463"/>
              <a:gd name="connsiteX6" fmla="*/ 2084977 w 8636594"/>
              <a:gd name="connsiteY6" fmla="*/ 5695440 h 6650463"/>
              <a:gd name="connsiteX7" fmla="*/ 2222486 w 8636594"/>
              <a:gd name="connsiteY7" fmla="*/ 5687627 h 6650463"/>
              <a:gd name="connsiteX8" fmla="*/ 1882914 w 8636594"/>
              <a:gd name="connsiteY8" fmla="*/ 6650463 h 6650463"/>
              <a:gd name="connsiteX9" fmla="*/ 1944909 w 8636594"/>
              <a:gd name="connsiteY9" fmla="*/ 6641737 h 6650463"/>
              <a:gd name="connsiteX10" fmla="*/ 2006208 w 8636594"/>
              <a:gd name="connsiteY10" fmla="*/ 6632561 h 6650463"/>
              <a:gd name="connsiteX11" fmla="*/ 2066817 w 8636594"/>
              <a:gd name="connsiteY11" fmla="*/ 6622937 h 6650463"/>
              <a:gd name="connsiteX12" fmla="*/ 2126742 w 8636594"/>
              <a:gd name="connsiteY12" fmla="*/ 6612869 h 6650463"/>
              <a:gd name="connsiteX13" fmla="*/ 2185991 w 8636594"/>
              <a:gd name="connsiteY13" fmla="*/ 6602362 h 6650463"/>
              <a:gd name="connsiteX14" fmla="*/ 2244569 w 8636594"/>
              <a:gd name="connsiteY14" fmla="*/ 6591417 h 6650463"/>
              <a:gd name="connsiteX15" fmla="*/ 2302482 w 8636594"/>
              <a:gd name="connsiteY15" fmla="*/ 6580040 h 6650463"/>
              <a:gd name="connsiteX16" fmla="*/ 2359737 w 8636594"/>
              <a:gd name="connsiteY16" fmla="*/ 6568233 h 6650463"/>
              <a:gd name="connsiteX17" fmla="*/ 2416341 w 8636594"/>
              <a:gd name="connsiteY17" fmla="*/ 6555999 h 6650463"/>
              <a:gd name="connsiteX18" fmla="*/ 2472299 w 8636594"/>
              <a:gd name="connsiteY18" fmla="*/ 6543344 h 6650463"/>
              <a:gd name="connsiteX19" fmla="*/ 2527618 w 8636594"/>
              <a:gd name="connsiteY19" fmla="*/ 6530269 h 6650463"/>
              <a:gd name="connsiteX20" fmla="*/ 2582304 w 8636594"/>
              <a:gd name="connsiteY20" fmla="*/ 6516778 h 6650463"/>
              <a:gd name="connsiteX21" fmla="*/ 2636364 w 8636594"/>
              <a:gd name="connsiteY21" fmla="*/ 6502876 h 6650463"/>
              <a:gd name="connsiteX22" fmla="*/ 2689804 w 8636594"/>
              <a:gd name="connsiteY22" fmla="*/ 6488565 h 6650463"/>
              <a:gd name="connsiteX23" fmla="*/ 2742629 w 8636594"/>
              <a:gd name="connsiteY23" fmla="*/ 6473849 h 6650463"/>
              <a:gd name="connsiteX24" fmla="*/ 2794848 w 8636594"/>
              <a:gd name="connsiteY24" fmla="*/ 6458731 h 6650463"/>
              <a:gd name="connsiteX25" fmla="*/ 2846466 w 8636594"/>
              <a:gd name="connsiteY25" fmla="*/ 6443216 h 6650463"/>
              <a:gd name="connsiteX26" fmla="*/ 2897488 w 8636594"/>
              <a:gd name="connsiteY26" fmla="*/ 6427305 h 6650463"/>
              <a:gd name="connsiteX27" fmla="*/ 2947923 w 8636594"/>
              <a:gd name="connsiteY27" fmla="*/ 6411004 h 6650463"/>
              <a:gd name="connsiteX28" fmla="*/ 2997775 w 8636594"/>
              <a:gd name="connsiteY28" fmla="*/ 6394316 h 6650463"/>
              <a:gd name="connsiteX29" fmla="*/ 3047052 w 8636594"/>
              <a:gd name="connsiteY29" fmla="*/ 6377243 h 6650463"/>
              <a:gd name="connsiteX30" fmla="*/ 3095759 w 8636594"/>
              <a:gd name="connsiteY30" fmla="*/ 6359791 h 6650463"/>
              <a:gd name="connsiteX31" fmla="*/ 3143903 w 8636594"/>
              <a:gd name="connsiteY31" fmla="*/ 6341961 h 6650463"/>
              <a:gd name="connsiteX32" fmla="*/ 3191491 w 8636594"/>
              <a:gd name="connsiteY32" fmla="*/ 6323757 h 6650463"/>
              <a:gd name="connsiteX33" fmla="*/ 3238528 w 8636594"/>
              <a:gd name="connsiteY33" fmla="*/ 6305184 h 6650463"/>
              <a:gd name="connsiteX34" fmla="*/ 3285021 w 8636594"/>
              <a:gd name="connsiteY34" fmla="*/ 6286245 h 6650463"/>
              <a:gd name="connsiteX35" fmla="*/ 3330977 w 8636594"/>
              <a:gd name="connsiteY35" fmla="*/ 6266942 h 6650463"/>
              <a:gd name="connsiteX36" fmla="*/ 3376401 w 8636594"/>
              <a:gd name="connsiteY36" fmla="*/ 6247281 h 6650463"/>
              <a:gd name="connsiteX37" fmla="*/ 3421300 w 8636594"/>
              <a:gd name="connsiteY37" fmla="*/ 6227263 h 6650463"/>
              <a:gd name="connsiteX38" fmla="*/ 3465680 w 8636594"/>
              <a:gd name="connsiteY38" fmla="*/ 6206893 h 6650463"/>
              <a:gd name="connsiteX39" fmla="*/ 3509548 w 8636594"/>
              <a:gd name="connsiteY39" fmla="*/ 6186174 h 6650463"/>
              <a:gd name="connsiteX40" fmla="*/ 3552910 w 8636594"/>
              <a:gd name="connsiteY40" fmla="*/ 6165110 h 6650463"/>
              <a:gd name="connsiteX41" fmla="*/ 3595773 w 8636594"/>
              <a:gd name="connsiteY41" fmla="*/ 6143704 h 6650463"/>
              <a:gd name="connsiteX42" fmla="*/ 3638142 w 8636594"/>
              <a:gd name="connsiteY42" fmla="*/ 6121960 h 6650463"/>
              <a:gd name="connsiteX43" fmla="*/ 3680024 w 8636594"/>
              <a:gd name="connsiteY43" fmla="*/ 6099881 h 6650463"/>
              <a:gd name="connsiteX44" fmla="*/ 3721426 w 8636594"/>
              <a:gd name="connsiteY44" fmla="*/ 6077471 h 6650463"/>
              <a:gd name="connsiteX45" fmla="*/ 3762353 w 8636594"/>
              <a:gd name="connsiteY45" fmla="*/ 6054733 h 6650463"/>
              <a:gd name="connsiteX46" fmla="*/ 3802812 w 8636594"/>
              <a:gd name="connsiteY46" fmla="*/ 6031671 h 6650463"/>
              <a:gd name="connsiteX47" fmla="*/ 3842810 w 8636594"/>
              <a:gd name="connsiteY47" fmla="*/ 6008288 h 6650463"/>
              <a:gd name="connsiteX48" fmla="*/ 3882352 w 8636594"/>
              <a:gd name="connsiteY48" fmla="*/ 5984588 h 6650463"/>
              <a:gd name="connsiteX49" fmla="*/ 3921445 w 8636594"/>
              <a:gd name="connsiteY49" fmla="*/ 5960574 h 6650463"/>
              <a:gd name="connsiteX50" fmla="*/ 3960096 w 8636594"/>
              <a:gd name="connsiteY50" fmla="*/ 5936250 h 6650463"/>
              <a:gd name="connsiteX51" fmla="*/ 3998311 w 8636594"/>
              <a:gd name="connsiteY51" fmla="*/ 5911619 h 6650463"/>
              <a:gd name="connsiteX52" fmla="*/ 4036095 w 8636594"/>
              <a:gd name="connsiteY52" fmla="*/ 5886685 h 6650463"/>
              <a:gd name="connsiteX53" fmla="*/ 4073456 w 8636594"/>
              <a:gd name="connsiteY53" fmla="*/ 5861452 h 6650463"/>
              <a:gd name="connsiteX54" fmla="*/ 4110400 w 8636594"/>
              <a:gd name="connsiteY54" fmla="*/ 5835922 h 6650463"/>
              <a:gd name="connsiteX55" fmla="*/ 4146933 w 8636594"/>
              <a:gd name="connsiteY55" fmla="*/ 5810100 h 6650463"/>
              <a:gd name="connsiteX56" fmla="*/ 4183061 w 8636594"/>
              <a:gd name="connsiteY56" fmla="*/ 5783988 h 6650463"/>
              <a:gd name="connsiteX57" fmla="*/ 4218791 w 8636594"/>
              <a:gd name="connsiteY57" fmla="*/ 5757591 h 6650463"/>
              <a:gd name="connsiteX58" fmla="*/ 4254129 w 8636594"/>
              <a:gd name="connsiteY58" fmla="*/ 5730912 h 6650463"/>
              <a:gd name="connsiteX59" fmla="*/ 4289081 w 8636594"/>
              <a:gd name="connsiteY59" fmla="*/ 5703955 h 6650463"/>
              <a:gd name="connsiteX60" fmla="*/ 4323654 w 8636594"/>
              <a:gd name="connsiteY60" fmla="*/ 5676722 h 6650463"/>
              <a:gd name="connsiteX61" fmla="*/ 4357854 w 8636594"/>
              <a:gd name="connsiteY61" fmla="*/ 5649218 h 6650463"/>
              <a:gd name="connsiteX62" fmla="*/ 4391688 w 8636594"/>
              <a:gd name="connsiteY62" fmla="*/ 5621446 h 6650463"/>
              <a:gd name="connsiteX63" fmla="*/ 4425162 w 8636594"/>
              <a:gd name="connsiteY63" fmla="*/ 5593409 h 6650463"/>
              <a:gd name="connsiteX64" fmla="*/ 4458281 w 8636594"/>
              <a:gd name="connsiteY64" fmla="*/ 5565111 h 6650463"/>
              <a:gd name="connsiteX65" fmla="*/ 4491053 w 8636594"/>
              <a:gd name="connsiteY65" fmla="*/ 5536556 h 6650463"/>
              <a:gd name="connsiteX66" fmla="*/ 4523484 w 8636594"/>
              <a:gd name="connsiteY66" fmla="*/ 5507747 h 6650463"/>
              <a:gd name="connsiteX67" fmla="*/ 4555580 w 8636594"/>
              <a:gd name="connsiteY67" fmla="*/ 5478687 h 6650463"/>
              <a:gd name="connsiteX68" fmla="*/ 4587347 w 8636594"/>
              <a:gd name="connsiteY68" fmla="*/ 5449380 h 6650463"/>
              <a:gd name="connsiteX69" fmla="*/ 4618793 w 8636594"/>
              <a:gd name="connsiteY69" fmla="*/ 5419830 h 6650463"/>
              <a:gd name="connsiteX70" fmla="*/ 4649922 w 8636594"/>
              <a:gd name="connsiteY70" fmla="*/ 5390040 h 6650463"/>
              <a:gd name="connsiteX71" fmla="*/ 4680742 w 8636594"/>
              <a:gd name="connsiteY71" fmla="*/ 5360014 h 6650463"/>
              <a:gd name="connsiteX72" fmla="*/ 4711259 w 8636594"/>
              <a:gd name="connsiteY72" fmla="*/ 5329755 h 6650463"/>
              <a:gd name="connsiteX73" fmla="*/ 4741478 w 8636594"/>
              <a:gd name="connsiteY73" fmla="*/ 5299266 h 6650463"/>
              <a:gd name="connsiteX74" fmla="*/ 4771408 w 8636594"/>
              <a:gd name="connsiteY74" fmla="*/ 5268551 h 6650463"/>
              <a:gd name="connsiteX75" fmla="*/ 4801053 w 8636594"/>
              <a:gd name="connsiteY75" fmla="*/ 5237614 h 6650463"/>
              <a:gd name="connsiteX76" fmla="*/ 4830420 w 8636594"/>
              <a:gd name="connsiteY76" fmla="*/ 5206458 h 6650463"/>
              <a:gd name="connsiteX77" fmla="*/ 4859516 w 8636594"/>
              <a:gd name="connsiteY77" fmla="*/ 5175087 h 6650463"/>
              <a:gd name="connsiteX78" fmla="*/ 4888347 w 8636594"/>
              <a:gd name="connsiteY78" fmla="*/ 5143504 h 6650463"/>
              <a:gd name="connsiteX79" fmla="*/ 4916919 w 8636594"/>
              <a:gd name="connsiteY79" fmla="*/ 5111713 h 6650463"/>
              <a:gd name="connsiteX80" fmla="*/ 4945238 w 8636594"/>
              <a:gd name="connsiteY80" fmla="*/ 5079717 h 6650463"/>
              <a:gd name="connsiteX81" fmla="*/ 4973311 w 8636594"/>
              <a:gd name="connsiteY81" fmla="*/ 5047519 h 6650463"/>
              <a:gd name="connsiteX82" fmla="*/ 5001145 w 8636594"/>
              <a:gd name="connsiteY82" fmla="*/ 5015124 h 6650463"/>
              <a:gd name="connsiteX83" fmla="*/ 5028745 w 8636594"/>
              <a:gd name="connsiteY83" fmla="*/ 4982535 h 6650463"/>
              <a:gd name="connsiteX84" fmla="*/ 5056117 w 8636594"/>
              <a:gd name="connsiteY84" fmla="*/ 4949755 h 6650463"/>
              <a:gd name="connsiteX85" fmla="*/ 5083269 w 8636594"/>
              <a:gd name="connsiteY85" fmla="*/ 4916787 h 6650463"/>
              <a:gd name="connsiteX86" fmla="*/ 5110207 w 8636594"/>
              <a:gd name="connsiteY86" fmla="*/ 4883636 h 6650463"/>
              <a:gd name="connsiteX87" fmla="*/ 5136937 w 8636594"/>
              <a:gd name="connsiteY87" fmla="*/ 4850305 h 6650463"/>
              <a:gd name="connsiteX88" fmla="*/ 5163464 w 8636594"/>
              <a:gd name="connsiteY88" fmla="*/ 4816797 h 6650463"/>
              <a:gd name="connsiteX89" fmla="*/ 5215940 w 8636594"/>
              <a:gd name="connsiteY89" fmla="*/ 4749265 h 6650463"/>
              <a:gd name="connsiteX90" fmla="*/ 5267684 w 8636594"/>
              <a:gd name="connsiteY90" fmla="*/ 4681068 h 6650463"/>
              <a:gd name="connsiteX91" fmla="*/ 5318748 w 8636594"/>
              <a:gd name="connsiteY91" fmla="*/ 4612234 h 6650463"/>
              <a:gd name="connsiteX92" fmla="*/ 5369182 w 8636594"/>
              <a:gd name="connsiteY92" fmla="*/ 4542793 h 6650463"/>
              <a:gd name="connsiteX93" fmla="*/ 5419038 w 8636594"/>
              <a:gd name="connsiteY93" fmla="*/ 4472771 h 6650463"/>
              <a:gd name="connsiteX94" fmla="*/ 5468365 w 8636594"/>
              <a:gd name="connsiteY94" fmla="*/ 4402196 h 6650463"/>
              <a:gd name="connsiteX95" fmla="*/ 5517215 w 8636594"/>
              <a:gd name="connsiteY95" fmla="*/ 4331098 h 6650463"/>
              <a:gd name="connsiteX96" fmla="*/ 5565637 w 8636594"/>
              <a:gd name="connsiteY96" fmla="*/ 4259503 h 6650463"/>
              <a:gd name="connsiteX97" fmla="*/ 5613684 w 8636594"/>
              <a:gd name="connsiteY97" fmla="*/ 4187441 h 6650463"/>
              <a:gd name="connsiteX98" fmla="*/ 5685160 w 8636594"/>
              <a:gd name="connsiteY98" fmla="*/ 4078531 h 6650463"/>
              <a:gd name="connsiteX99" fmla="*/ 5756074 w 8636594"/>
              <a:gd name="connsiteY99" fmla="*/ 3968727 h 6650463"/>
              <a:gd name="connsiteX100" fmla="*/ 5873483 w 8636594"/>
              <a:gd name="connsiteY100" fmla="*/ 3783989 h 6650463"/>
              <a:gd name="connsiteX101" fmla="*/ 6203209 w 8636594"/>
              <a:gd name="connsiteY101" fmla="*/ 3258640 h 6650463"/>
              <a:gd name="connsiteX102" fmla="*/ 6299430 w 8636594"/>
              <a:gd name="connsiteY102" fmla="*/ 3107321 h 6650463"/>
              <a:gd name="connsiteX103" fmla="*/ 6372650 w 8636594"/>
              <a:gd name="connsiteY103" fmla="*/ 2993735 h 6650463"/>
              <a:gd name="connsiteX104" fmla="*/ 6453197 w 8636594"/>
              <a:gd name="connsiteY104" fmla="*/ 2869788 h 6650463"/>
              <a:gd name="connsiteX105" fmla="*/ 6564167 w 8636594"/>
              <a:gd name="connsiteY105" fmla="*/ 2696807 h 6650463"/>
              <a:gd name="connsiteX106" fmla="*/ 6976233 w 8636594"/>
              <a:gd name="connsiteY106" fmla="*/ 2045274 h 6650463"/>
              <a:gd name="connsiteX107" fmla="*/ 7086755 w 8636594"/>
              <a:gd name="connsiteY107" fmla="*/ 1872743 h 6650463"/>
              <a:gd name="connsiteX108" fmla="*/ 7170279 w 8636594"/>
              <a:gd name="connsiteY108" fmla="*/ 1744202 h 6650463"/>
              <a:gd name="connsiteX109" fmla="*/ 7226351 w 8636594"/>
              <a:gd name="connsiteY109" fmla="*/ 1659017 h 6650463"/>
              <a:gd name="connsiteX110" fmla="*/ 7282789 w 8636594"/>
              <a:gd name="connsiteY110" fmla="*/ 1574303 h 6650463"/>
              <a:gd name="connsiteX111" fmla="*/ 7339643 w 8636594"/>
              <a:gd name="connsiteY111" fmla="*/ 1490113 h 6650463"/>
              <a:gd name="connsiteX112" fmla="*/ 7396957 w 8636594"/>
              <a:gd name="connsiteY112" fmla="*/ 1406503 h 6650463"/>
              <a:gd name="connsiteX113" fmla="*/ 7454781 w 8636594"/>
              <a:gd name="connsiteY113" fmla="*/ 1323526 h 6650463"/>
              <a:gd name="connsiteX114" fmla="*/ 7513161 w 8636594"/>
              <a:gd name="connsiteY114" fmla="*/ 1241237 h 6650463"/>
              <a:gd name="connsiteX115" fmla="*/ 7572144 w 8636594"/>
              <a:gd name="connsiteY115" fmla="*/ 1159689 h 6650463"/>
              <a:gd name="connsiteX116" fmla="*/ 7601877 w 8636594"/>
              <a:gd name="connsiteY116" fmla="*/ 1119210 h 6650463"/>
              <a:gd name="connsiteX117" fmla="*/ 7631779 w 8636594"/>
              <a:gd name="connsiteY117" fmla="*/ 1078937 h 6650463"/>
              <a:gd name="connsiteX118" fmla="*/ 7661855 w 8636594"/>
              <a:gd name="connsiteY118" fmla="*/ 1038876 h 6650463"/>
              <a:gd name="connsiteX119" fmla="*/ 7692111 w 8636594"/>
              <a:gd name="connsiteY119" fmla="*/ 999035 h 6650463"/>
              <a:gd name="connsiteX120" fmla="*/ 7722554 w 8636594"/>
              <a:gd name="connsiteY120" fmla="*/ 959419 h 6650463"/>
              <a:gd name="connsiteX121" fmla="*/ 7753190 w 8636594"/>
              <a:gd name="connsiteY121" fmla="*/ 920037 h 6650463"/>
              <a:gd name="connsiteX122" fmla="*/ 7784023 w 8636594"/>
              <a:gd name="connsiteY122" fmla="*/ 880894 h 6650463"/>
              <a:gd name="connsiteX123" fmla="*/ 7815061 w 8636594"/>
              <a:gd name="connsiteY123" fmla="*/ 841997 h 6650463"/>
              <a:gd name="connsiteX124" fmla="*/ 7846308 w 8636594"/>
              <a:gd name="connsiteY124" fmla="*/ 803354 h 6650463"/>
              <a:gd name="connsiteX125" fmla="*/ 7877772 w 8636594"/>
              <a:gd name="connsiteY125" fmla="*/ 764970 h 6650463"/>
              <a:gd name="connsiteX126" fmla="*/ 7909458 w 8636594"/>
              <a:gd name="connsiteY126" fmla="*/ 726853 h 6650463"/>
              <a:gd name="connsiteX127" fmla="*/ 7941371 w 8636594"/>
              <a:gd name="connsiteY127" fmla="*/ 689010 h 6650463"/>
              <a:gd name="connsiteX128" fmla="*/ 7973518 w 8636594"/>
              <a:gd name="connsiteY128" fmla="*/ 651447 h 6650463"/>
              <a:gd name="connsiteX129" fmla="*/ 8005905 w 8636594"/>
              <a:gd name="connsiteY129" fmla="*/ 614171 h 6650463"/>
              <a:gd name="connsiteX130" fmla="*/ 8038538 w 8636594"/>
              <a:gd name="connsiteY130" fmla="*/ 577189 h 6650463"/>
              <a:gd name="connsiteX131" fmla="*/ 8071421 w 8636594"/>
              <a:gd name="connsiteY131" fmla="*/ 540507 h 6650463"/>
              <a:gd name="connsiteX132" fmla="*/ 8104563 w 8636594"/>
              <a:gd name="connsiteY132" fmla="*/ 504132 h 6650463"/>
              <a:gd name="connsiteX133" fmla="*/ 8137967 w 8636594"/>
              <a:gd name="connsiteY133" fmla="*/ 468072 h 6650463"/>
              <a:gd name="connsiteX134" fmla="*/ 8171641 w 8636594"/>
              <a:gd name="connsiteY134" fmla="*/ 432332 h 6650463"/>
              <a:gd name="connsiteX135" fmla="*/ 8205590 w 8636594"/>
              <a:gd name="connsiteY135" fmla="*/ 396920 h 6650463"/>
              <a:gd name="connsiteX136" fmla="*/ 8239820 w 8636594"/>
              <a:gd name="connsiteY136" fmla="*/ 361843 h 6650463"/>
              <a:gd name="connsiteX137" fmla="*/ 8274337 w 8636594"/>
              <a:gd name="connsiteY137" fmla="*/ 327107 h 6650463"/>
              <a:gd name="connsiteX138" fmla="*/ 8309147 w 8636594"/>
              <a:gd name="connsiteY138" fmla="*/ 292718 h 6650463"/>
              <a:gd name="connsiteX139" fmla="*/ 8344256 w 8636594"/>
              <a:gd name="connsiteY139" fmla="*/ 258685 h 6650463"/>
              <a:gd name="connsiteX140" fmla="*/ 8379669 w 8636594"/>
              <a:gd name="connsiteY140" fmla="*/ 225013 h 6650463"/>
              <a:gd name="connsiteX141" fmla="*/ 8415394 w 8636594"/>
              <a:gd name="connsiteY141" fmla="*/ 191709 h 6650463"/>
              <a:gd name="connsiteX142" fmla="*/ 8451434 w 8636594"/>
              <a:gd name="connsiteY142" fmla="*/ 158780 h 6650463"/>
              <a:gd name="connsiteX143" fmla="*/ 8487798 w 8636594"/>
              <a:gd name="connsiteY143" fmla="*/ 126233 h 6650463"/>
              <a:gd name="connsiteX144" fmla="*/ 8524489 w 8636594"/>
              <a:gd name="connsiteY144" fmla="*/ 94075 h 6650463"/>
              <a:gd name="connsiteX145" fmla="*/ 8561515 w 8636594"/>
              <a:gd name="connsiteY145" fmla="*/ 62312 h 6650463"/>
              <a:gd name="connsiteX146" fmla="*/ 8598881 w 8636594"/>
              <a:gd name="connsiteY146" fmla="*/ 30951 h 6650463"/>
              <a:gd name="connsiteX147" fmla="*/ 8636594 w 8636594"/>
              <a:gd name="connsiteY147" fmla="*/ 0 h 6650463"/>
              <a:gd name="connsiteX0" fmla="*/ 8636594 w 8636594"/>
              <a:gd name="connsiteY0" fmla="*/ 0 h 6641737"/>
              <a:gd name="connsiteX1" fmla="*/ 5293 w 8636594"/>
              <a:gd name="connsiteY1" fmla="*/ 0 h 6641737"/>
              <a:gd name="connsiteX2" fmla="*/ 0 w 8636594"/>
              <a:gd name="connsiteY2" fmla="*/ 5587843 h 6641737"/>
              <a:gd name="connsiteX3" fmla="*/ 1594033 w 8636594"/>
              <a:gd name="connsiteY3" fmla="*/ 5600057 h 6641737"/>
              <a:gd name="connsiteX4" fmla="*/ 1686068 w 8636594"/>
              <a:gd name="connsiteY4" fmla="*/ 5599745 h 6641737"/>
              <a:gd name="connsiteX5" fmla="*/ 1883237 w 8636594"/>
              <a:gd name="connsiteY5" fmla="*/ 5855484 h 6641737"/>
              <a:gd name="connsiteX6" fmla="*/ 2084977 w 8636594"/>
              <a:gd name="connsiteY6" fmla="*/ 5695440 h 6641737"/>
              <a:gd name="connsiteX7" fmla="*/ 2222486 w 8636594"/>
              <a:gd name="connsiteY7" fmla="*/ 5687627 h 6641737"/>
              <a:gd name="connsiteX8" fmla="*/ 2412216 w 8636594"/>
              <a:gd name="connsiteY8" fmla="*/ 5587741 h 6641737"/>
              <a:gd name="connsiteX9" fmla="*/ 1944909 w 8636594"/>
              <a:gd name="connsiteY9" fmla="*/ 6641737 h 6641737"/>
              <a:gd name="connsiteX10" fmla="*/ 2006208 w 8636594"/>
              <a:gd name="connsiteY10" fmla="*/ 6632561 h 6641737"/>
              <a:gd name="connsiteX11" fmla="*/ 2066817 w 8636594"/>
              <a:gd name="connsiteY11" fmla="*/ 6622937 h 6641737"/>
              <a:gd name="connsiteX12" fmla="*/ 2126742 w 8636594"/>
              <a:gd name="connsiteY12" fmla="*/ 6612869 h 6641737"/>
              <a:gd name="connsiteX13" fmla="*/ 2185991 w 8636594"/>
              <a:gd name="connsiteY13" fmla="*/ 6602362 h 6641737"/>
              <a:gd name="connsiteX14" fmla="*/ 2244569 w 8636594"/>
              <a:gd name="connsiteY14" fmla="*/ 6591417 h 6641737"/>
              <a:gd name="connsiteX15" fmla="*/ 2302482 w 8636594"/>
              <a:gd name="connsiteY15" fmla="*/ 6580040 h 6641737"/>
              <a:gd name="connsiteX16" fmla="*/ 2359737 w 8636594"/>
              <a:gd name="connsiteY16" fmla="*/ 6568233 h 6641737"/>
              <a:gd name="connsiteX17" fmla="*/ 2416341 w 8636594"/>
              <a:gd name="connsiteY17" fmla="*/ 6555999 h 6641737"/>
              <a:gd name="connsiteX18" fmla="*/ 2472299 w 8636594"/>
              <a:gd name="connsiteY18" fmla="*/ 6543344 h 6641737"/>
              <a:gd name="connsiteX19" fmla="*/ 2527618 w 8636594"/>
              <a:gd name="connsiteY19" fmla="*/ 6530269 h 6641737"/>
              <a:gd name="connsiteX20" fmla="*/ 2582304 w 8636594"/>
              <a:gd name="connsiteY20" fmla="*/ 6516778 h 6641737"/>
              <a:gd name="connsiteX21" fmla="*/ 2636364 w 8636594"/>
              <a:gd name="connsiteY21" fmla="*/ 6502876 h 6641737"/>
              <a:gd name="connsiteX22" fmla="*/ 2689804 w 8636594"/>
              <a:gd name="connsiteY22" fmla="*/ 6488565 h 6641737"/>
              <a:gd name="connsiteX23" fmla="*/ 2742629 w 8636594"/>
              <a:gd name="connsiteY23" fmla="*/ 6473849 h 6641737"/>
              <a:gd name="connsiteX24" fmla="*/ 2794848 w 8636594"/>
              <a:gd name="connsiteY24" fmla="*/ 6458731 h 6641737"/>
              <a:gd name="connsiteX25" fmla="*/ 2846466 w 8636594"/>
              <a:gd name="connsiteY25" fmla="*/ 6443216 h 6641737"/>
              <a:gd name="connsiteX26" fmla="*/ 2897488 w 8636594"/>
              <a:gd name="connsiteY26" fmla="*/ 6427305 h 6641737"/>
              <a:gd name="connsiteX27" fmla="*/ 2947923 w 8636594"/>
              <a:gd name="connsiteY27" fmla="*/ 6411004 h 6641737"/>
              <a:gd name="connsiteX28" fmla="*/ 2997775 w 8636594"/>
              <a:gd name="connsiteY28" fmla="*/ 6394316 h 6641737"/>
              <a:gd name="connsiteX29" fmla="*/ 3047052 w 8636594"/>
              <a:gd name="connsiteY29" fmla="*/ 6377243 h 6641737"/>
              <a:gd name="connsiteX30" fmla="*/ 3095759 w 8636594"/>
              <a:gd name="connsiteY30" fmla="*/ 6359791 h 6641737"/>
              <a:gd name="connsiteX31" fmla="*/ 3143903 w 8636594"/>
              <a:gd name="connsiteY31" fmla="*/ 6341961 h 6641737"/>
              <a:gd name="connsiteX32" fmla="*/ 3191491 w 8636594"/>
              <a:gd name="connsiteY32" fmla="*/ 6323757 h 6641737"/>
              <a:gd name="connsiteX33" fmla="*/ 3238528 w 8636594"/>
              <a:gd name="connsiteY33" fmla="*/ 6305184 h 6641737"/>
              <a:gd name="connsiteX34" fmla="*/ 3285021 w 8636594"/>
              <a:gd name="connsiteY34" fmla="*/ 6286245 h 6641737"/>
              <a:gd name="connsiteX35" fmla="*/ 3330977 w 8636594"/>
              <a:gd name="connsiteY35" fmla="*/ 6266942 h 6641737"/>
              <a:gd name="connsiteX36" fmla="*/ 3376401 w 8636594"/>
              <a:gd name="connsiteY36" fmla="*/ 6247281 h 6641737"/>
              <a:gd name="connsiteX37" fmla="*/ 3421300 w 8636594"/>
              <a:gd name="connsiteY37" fmla="*/ 6227263 h 6641737"/>
              <a:gd name="connsiteX38" fmla="*/ 3465680 w 8636594"/>
              <a:gd name="connsiteY38" fmla="*/ 6206893 h 6641737"/>
              <a:gd name="connsiteX39" fmla="*/ 3509548 w 8636594"/>
              <a:gd name="connsiteY39" fmla="*/ 6186174 h 6641737"/>
              <a:gd name="connsiteX40" fmla="*/ 3552910 w 8636594"/>
              <a:gd name="connsiteY40" fmla="*/ 6165110 h 6641737"/>
              <a:gd name="connsiteX41" fmla="*/ 3595773 w 8636594"/>
              <a:gd name="connsiteY41" fmla="*/ 6143704 h 6641737"/>
              <a:gd name="connsiteX42" fmla="*/ 3638142 w 8636594"/>
              <a:gd name="connsiteY42" fmla="*/ 6121960 h 6641737"/>
              <a:gd name="connsiteX43" fmla="*/ 3680024 w 8636594"/>
              <a:gd name="connsiteY43" fmla="*/ 6099881 h 6641737"/>
              <a:gd name="connsiteX44" fmla="*/ 3721426 w 8636594"/>
              <a:gd name="connsiteY44" fmla="*/ 6077471 h 6641737"/>
              <a:gd name="connsiteX45" fmla="*/ 3762353 w 8636594"/>
              <a:gd name="connsiteY45" fmla="*/ 6054733 h 6641737"/>
              <a:gd name="connsiteX46" fmla="*/ 3802812 w 8636594"/>
              <a:gd name="connsiteY46" fmla="*/ 6031671 h 6641737"/>
              <a:gd name="connsiteX47" fmla="*/ 3842810 w 8636594"/>
              <a:gd name="connsiteY47" fmla="*/ 6008288 h 6641737"/>
              <a:gd name="connsiteX48" fmla="*/ 3882352 w 8636594"/>
              <a:gd name="connsiteY48" fmla="*/ 5984588 h 6641737"/>
              <a:gd name="connsiteX49" fmla="*/ 3921445 w 8636594"/>
              <a:gd name="connsiteY49" fmla="*/ 5960574 h 6641737"/>
              <a:gd name="connsiteX50" fmla="*/ 3960096 w 8636594"/>
              <a:gd name="connsiteY50" fmla="*/ 5936250 h 6641737"/>
              <a:gd name="connsiteX51" fmla="*/ 3998311 w 8636594"/>
              <a:gd name="connsiteY51" fmla="*/ 5911619 h 6641737"/>
              <a:gd name="connsiteX52" fmla="*/ 4036095 w 8636594"/>
              <a:gd name="connsiteY52" fmla="*/ 5886685 h 6641737"/>
              <a:gd name="connsiteX53" fmla="*/ 4073456 w 8636594"/>
              <a:gd name="connsiteY53" fmla="*/ 5861452 h 6641737"/>
              <a:gd name="connsiteX54" fmla="*/ 4110400 w 8636594"/>
              <a:gd name="connsiteY54" fmla="*/ 5835922 h 6641737"/>
              <a:gd name="connsiteX55" fmla="*/ 4146933 w 8636594"/>
              <a:gd name="connsiteY55" fmla="*/ 5810100 h 6641737"/>
              <a:gd name="connsiteX56" fmla="*/ 4183061 w 8636594"/>
              <a:gd name="connsiteY56" fmla="*/ 5783988 h 6641737"/>
              <a:gd name="connsiteX57" fmla="*/ 4218791 w 8636594"/>
              <a:gd name="connsiteY57" fmla="*/ 5757591 h 6641737"/>
              <a:gd name="connsiteX58" fmla="*/ 4254129 w 8636594"/>
              <a:gd name="connsiteY58" fmla="*/ 5730912 h 6641737"/>
              <a:gd name="connsiteX59" fmla="*/ 4289081 w 8636594"/>
              <a:gd name="connsiteY59" fmla="*/ 5703955 h 6641737"/>
              <a:gd name="connsiteX60" fmla="*/ 4323654 w 8636594"/>
              <a:gd name="connsiteY60" fmla="*/ 5676722 h 6641737"/>
              <a:gd name="connsiteX61" fmla="*/ 4357854 w 8636594"/>
              <a:gd name="connsiteY61" fmla="*/ 5649218 h 6641737"/>
              <a:gd name="connsiteX62" fmla="*/ 4391688 w 8636594"/>
              <a:gd name="connsiteY62" fmla="*/ 5621446 h 6641737"/>
              <a:gd name="connsiteX63" fmla="*/ 4425162 w 8636594"/>
              <a:gd name="connsiteY63" fmla="*/ 5593409 h 6641737"/>
              <a:gd name="connsiteX64" fmla="*/ 4458281 w 8636594"/>
              <a:gd name="connsiteY64" fmla="*/ 5565111 h 6641737"/>
              <a:gd name="connsiteX65" fmla="*/ 4491053 w 8636594"/>
              <a:gd name="connsiteY65" fmla="*/ 5536556 h 6641737"/>
              <a:gd name="connsiteX66" fmla="*/ 4523484 w 8636594"/>
              <a:gd name="connsiteY66" fmla="*/ 5507747 h 6641737"/>
              <a:gd name="connsiteX67" fmla="*/ 4555580 w 8636594"/>
              <a:gd name="connsiteY67" fmla="*/ 5478687 h 6641737"/>
              <a:gd name="connsiteX68" fmla="*/ 4587347 w 8636594"/>
              <a:gd name="connsiteY68" fmla="*/ 5449380 h 6641737"/>
              <a:gd name="connsiteX69" fmla="*/ 4618793 w 8636594"/>
              <a:gd name="connsiteY69" fmla="*/ 5419830 h 6641737"/>
              <a:gd name="connsiteX70" fmla="*/ 4649922 w 8636594"/>
              <a:gd name="connsiteY70" fmla="*/ 5390040 h 6641737"/>
              <a:gd name="connsiteX71" fmla="*/ 4680742 w 8636594"/>
              <a:gd name="connsiteY71" fmla="*/ 5360014 h 6641737"/>
              <a:gd name="connsiteX72" fmla="*/ 4711259 w 8636594"/>
              <a:gd name="connsiteY72" fmla="*/ 5329755 h 6641737"/>
              <a:gd name="connsiteX73" fmla="*/ 4741478 w 8636594"/>
              <a:gd name="connsiteY73" fmla="*/ 5299266 h 6641737"/>
              <a:gd name="connsiteX74" fmla="*/ 4771408 w 8636594"/>
              <a:gd name="connsiteY74" fmla="*/ 5268551 h 6641737"/>
              <a:gd name="connsiteX75" fmla="*/ 4801053 w 8636594"/>
              <a:gd name="connsiteY75" fmla="*/ 5237614 h 6641737"/>
              <a:gd name="connsiteX76" fmla="*/ 4830420 w 8636594"/>
              <a:gd name="connsiteY76" fmla="*/ 5206458 h 6641737"/>
              <a:gd name="connsiteX77" fmla="*/ 4859516 w 8636594"/>
              <a:gd name="connsiteY77" fmla="*/ 5175087 h 6641737"/>
              <a:gd name="connsiteX78" fmla="*/ 4888347 w 8636594"/>
              <a:gd name="connsiteY78" fmla="*/ 5143504 h 6641737"/>
              <a:gd name="connsiteX79" fmla="*/ 4916919 w 8636594"/>
              <a:gd name="connsiteY79" fmla="*/ 5111713 h 6641737"/>
              <a:gd name="connsiteX80" fmla="*/ 4945238 w 8636594"/>
              <a:gd name="connsiteY80" fmla="*/ 5079717 h 6641737"/>
              <a:gd name="connsiteX81" fmla="*/ 4973311 w 8636594"/>
              <a:gd name="connsiteY81" fmla="*/ 5047519 h 6641737"/>
              <a:gd name="connsiteX82" fmla="*/ 5001145 w 8636594"/>
              <a:gd name="connsiteY82" fmla="*/ 5015124 h 6641737"/>
              <a:gd name="connsiteX83" fmla="*/ 5028745 w 8636594"/>
              <a:gd name="connsiteY83" fmla="*/ 4982535 h 6641737"/>
              <a:gd name="connsiteX84" fmla="*/ 5056117 w 8636594"/>
              <a:gd name="connsiteY84" fmla="*/ 4949755 h 6641737"/>
              <a:gd name="connsiteX85" fmla="*/ 5083269 w 8636594"/>
              <a:gd name="connsiteY85" fmla="*/ 4916787 h 6641737"/>
              <a:gd name="connsiteX86" fmla="*/ 5110207 w 8636594"/>
              <a:gd name="connsiteY86" fmla="*/ 4883636 h 6641737"/>
              <a:gd name="connsiteX87" fmla="*/ 5136937 w 8636594"/>
              <a:gd name="connsiteY87" fmla="*/ 4850305 h 6641737"/>
              <a:gd name="connsiteX88" fmla="*/ 5163464 w 8636594"/>
              <a:gd name="connsiteY88" fmla="*/ 4816797 h 6641737"/>
              <a:gd name="connsiteX89" fmla="*/ 5215940 w 8636594"/>
              <a:gd name="connsiteY89" fmla="*/ 4749265 h 6641737"/>
              <a:gd name="connsiteX90" fmla="*/ 5267684 w 8636594"/>
              <a:gd name="connsiteY90" fmla="*/ 4681068 h 6641737"/>
              <a:gd name="connsiteX91" fmla="*/ 5318748 w 8636594"/>
              <a:gd name="connsiteY91" fmla="*/ 4612234 h 6641737"/>
              <a:gd name="connsiteX92" fmla="*/ 5369182 w 8636594"/>
              <a:gd name="connsiteY92" fmla="*/ 4542793 h 6641737"/>
              <a:gd name="connsiteX93" fmla="*/ 5419038 w 8636594"/>
              <a:gd name="connsiteY93" fmla="*/ 4472771 h 6641737"/>
              <a:gd name="connsiteX94" fmla="*/ 5468365 w 8636594"/>
              <a:gd name="connsiteY94" fmla="*/ 4402196 h 6641737"/>
              <a:gd name="connsiteX95" fmla="*/ 5517215 w 8636594"/>
              <a:gd name="connsiteY95" fmla="*/ 4331098 h 6641737"/>
              <a:gd name="connsiteX96" fmla="*/ 5565637 w 8636594"/>
              <a:gd name="connsiteY96" fmla="*/ 4259503 h 6641737"/>
              <a:gd name="connsiteX97" fmla="*/ 5613684 w 8636594"/>
              <a:gd name="connsiteY97" fmla="*/ 4187441 h 6641737"/>
              <a:gd name="connsiteX98" fmla="*/ 5685160 w 8636594"/>
              <a:gd name="connsiteY98" fmla="*/ 4078531 h 6641737"/>
              <a:gd name="connsiteX99" fmla="*/ 5756074 w 8636594"/>
              <a:gd name="connsiteY99" fmla="*/ 3968727 h 6641737"/>
              <a:gd name="connsiteX100" fmla="*/ 5873483 w 8636594"/>
              <a:gd name="connsiteY100" fmla="*/ 3783989 h 6641737"/>
              <a:gd name="connsiteX101" fmla="*/ 6203209 w 8636594"/>
              <a:gd name="connsiteY101" fmla="*/ 3258640 h 6641737"/>
              <a:gd name="connsiteX102" fmla="*/ 6299430 w 8636594"/>
              <a:gd name="connsiteY102" fmla="*/ 3107321 h 6641737"/>
              <a:gd name="connsiteX103" fmla="*/ 6372650 w 8636594"/>
              <a:gd name="connsiteY103" fmla="*/ 2993735 h 6641737"/>
              <a:gd name="connsiteX104" fmla="*/ 6453197 w 8636594"/>
              <a:gd name="connsiteY104" fmla="*/ 2869788 h 6641737"/>
              <a:gd name="connsiteX105" fmla="*/ 6564167 w 8636594"/>
              <a:gd name="connsiteY105" fmla="*/ 2696807 h 6641737"/>
              <a:gd name="connsiteX106" fmla="*/ 6976233 w 8636594"/>
              <a:gd name="connsiteY106" fmla="*/ 2045274 h 6641737"/>
              <a:gd name="connsiteX107" fmla="*/ 7086755 w 8636594"/>
              <a:gd name="connsiteY107" fmla="*/ 1872743 h 6641737"/>
              <a:gd name="connsiteX108" fmla="*/ 7170279 w 8636594"/>
              <a:gd name="connsiteY108" fmla="*/ 1744202 h 6641737"/>
              <a:gd name="connsiteX109" fmla="*/ 7226351 w 8636594"/>
              <a:gd name="connsiteY109" fmla="*/ 1659017 h 6641737"/>
              <a:gd name="connsiteX110" fmla="*/ 7282789 w 8636594"/>
              <a:gd name="connsiteY110" fmla="*/ 1574303 h 6641737"/>
              <a:gd name="connsiteX111" fmla="*/ 7339643 w 8636594"/>
              <a:gd name="connsiteY111" fmla="*/ 1490113 h 6641737"/>
              <a:gd name="connsiteX112" fmla="*/ 7396957 w 8636594"/>
              <a:gd name="connsiteY112" fmla="*/ 1406503 h 6641737"/>
              <a:gd name="connsiteX113" fmla="*/ 7454781 w 8636594"/>
              <a:gd name="connsiteY113" fmla="*/ 1323526 h 6641737"/>
              <a:gd name="connsiteX114" fmla="*/ 7513161 w 8636594"/>
              <a:gd name="connsiteY114" fmla="*/ 1241237 h 6641737"/>
              <a:gd name="connsiteX115" fmla="*/ 7572144 w 8636594"/>
              <a:gd name="connsiteY115" fmla="*/ 1159689 h 6641737"/>
              <a:gd name="connsiteX116" fmla="*/ 7601877 w 8636594"/>
              <a:gd name="connsiteY116" fmla="*/ 1119210 h 6641737"/>
              <a:gd name="connsiteX117" fmla="*/ 7631779 w 8636594"/>
              <a:gd name="connsiteY117" fmla="*/ 1078937 h 6641737"/>
              <a:gd name="connsiteX118" fmla="*/ 7661855 w 8636594"/>
              <a:gd name="connsiteY118" fmla="*/ 1038876 h 6641737"/>
              <a:gd name="connsiteX119" fmla="*/ 7692111 w 8636594"/>
              <a:gd name="connsiteY119" fmla="*/ 999035 h 6641737"/>
              <a:gd name="connsiteX120" fmla="*/ 7722554 w 8636594"/>
              <a:gd name="connsiteY120" fmla="*/ 959419 h 6641737"/>
              <a:gd name="connsiteX121" fmla="*/ 7753190 w 8636594"/>
              <a:gd name="connsiteY121" fmla="*/ 920037 h 6641737"/>
              <a:gd name="connsiteX122" fmla="*/ 7784023 w 8636594"/>
              <a:gd name="connsiteY122" fmla="*/ 880894 h 6641737"/>
              <a:gd name="connsiteX123" fmla="*/ 7815061 w 8636594"/>
              <a:gd name="connsiteY123" fmla="*/ 841997 h 6641737"/>
              <a:gd name="connsiteX124" fmla="*/ 7846308 w 8636594"/>
              <a:gd name="connsiteY124" fmla="*/ 803354 h 6641737"/>
              <a:gd name="connsiteX125" fmla="*/ 7877772 w 8636594"/>
              <a:gd name="connsiteY125" fmla="*/ 764970 h 6641737"/>
              <a:gd name="connsiteX126" fmla="*/ 7909458 w 8636594"/>
              <a:gd name="connsiteY126" fmla="*/ 726853 h 6641737"/>
              <a:gd name="connsiteX127" fmla="*/ 7941371 w 8636594"/>
              <a:gd name="connsiteY127" fmla="*/ 689010 h 6641737"/>
              <a:gd name="connsiteX128" fmla="*/ 7973518 w 8636594"/>
              <a:gd name="connsiteY128" fmla="*/ 651447 h 6641737"/>
              <a:gd name="connsiteX129" fmla="*/ 8005905 w 8636594"/>
              <a:gd name="connsiteY129" fmla="*/ 614171 h 6641737"/>
              <a:gd name="connsiteX130" fmla="*/ 8038538 w 8636594"/>
              <a:gd name="connsiteY130" fmla="*/ 577189 h 6641737"/>
              <a:gd name="connsiteX131" fmla="*/ 8071421 w 8636594"/>
              <a:gd name="connsiteY131" fmla="*/ 540507 h 6641737"/>
              <a:gd name="connsiteX132" fmla="*/ 8104563 w 8636594"/>
              <a:gd name="connsiteY132" fmla="*/ 504132 h 6641737"/>
              <a:gd name="connsiteX133" fmla="*/ 8137967 w 8636594"/>
              <a:gd name="connsiteY133" fmla="*/ 468072 h 6641737"/>
              <a:gd name="connsiteX134" fmla="*/ 8171641 w 8636594"/>
              <a:gd name="connsiteY134" fmla="*/ 432332 h 6641737"/>
              <a:gd name="connsiteX135" fmla="*/ 8205590 w 8636594"/>
              <a:gd name="connsiteY135" fmla="*/ 396920 h 6641737"/>
              <a:gd name="connsiteX136" fmla="*/ 8239820 w 8636594"/>
              <a:gd name="connsiteY136" fmla="*/ 361843 h 6641737"/>
              <a:gd name="connsiteX137" fmla="*/ 8274337 w 8636594"/>
              <a:gd name="connsiteY137" fmla="*/ 327107 h 6641737"/>
              <a:gd name="connsiteX138" fmla="*/ 8309147 w 8636594"/>
              <a:gd name="connsiteY138" fmla="*/ 292718 h 6641737"/>
              <a:gd name="connsiteX139" fmla="*/ 8344256 w 8636594"/>
              <a:gd name="connsiteY139" fmla="*/ 258685 h 6641737"/>
              <a:gd name="connsiteX140" fmla="*/ 8379669 w 8636594"/>
              <a:gd name="connsiteY140" fmla="*/ 225013 h 6641737"/>
              <a:gd name="connsiteX141" fmla="*/ 8415394 w 8636594"/>
              <a:gd name="connsiteY141" fmla="*/ 191709 h 6641737"/>
              <a:gd name="connsiteX142" fmla="*/ 8451434 w 8636594"/>
              <a:gd name="connsiteY142" fmla="*/ 158780 h 6641737"/>
              <a:gd name="connsiteX143" fmla="*/ 8487798 w 8636594"/>
              <a:gd name="connsiteY143" fmla="*/ 126233 h 6641737"/>
              <a:gd name="connsiteX144" fmla="*/ 8524489 w 8636594"/>
              <a:gd name="connsiteY144" fmla="*/ 94075 h 6641737"/>
              <a:gd name="connsiteX145" fmla="*/ 8561515 w 8636594"/>
              <a:gd name="connsiteY145" fmla="*/ 62312 h 6641737"/>
              <a:gd name="connsiteX146" fmla="*/ 8598881 w 8636594"/>
              <a:gd name="connsiteY146" fmla="*/ 30951 h 6641737"/>
              <a:gd name="connsiteX147" fmla="*/ 8636594 w 8636594"/>
              <a:gd name="connsiteY147" fmla="*/ 0 h 6641737"/>
              <a:gd name="connsiteX0" fmla="*/ 8636594 w 8636594"/>
              <a:gd name="connsiteY0" fmla="*/ 0 h 6632561"/>
              <a:gd name="connsiteX1" fmla="*/ 5293 w 8636594"/>
              <a:gd name="connsiteY1" fmla="*/ 0 h 6632561"/>
              <a:gd name="connsiteX2" fmla="*/ 0 w 8636594"/>
              <a:gd name="connsiteY2" fmla="*/ 5587843 h 6632561"/>
              <a:gd name="connsiteX3" fmla="*/ 1594033 w 8636594"/>
              <a:gd name="connsiteY3" fmla="*/ 5600057 h 6632561"/>
              <a:gd name="connsiteX4" fmla="*/ 1686068 w 8636594"/>
              <a:gd name="connsiteY4" fmla="*/ 5599745 h 6632561"/>
              <a:gd name="connsiteX5" fmla="*/ 1883237 w 8636594"/>
              <a:gd name="connsiteY5" fmla="*/ 5855484 h 6632561"/>
              <a:gd name="connsiteX6" fmla="*/ 2084977 w 8636594"/>
              <a:gd name="connsiteY6" fmla="*/ 5695440 h 6632561"/>
              <a:gd name="connsiteX7" fmla="*/ 2222486 w 8636594"/>
              <a:gd name="connsiteY7" fmla="*/ 5687627 h 6632561"/>
              <a:gd name="connsiteX8" fmla="*/ 2412216 w 8636594"/>
              <a:gd name="connsiteY8" fmla="*/ 5587741 h 6632561"/>
              <a:gd name="connsiteX9" fmla="*/ 2490090 w 8636594"/>
              <a:gd name="connsiteY9" fmla="*/ 5591230 h 6632561"/>
              <a:gd name="connsiteX10" fmla="*/ 2006208 w 8636594"/>
              <a:gd name="connsiteY10" fmla="*/ 6632561 h 6632561"/>
              <a:gd name="connsiteX11" fmla="*/ 2066817 w 8636594"/>
              <a:gd name="connsiteY11" fmla="*/ 6622937 h 6632561"/>
              <a:gd name="connsiteX12" fmla="*/ 2126742 w 8636594"/>
              <a:gd name="connsiteY12" fmla="*/ 6612869 h 6632561"/>
              <a:gd name="connsiteX13" fmla="*/ 2185991 w 8636594"/>
              <a:gd name="connsiteY13" fmla="*/ 6602362 h 6632561"/>
              <a:gd name="connsiteX14" fmla="*/ 2244569 w 8636594"/>
              <a:gd name="connsiteY14" fmla="*/ 6591417 h 6632561"/>
              <a:gd name="connsiteX15" fmla="*/ 2302482 w 8636594"/>
              <a:gd name="connsiteY15" fmla="*/ 6580040 h 6632561"/>
              <a:gd name="connsiteX16" fmla="*/ 2359737 w 8636594"/>
              <a:gd name="connsiteY16" fmla="*/ 6568233 h 6632561"/>
              <a:gd name="connsiteX17" fmla="*/ 2416341 w 8636594"/>
              <a:gd name="connsiteY17" fmla="*/ 6555999 h 6632561"/>
              <a:gd name="connsiteX18" fmla="*/ 2472299 w 8636594"/>
              <a:gd name="connsiteY18" fmla="*/ 6543344 h 6632561"/>
              <a:gd name="connsiteX19" fmla="*/ 2527618 w 8636594"/>
              <a:gd name="connsiteY19" fmla="*/ 6530269 h 6632561"/>
              <a:gd name="connsiteX20" fmla="*/ 2582304 w 8636594"/>
              <a:gd name="connsiteY20" fmla="*/ 6516778 h 6632561"/>
              <a:gd name="connsiteX21" fmla="*/ 2636364 w 8636594"/>
              <a:gd name="connsiteY21" fmla="*/ 6502876 h 6632561"/>
              <a:gd name="connsiteX22" fmla="*/ 2689804 w 8636594"/>
              <a:gd name="connsiteY22" fmla="*/ 6488565 h 6632561"/>
              <a:gd name="connsiteX23" fmla="*/ 2742629 w 8636594"/>
              <a:gd name="connsiteY23" fmla="*/ 6473849 h 6632561"/>
              <a:gd name="connsiteX24" fmla="*/ 2794848 w 8636594"/>
              <a:gd name="connsiteY24" fmla="*/ 6458731 h 6632561"/>
              <a:gd name="connsiteX25" fmla="*/ 2846466 w 8636594"/>
              <a:gd name="connsiteY25" fmla="*/ 6443216 h 6632561"/>
              <a:gd name="connsiteX26" fmla="*/ 2897488 w 8636594"/>
              <a:gd name="connsiteY26" fmla="*/ 6427305 h 6632561"/>
              <a:gd name="connsiteX27" fmla="*/ 2947923 w 8636594"/>
              <a:gd name="connsiteY27" fmla="*/ 6411004 h 6632561"/>
              <a:gd name="connsiteX28" fmla="*/ 2997775 w 8636594"/>
              <a:gd name="connsiteY28" fmla="*/ 6394316 h 6632561"/>
              <a:gd name="connsiteX29" fmla="*/ 3047052 w 8636594"/>
              <a:gd name="connsiteY29" fmla="*/ 6377243 h 6632561"/>
              <a:gd name="connsiteX30" fmla="*/ 3095759 w 8636594"/>
              <a:gd name="connsiteY30" fmla="*/ 6359791 h 6632561"/>
              <a:gd name="connsiteX31" fmla="*/ 3143903 w 8636594"/>
              <a:gd name="connsiteY31" fmla="*/ 6341961 h 6632561"/>
              <a:gd name="connsiteX32" fmla="*/ 3191491 w 8636594"/>
              <a:gd name="connsiteY32" fmla="*/ 6323757 h 6632561"/>
              <a:gd name="connsiteX33" fmla="*/ 3238528 w 8636594"/>
              <a:gd name="connsiteY33" fmla="*/ 6305184 h 6632561"/>
              <a:gd name="connsiteX34" fmla="*/ 3285021 w 8636594"/>
              <a:gd name="connsiteY34" fmla="*/ 6286245 h 6632561"/>
              <a:gd name="connsiteX35" fmla="*/ 3330977 w 8636594"/>
              <a:gd name="connsiteY35" fmla="*/ 6266942 h 6632561"/>
              <a:gd name="connsiteX36" fmla="*/ 3376401 w 8636594"/>
              <a:gd name="connsiteY36" fmla="*/ 6247281 h 6632561"/>
              <a:gd name="connsiteX37" fmla="*/ 3421300 w 8636594"/>
              <a:gd name="connsiteY37" fmla="*/ 6227263 h 6632561"/>
              <a:gd name="connsiteX38" fmla="*/ 3465680 w 8636594"/>
              <a:gd name="connsiteY38" fmla="*/ 6206893 h 6632561"/>
              <a:gd name="connsiteX39" fmla="*/ 3509548 w 8636594"/>
              <a:gd name="connsiteY39" fmla="*/ 6186174 h 6632561"/>
              <a:gd name="connsiteX40" fmla="*/ 3552910 w 8636594"/>
              <a:gd name="connsiteY40" fmla="*/ 6165110 h 6632561"/>
              <a:gd name="connsiteX41" fmla="*/ 3595773 w 8636594"/>
              <a:gd name="connsiteY41" fmla="*/ 6143704 h 6632561"/>
              <a:gd name="connsiteX42" fmla="*/ 3638142 w 8636594"/>
              <a:gd name="connsiteY42" fmla="*/ 6121960 h 6632561"/>
              <a:gd name="connsiteX43" fmla="*/ 3680024 w 8636594"/>
              <a:gd name="connsiteY43" fmla="*/ 6099881 h 6632561"/>
              <a:gd name="connsiteX44" fmla="*/ 3721426 w 8636594"/>
              <a:gd name="connsiteY44" fmla="*/ 6077471 h 6632561"/>
              <a:gd name="connsiteX45" fmla="*/ 3762353 w 8636594"/>
              <a:gd name="connsiteY45" fmla="*/ 6054733 h 6632561"/>
              <a:gd name="connsiteX46" fmla="*/ 3802812 w 8636594"/>
              <a:gd name="connsiteY46" fmla="*/ 6031671 h 6632561"/>
              <a:gd name="connsiteX47" fmla="*/ 3842810 w 8636594"/>
              <a:gd name="connsiteY47" fmla="*/ 6008288 h 6632561"/>
              <a:gd name="connsiteX48" fmla="*/ 3882352 w 8636594"/>
              <a:gd name="connsiteY48" fmla="*/ 5984588 h 6632561"/>
              <a:gd name="connsiteX49" fmla="*/ 3921445 w 8636594"/>
              <a:gd name="connsiteY49" fmla="*/ 5960574 h 6632561"/>
              <a:gd name="connsiteX50" fmla="*/ 3960096 w 8636594"/>
              <a:gd name="connsiteY50" fmla="*/ 5936250 h 6632561"/>
              <a:gd name="connsiteX51" fmla="*/ 3998311 w 8636594"/>
              <a:gd name="connsiteY51" fmla="*/ 5911619 h 6632561"/>
              <a:gd name="connsiteX52" fmla="*/ 4036095 w 8636594"/>
              <a:gd name="connsiteY52" fmla="*/ 5886685 h 6632561"/>
              <a:gd name="connsiteX53" fmla="*/ 4073456 w 8636594"/>
              <a:gd name="connsiteY53" fmla="*/ 5861452 h 6632561"/>
              <a:gd name="connsiteX54" fmla="*/ 4110400 w 8636594"/>
              <a:gd name="connsiteY54" fmla="*/ 5835922 h 6632561"/>
              <a:gd name="connsiteX55" fmla="*/ 4146933 w 8636594"/>
              <a:gd name="connsiteY55" fmla="*/ 5810100 h 6632561"/>
              <a:gd name="connsiteX56" fmla="*/ 4183061 w 8636594"/>
              <a:gd name="connsiteY56" fmla="*/ 5783988 h 6632561"/>
              <a:gd name="connsiteX57" fmla="*/ 4218791 w 8636594"/>
              <a:gd name="connsiteY57" fmla="*/ 5757591 h 6632561"/>
              <a:gd name="connsiteX58" fmla="*/ 4254129 w 8636594"/>
              <a:gd name="connsiteY58" fmla="*/ 5730912 h 6632561"/>
              <a:gd name="connsiteX59" fmla="*/ 4289081 w 8636594"/>
              <a:gd name="connsiteY59" fmla="*/ 5703955 h 6632561"/>
              <a:gd name="connsiteX60" fmla="*/ 4323654 w 8636594"/>
              <a:gd name="connsiteY60" fmla="*/ 5676722 h 6632561"/>
              <a:gd name="connsiteX61" fmla="*/ 4357854 w 8636594"/>
              <a:gd name="connsiteY61" fmla="*/ 5649218 h 6632561"/>
              <a:gd name="connsiteX62" fmla="*/ 4391688 w 8636594"/>
              <a:gd name="connsiteY62" fmla="*/ 5621446 h 6632561"/>
              <a:gd name="connsiteX63" fmla="*/ 4425162 w 8636594"/>
              <a:gd name="connsiteY63" fmla="*/ 5593409 h 6632561"/>
              <a:gd name="connsiteX64" fmla="*/ 4458281 w 8636594"/>
              <a:gd name="connsiteY64" fmla="*/ 5565111 h 6632561"/>
              <a:gd name="connsiteX65" fmla="*/ 4491053 w 8636594"/>
              <a:gd name="connsiteY65" fmla="*/ 5536556 h 6632561"/>
              <a:gd name="connsiteX66" fmla="*/ 4523484 w 8636594"/>
              <a:gd name="connsiteY66" fmla="*/ 5507747 h 6632561"/>
              <a:gd name="connsiteX67" fmla="*/ 4555580 w 8636594"/>
              <a:gd name="connsiteY67" fmla="*/ 5478687 h 6632561"/>
              <a:gd name="connsiteX68" fmla="*/ 4587347 w 8636594"/>
              <a:gd name="connsiteY68" fmla="*/ 5449380 h 6632561"/>
              <a:gd name="connsiteX69" fmla="*/ 4618793 w 8636594"/>
              <a:gd name="connsiteY69" fmla="*/ 5419830 h 6632561"/>
              <a:gd name="connsiteX70" fmla="*/ 4649922 w 8636594"/>
              <a:gd name="connsiteY70" fmla="*/ 5390040 h 6632561"/>
              <a:gd name="connsiteX71" fmla="*/ 4680742 w 8636594"/>
              <a:gd name="connsiteY71" fmla="*/ 5360014 h 6632561"/>
              <a:gd name="connsiteX72" fmla="*/ 4711259 w 8636594"/>
              <a:gd name="connsiteY72" fmla="*/ 5329755 h 6632561"/>
              <a:gd name="connsiteX73" fmla="*/ 4741478 w 8636594"/>
              <a:gd name="connsiteY73" fmla="*/ 5299266 h 6632561"/>
              <a:gd name="connsiteX74" fmla="*/ 4771408 w 8636594"/>
              <a:gd name="connsiteY74" fmla="*/ 5268551 h 6632561"/>
              <a:gd name="connsiteX75" fmla="*/ 4801053 w 8636594"/>
              <a:gd name="connsiteY75" fmla="*/ 5237614 h 6632561"/>
              <a:gd name="connsiteX76" fmla="*/ 4830420 w 8636594"/>
              <a:gd name="connsiteY76" fmla="*/ 5206458 h 6632561"/>
              <a:gd name="connsiteX77" fmla="*/ 4859516 w 8636594"/>
              <a:gd name="connsiteY77" fmla="*/ 5175087 h 6632561"/>
              <a:gd name="connsiteX78" fmla="*/ 4888347 w 8636594"/>
              <a:gd name="connsiteY78" fmla="*/ 5143504 h 6632561"/>
              <a:gd name="connsiteX79" fmla="*/ 4916919 w 8636594"/>
              <a:gd name="connsiteY79" fmla="*/ 5111713 h 6632561"/>
              <a:gd name="connsiteX80" fmla="*/ 4945238 w 8636594"/>
              <a:gd name="connsiteY80" fmla="*/ 5079717 h 6632561"/>
              <a:gd name="connsiteX81" fmla="*/ 4973311 w 8636594"/>
              <a:gd name="connsiteY81" fmla="*/ 5047519 h 6632561"/>
              <a:gd name="connsiteX82" fmla="*/ 5001145 w 8636594"/>
              <a:gd name="connsiteY82" fmla="*/ 5015124 h 6632561"/>
              <a:gd name="connsiteX83" fmla="*/ 5028745 w 8636594"/>
              <a:gd name="connsiteY83" fmla="*/ 4982535 h 6632561"/>
              <a:gd name="connsiteX84" fmla="*/ 5056117 w 8636594"/>
              <a:gd name="connsiteY84" fmla="*/ 4949755 h 6632561"/>
              <a:gd name="connsiteX85" fmla="*/ 5083269 w 8636594"/>
              <a:gd name="connsiteY85" fmla="*/ 4916787 h 6632561"/>
              <a:gd name="connsiteX86" fmla="*/ 5110207 w 8636594"/>
              <a:gd name="connsiteY86" fmla="*/ 4883636 h 6632561"/>
              <a:gd name="connsiteX87" fmla="*/ 5136937 w 8636594"/>
              <a:gd name="connsiteY87" fmla="*/ 4850305 h 6632561"/>
              <a:gd name="connsiteX88" fmla="*/ 5163464 w 8636594"/>
              <a:gd name="connsiteY88" fmla="*/ 4816797 h 6632561"/>
              <a:gd name="connsiteX89" fmla="*/ 5215940 w 8636594"/>
              <a:gd name="connsiteY89" fmla="*/ 4749265 h 6632561"/>
              <a:gd name="connsiteX90" fmla="*/ 5267684 w 8636594"/>
              <a:gd name="connsiteY90" fmla="*/ 4681068 h 6632561"/>
              <a:gd name="connsiteX91" fmla="*/ 5318748 w 8636594"/>
              <a:gd name="connsiteY91" fmla="*/ 4612234 h 6632561"/>
              <a:gd name="connsiteX92" fmla="*/ 5369182 w 8636594"/>
              <a:gd name="connsiteY92" fmla="*/ 4542793 h 6632561"/>
              <a:gd name="connsiteX93" fmla="*/ 5419038 w 8636594"/>
              <a:gd name="connsiteY93" fmla="*/ 4472771 h 6632561"/>
              <a:gd name="connsiteX94" fmla="*/ 5468365 w 8636594"/>
              <a:gd name="connsiteY94" fmla="*/ 4402196 h 6632561"/>
              <a:gd name="connsiteX95" fmla="*/ 5517215 w 8636594"/>
              <a:gd name="connsiteY95" fmla="*/ 4331098 h 6632561"/>
              <a:gd name="connsiteX96" fmla="*/ 5565637 w 8636594"/>
              <a:gd name="connsiteY96" fmla="*/ 4259503 h 6632561"/>
              <a:gd name="connsiteX97" fmla="*/ 5613684 w 8636594"/>
              <a:gd name="connsiteY97" fmla="*/ 4187441 h 6632561"/>
              <a:gd name="connsiteX98" fmla="*/ 5685160 w 8636594"/>
              <a:gd name="connsiteY98" fmla="*/ 4078531 h 6632561"/>
              <a:gd name="connsiteX99" fmla="*/ 5756074 w 8636594"/>
              <a:gd name="connsiteY99" fmla="*/ 3968727 h 6632561"/>
              <a:gd name="connsiteX100" fmla="*/ 5873483 w 8636594"/>
              <a:gd name="connsiteY100" fmla="*/ 3783989 h 6632561"/>
              <a:gd name="connsiteX101" fmla="*/ 6203209 w 8636594"/>
              <a:gd name="connsiteY101" fmla="*/ 3258640 h 6632561"/>
              <a:gd name="connsiteX102" fmla="*/ 6299430 w 8636594"/>
              <a:gd name="connsiteY102" fmla="*/ 3107321 h 6632561"/>
              <a:gd name="connsiteX103" fmla="*/ 6372650 w 8636594"/>
              <a:gd name="connsiteY103" fmla="*/ 2993735 h 6632561"/>
              <a:gd name="connsiteX104" fmla="*/ 6453197 w 8636594"/>
              <a:gd name="connsiteY104" fmla="*/ 2869788 h 6632561"/>
              <a:gd name="connsiteX105" fmla="*/ 6564167 w 8636594"/>
              <a:gd name="connsiteY105" fmla="*/ 2696807 h 6632561"/>
              <a:gd name="connsiteX106" fmla="*/ 6976233 w 8636594"/>
              <a:gd name="connsiteY106" fmla="*/ 2045274 h 6632561"/>
              <a:gd name="connsiteX107" fmla="*/ 7086755 w 8636594"/>
              <a:gd name="connsiteY107" fmla="*/ 1872743 h 6632561"/>
              <a:gd name="connsiteX108" fmla="*/ 7170279 w 8636594"/>
              <a:gd name="connsiteY108" fmla="*/ 1744202 h 6632561"/>
              <a:gd name="connsiteX109" fmla="*/ 7226351 w 8636594"/>
              <a:gd name="connsiteY109" fmla="*/ 1659017 h 6632561"/>
              <a:gd name="connsiteX110" fmla="*/ 7282789 w 8636594"/>
              <a:gd name="connsiteY110" fmla="*/ 1574303 h 6632561"/>
              <a:gd name="connsiteX111" fmla="*/ 7339643 w 8636594"/>
              <a:gd name="connsiteY111" fmla="*/ 1490113 h 6632561"/>
              <a:gd name="connsiteX112" fmla="*/ 7396957 w 8636594"/>
              <a:gd name="connsiteY112" fmla="*/ 1406503 h 6632561"/>
              <a:gd name="connsiteX113" fmla="*/ 7454781 w 8636594"/>
              <a:gd name="connsiteY113" fmla="*/ 1323526 h 6632561"/>
              <a:gd name="connsiteX114" fmla="*/ 7513161 w 8636594"/>
              <a:gd name="connsiteY114" fmla="*/ 1241237 h 6632561"/>
              <a:gd name="connsiteX115" fmla="*/ 7572144 w 8636594"/>
              <a:gd name="connsiteY115" fmla="*/ 1159689 h 6632561"/>
              <a:gd name="connsiteX116" fmla="*/ 7601877 w 8636594"/>
              <a:gd name="connsiteY116" fmla="*/ 1119210 h 6632561"/>
              <a:gd name="connsiteX117" fmla="*/ 7631779 w 8636594"/>
              <a:gd name="connsiteY117" fmla="*/ 1078937 h 6632561"/>
              <a:gd name="connsiteX118" fmla="*/ 7661855 w 8636594"/>
              <a:gd name="connsiteY118" fmla="*/ 1038876 h 6632561"/>
              <a:gd name="connsiteX119" fmla="*/ 7692111 w 8636594"/>
              <a:gd name="connsiteY119" fmla="*/ 999035 h 6632561"/>
              <a:gd name="connsiteX120" fmla="*/ 7722554 w 8636594"/>
              <a:gd name="connsiteY120" fmla="*/ 959419 h 6632561"/>
              <a:gd name="connsiteX121" fmla="*/ 7753190 w 8636594"/>
              <a:gd name="connsiteY121" fmla="*/ 920037 h 6632561"/>
              <a:gd name="connsiteX122" fmla="*/ 7784023 w 8636594"/>
              <a:gd name="connsiteY122" fmla="*/ 880894 h 6632561"/>
              <a:gd name="connsiteX123" fmla="*/ 7815061 w 8636594"/>
              <a:gd name="connsiteY123" fmla="*/ 841997 h 6632561"/>
              <a:gd name="connsiteX124" fmla="*/ 7846308 w 8636594"/>
              <a:gd name="connsiteY124" fmla="*/ 803354 h 6632561"/>
              <a:gd name="connsiteX125" fmla="*/ 7877772 w 8636594"/>
              <a:gd name="connsiteY125" fmla="*/ 764970 h 6632561"/>
              <a:gd name="connsiteX126" fmla="*/ 7909458 w 8636594"/>
              <a:gd name="connsiteY126" fmla="*/ 726853 h 6632561"/>
              <a:gd name="connsiteX127" fmla="*/ 7941371 w 8636594"/>
              <a:gd name="connsiteY127" fmla="*/ 689010 h 6632561"/>
              <a:gd name="connsiteX128" fmla="*/ 7973518 w 8636594"/>
              <a:gd name="connsiteY128" fmla="*/ 651447 h 6632561"/>
              <a:gd name="connsiteX129" fmla="*/ 8005905 w 8636594"/>
              <a:gd name="connsiteY129" fmla="*/ 614171 h 6632561"/>
              <a:gd name="connsiteX130" fmla="*/ 8038538 w 8636594"/>
              <a:gd name="connsiteY130" fmla="*/ 577189 h 6632561"/>
              <a:gd name="connsiteX131" fmla="*/ 8071421 w 8636594"/>
              <a:gd name="connsiteY131" fmla="*/ 540507 h 6632561"/>
              <a:gd name="connsiteX132" fmla="*/ 8104563 w 8636594"/>
              <a:gd name="connsiteY132" fmla="*/ 504132 h 6632561"/>
              <a:gd name="connsiteX133" fmla="*/ 8137967 w 8636594"/>
              <a:gd name="connsiteY133" fmla="*/ 468072 h 6632561"/>
              <a:gd name="connsiteX134" fmla="*/ 8171641 w 8636594"/>
              <a:gd name="connsiteY134" fmla="*/ 432332 h 6632561"/>
              <a:gd name="connsiteX135" fmla="*/ 8205590 w 8636594"/>
              <a:gd name="connsiteY135" fmla="*/ 396920 h 6632561"/>
              <a:gd name="connsiteX136" fmla="*/ 8239820 w 8636594"/>
              <a:gd name="connsiteY136" fmla="*/ 361843 h 6632561"/>
              <a:gd name="connsiteX137" fmla="*/ 8274337 w 8636594"/>
              <a:gd name="connsiteY137" fmla="*/ 327107 h 6632561"/>
              <a:gd name="connsiteX138" fmla="*/ 8309147 w 8636594"/>
              <a:gd name="connsiteY138" fmla="*/ 292718 h 6632561"/>
              <a:gd name="connsiteX139" fmla="*/ 8344256 w 8636594"/>
              <a:gd name="connsiteY139" fmla="*/ 258685 h 6632561"/>
              <a:gd name="connsiteX140" fmla="*/ 8379669 w 8636594"/>
              <a:gd name="connsiteY140" fmla="*/ 225013 h 6632561"/>
              <a:gd name="connsiteX141" fmla="*/ 8415394 w 8636594"/>
              <a:gd name="connsiteY141" fmla="*/ 191709 h 6632561"/>
              <a:gd name="connsiteX142" fmla="*/ 8451434 w 8636594"/>
              <a:gd name="connsiteY142" fmla="*/ 158780 h 6632561"/>
              <a:gd name="connsiteX143" fmla="*/ 8487798 w 8636594"/>
              <a:gd name="connsiteY143" fmla="*/ 126233 h 6632561"/>
              <a:gd name="connsiteX144" fmla="*/ 8524489 w 8636594"/>
              <a:gd name="connsiteY144" fmla="*/ 94075 h 6632561"/>
              <a:gd name="connsiteX145" fmla="*/ 8561515 w 8636594"/>
              <a:gd name="connsiteY145" fmla="*/ 62312 h 6632561"/>
              <a:gd name="connsiteX146" fmla="*/ 8598881 w 8636594"/>
              <a:gd name="connsiteY146" fmla="*/ 30951 h 6632561"/>
              <a:gd name="connsiteX147" fmla="*/ 8636594 w 8636594"/>
              <a:gd name="connsiteY147" fmla="*/ 0 h 6632561"/>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222486 w 8636594"/>
              <a:gd name="connsiteY6" fmla="*/ 5687627 h 6622937"/>
              <a:gd name="connsiteX7" fmla="*/ 2412216 w 8636594"/>
              <a:gd name="connsiteY7" fmla="*/ 5587741 h 6622937"/>
              <a:gd name="connsiteX8" fmla="*/ 2490090 w 8636594"/>
              <a:gd name="connsiteY8" fmla="*/ 5591230 h 6622937"/>
              <a:gd name="connsiteX9" fmla="*/ 2561975 w 8636594"/>
              <a:gd name="connsiteY9" fmla="*/ 5533193 h 6622937"/>
              <a:gd name="connsiteX10" fmla="*/ 2066817 w 8636594"/>
              <a:gd name="connsiteY10" fmla="*/ 6622937 h 6622937"/>
              <a:gd name="connsiteX11" fmla="*/ 2126742 w 8636594"/>
              <a:gd name="connsiteY11" fmla="*/ 6612869 h 6622937"/>
              <a:gd name="connsiteX12" fmla="*/ 2185991 w 8636594"/>
              <a:gd name="connsiteY12" fmla="*/ 6602362 h 6622937"/>
              <a:gd name="connsiteX13" fmla="*/ 2244569 w 8636594"/>
              <a:gd name="connsiteY13" fmla="*/ 6591417 h 6622937"/>
              <a:gd name="connsiteX14" fmla="*/ 2302482 w 8636594"/>
              <a:gd name="connsiteY14" fmla="*/ 6580040 h 6622937"/>
              <a:gd name="connsiteX15" fmla="*/ 2359737 w 8636594"/>
              <a:gd name="connsiteY15" fmla="*/ 6568233 h 6622937"/>
              <a:gd name="connsiteX16" fmla="*/ 2416341 w 8636594"/>
              <a:gd name="connsiteY16" fmla="*/ 6555999 h 6622937"/>
              <a:gd name="connsiteX17" fmla="*/ 2472299 w 8636594"/>
              <a:gd name="connsiteY17" fmla="*/ 6543344 h 6622937"/>
              <a:gd name="connsiteX18" fmla="*/ 2527618 w 8636594"/>
              <a:gd name="connsiteY18" fmla="*/ 6530269 h 6622937"/>
              <a:gd name="connsiteX19" fmla="*/ 2582304 w 8636594"/>
              <a:gd name="connsiteY19" fmla="*/ 6516778 h 6622937"/>
              <a:gd name="connsiteX20" fmla="*/ 2636364 w 8636594"/>
              <a:gd name="connsiteY20" fmla="*/ 6502876 h 6622937"/>
              <a:gd name="connsiteX21" fmla="*/ 2689804 w 8636594"/>
              <a:gd name="connsiteY21" fmla="*/ 6488565 h 6622937"/>
              <a:gd name="connsiteX22" fmla="*/ 2742629 w 8636594"/>
              <a:gd name="connsiteY22" fmla="*/ 6473849 h 6622937"/>
              <a:gd name="connsiteX23" fmla="*/ 2794848 w 8636594"/>
              <a:gd name="connsiteY23" fmla="*/ 6458731 h 6622937"/>
              <a:gd name="connsiteX24" fmla="*/ 2846466 w 8636594"/>
              <a:gd name="connsiteY24" fmla="*/ 6443216 h 6622937"/>
              <a:gd name="connsiteX25" fmla="*/ 2897488 w 8636594"/>
              <a:gd name="connsiteY25" fmla="*/ 6427305 h 6622937"/>
              <a:gd name="connsiteX26" fmla="*/ 2947923 w 8636594"/>
              <a:gd name="connsiteY26" fmla="*/ 6411004 h 6622937"/>
              <a:gd name="connsiteX27" fmla="*/ 2997775 w 8636594"/>
              <a:gd name="connsiteY27" fmla="*/ 6394316 h 6622937"/>
              <a:gd name="connsiteX28" fmla="*/ 3047052 w 8636594"/>
              <a:gd name="connsiteY28" fmla="*/ 6377243 h 6622937"/>
              <a:gd name="connsiteX29" fmla="*/ 3095759 w 8636594"/>
              <a:gd name="connsiteY29" fmla="*/ 6359791 h 6622937"/>
              <a:gd name="connsiteX30" fmla="*/ 3143903 w 8636594"/>
              <a:gd name="connsiteY30" fmla="*/ 6341961 h 6622937"/>
              <a:gd name="connsiteX31" fmla="*/ 3191491 w 8636594"/>
              <a:gd name="connsiteY31" fmla="*/ 6323757 h 6622937"/>
              <a:gd name="connsiteX32" fmla="*/ 3238528 w 8636594"/>
              <a:gd name="connsiteY32" fmla="*/ 6305184 h 6622937"/>
              <a:gd name="connsiteX33" fmla="*/ 3285021 w 8636594"/>
              <a:gd name="connsiteY33" fmla="*/ 6286245 h 6622937"/>
              <a:gd name="connsiteX34" fmla="*/ 3330977 w 8636594"/>
              <a:gd name="connsiteY34" fmla="*/ 6266942 h 6622937"/>
              <a:gd name="connsiteX35" fmla="*/ 3376401 w 8636594"/>
              <a:gd name="connsiteY35" fmla="*/ 6247281 h 6622937"/>
              <a:gd name="connsiteX36" fmla="*/ 3421300 w 8636594"/>
              <a:gd name="connsiteY36" fmla="*/ 6227263 h 6622937"/>
              <a:gd name="connsiteX37" fmla="*/ 3465680 w 8636594"/>
              <a:gd name="connsiteY37" fmla="*/ 6206893 h 6622937"/>
              <a:gd name="connsiteX38" fmla="*/ 3509548 w 8636594"/>
              <a:gd name="connsiteY38" fmla="*/ 6186174 h 6622937"/>
              <a:gd name="connsiteX39" fmla="*/ 3552910 w 8636594"/>
              <a:gd name="connsiteY39" fmla="*/ 6165110 h 6622937"/>
              <a:gd name="connsiteX40" fmla="*/ 3595773 w 8636594"/>
              <a:gd name="connsiteY40" fmla="*/ 6143704 h 6622937"/>
              <a:gd name="connsiteX41" fmla="*/ 3638142 w 8636594"/>
              <a:gd name="connsiteY41" fmla="*/ 6121960 h 6622937"/>
              <a:gd name="connsiteX42" fmla="*/ 3680024 w 8636594"/>
              <a:gd name="connsiteY42" fmla="*/ 6099881 h 6622937"/>
              <a:gd name="connsiteX43" fmla="*/ 3721426 w 8636594"/>
              <a:gd name="connsiteY43" fmla="*/ 6077471 h 6622937"/>
              <a:gd name="connsiteX44" fmla="*/ 3762353 w 8636594"/>
              <a:gd name="connsiteY44" fmla="*/ 6054733 h 6622937"/>
              <a:gd name="connsiteX45" fmla="*/ 3802812 w 8636594"/>
              <a:gd name="connsiteY45" fmla="*/ 6031671 h 6622937"/>
              <a:gd name="connsiteX46" fmla="*/ 3842810 w 8636594"/>
              <a:gd name="connsiteY46" fmla="*/ 6008288 h 6622937"/>
              <a:gd name="connsiteX47" fmla="*/ 3882352 w 8636594"/>
              <a:gd name="connsiteY47" fmla="*/ 5984588 h 6622937"/>
              <a:gd name="connsiteX48" fmla="*/ 3921445 w 8636594"/>
              <a:gd name="connsiteY48" fmla="*/ 5960574 h 6622937"/>
              <a:gd name="connsiteX49" fmla="*/ 3960096 w 8636594"/>
              <a:gd name="connsiteY49" fmla="*/ 5936250 h 6622937"/>
              <a:gd name="connsiteX50" fmla="*/ 3998311 w 8636594"/>
              <a:gd name="connsiteY50" fmla="*/ 5911619 h 6622937"/>
              <a:gd name="connsiteX51" fmla="*/ 4036095 w 8636594"/>
              <a:gd name="connsiteY51" fmla="*/ 5886685 h 6622937"/>
              <a:gd name="connsiteX52" fmla="*/ 4073456 w 8636594"/>
              <a:gd name="connsiteY52" fmla="*/ 5861452 h 6622937"/>
              <a:gd name="connsiteX53" fmla="*/ 4110400 w 8636594"/>
              <a:gd name="connsiteY53" fmla="*/ 5835922 h 6622937"/>
              <a:gd name="connsiteX54" fmla="*/ 4146933 w 8636594"/>
              <a:gd name="connsiteY54" fmla="*/ 5810100 h 6622937"/>
              <a:gd name="connsiteX55" fmla="*/ 4183061 w 8636594"/>
              <a:gd name="connsiteY55" fmla="*/ 5783988 h 6622937"/>
              <a:gd name="connsiteX56" fmla="*/ 4218791 w 8636594"/>
              <a:gd name="connsiteY56" fmla="*/ 5757591 h 6622937"/>
              <a:gd name="connsiteX57" fmla="*/ 4254129 w 8636594"/>
              <a:gd name="connsiteY57" fmla="*/ 5730912 h 6622937"/>
              <a:gd name="connsiteX58" fmla="*/ 4289081 w 8636594"/>
              <a:gd name="connsiteY58" fmla="*/ 5703955 h 6622937"/>
              <a:gd name="connsiteX59" fmla="*/ 4323654 w 8636594"/>
              <a:gd name="connsiteY59" fmla="*/ 5676722 h 6622937"/>
              <a:gd name="connsiteX60" fmla="*/ 4357854 w 8636594"/>
              <a:gd name="connsiteY60" fmla="*/ 5649218 h 6622937"/>
              <a:gd name="connsiteX61" fmla="*/ 4391688 w 8636594"/>
              <a:gd name="connsiteY61" fmla="*/ 5621446 h 6622937"/>
              <a:gd name="connsiteX62" fmla="*/ 4425162 w 8636594"/>
              <a:gd name="connsiteY62" fmla="*/ 5593409 h 6622937"/>
              <a:gd name="connsiteX63" fmla="*/ 4458281 w 8636594"/>
              <a:gd name="connsiteY63" fmla="*/ 5565111 h 6622937"/>
              <a:gd name="connsiteX64" fmla="*/ 4491053 w 8636594"/>
              <a:gd name="connsiteY64" fmla="*/ 5536556 h 6622937"/>
              <a:gd name="connsiteX65" fmla="*/ 4523484 w 8636594"/>
              <a:gd name="connsiteY65" fmla="*/ 5507747 h 6622937"/>
              <a:gd name="connsiteX66" fmla="*/ 4555580 w 8636594"/>
              <a:gd name="connsiteY66" fmla="*/ 5478687 h 6622937"/>
              <a:gd name="connsiteX67" fmla="*/ 4587347 w 8636594"/>
              <a:gd name="connsiteY67" fmla="*/ 5449380 h 6622937"/>
              <a:gd name="connsiteX68" fmla="*/ 4618793 w 8636594"/>
              <a:gd name="connsiteY68" fmla="*/ 5419830 h 6622937"/>
              <a:gd name="connsiteX69" fmla="*/ 4649922 w 8636594"/>
              <a:gd name="connsiteY69" fmla="*/ 5390040 h 6622937"/>
              <a:gd name="connsiteX70" fmla="*/ 4680742 w 8636594"/>
              <a:gd name="connsiteY70" fmla="*/ 5360014 h 6622937"/>
              <a:gd name="connsiteX71" fmla="*/ 4711259 w 8636594"/>
              <a:gd name="connsiteY71" fmla="*/ 5329755 h 6622937"/>
              <a:gd name="connsiteX72" fmla="*/ 4741478 w 8636594"/>
              <a:gd name="connsiteY72" fmla="*/ 5299266 h 6622937"/>
              <a:gd name="connsiteX73" fmla="*/ 4771408 w 8636594"/>
              <a:gd name="connsiteY73" fmla="*/ 5268551 h 6622937"/>
              <a:gd name="connsiteX74" fmla="*/ 4801053 w 8636594"/>
              <a:gd name="connsiteY74" fmla="*/ 5237614 h 6622937"/>
              <a:gd name="connsiteX75" fmla="*/ 4830420 w 8636594"/>
              <a:gd name="connsiteY75" fmla="*/ 5206458 h 6622937"/>
              <a:gd name="connsiteX76" fmla="*/ 4859516 w 8636594"/>
              <a:gd name="connsiteY76" fmla="*/ 5175087 h 6622937"/>
              <a:gd name="connsiteX77" fmla="*/ 4888347 w 8636594"/>
              <a:gd name="connsiteY77" fmla="*/ 5143504 h 6622937"/>
              <a:gd name="connsiteX78" fmla="*/ 4916919 w 8636594"/>
              <a:gd name="connsiteY78" fmla="*/ 5111713 h 6622937"/>
              <a:gd name="connsiteX79" fmla="*/ 4945238 w 8636594"/>
              <a:gd name="connsiteY79" fmla="*/ 5079717 h 6622937"/>
              <a:gd name="connsiteX80" fmla="*/ 4973311 w 8636594"/>
              <a:gd name="connsiteY80" fmla="*/ 5047519 h 6622937"/>
              <a:gd name="connsiteX81" fmla="*/ 5001145 w 8636594"/>
              <a:gd name="connsiteY81" fmla="*/ 5015124 h 6622937"/>
              <a:gd name="connsiteX82" fmla="*/ 5028745 w 8636594"/>
              <a:gd name="connsiteY82" fmla="*/ 4982535 h 6622937"/>
              <a:gd name="connsiteX83" fmla="*/ 5056117 w 8636594"/>
              <a:gd name="connsiteY83" fmla="*/ 4949755 h 6622937"/>
              <a:gd name="connsiteX84" fmla="*/ 5083269 w 8636594"/>
              <a:gd name="connsiteY84" fmla="*/ 4916787 h 6622937"/>
              <a:gd name="connsiteX85" fmla="*/ 5110207 w 8636594"/>
              <a:gd name="connsiteY85" fmla="*/ 4883636 h 6622937"/>
              <a:gd name="connsiteX86" fmla="*/ 5136937 w 8636594"/>
              <a:gd name="connsiteY86" fmla="*/ 4850305 h 6622937"/>
              <a:gd name="connsiteX87" fmla="*/ 5163464 w 8636594"/>
              <a:gd name="connsiteY87" fmla="*/ 4816797 h 6622937"/>
              <a:gd name="connsiteX88" fmla="*/ 5215940 w 8636594"/>
              <a:gd name="connsiteY88" fmla="*/ 4749265 h 6622937"/>
              <a:gd name="connsiteX89" fmla="*/ 5267684 w 8636594"/>
              <a:gd name="connsiteY89" fmla="*/ 4681068 h 6622937"/>
              <a:gd name="connsiteX90" fmla="*/ 5318748 w 8636594"/>
              <a:gd name="connsiteY90" fmla="*/ 4612234 h 6622937"/>
              <a:gd name="connsiteX91" fmla="*/ 5369182 w 8636594"/>
              <a:gd name="connsiteY91" fmla="*/ 4542793 h 6622937"/>
              <a:gd name="connsiteX92" fmla="*/ 5419038 w 8636594"/>
              <a:gd name="connsiteY92" fmla="*/ 4472771 h 6622937"/>
              <a:gd name="connsiteX93" fmla="*/ 5468365 w 8636594"/>
              <a:gd name="connsiteY93" fmla="*/ 4402196 h 6622937"/>
              <a:gd name="connsiteX94" fmla="*/ 5517215 w 8636594"/>
              <a:gd name="connsiteY94" fmla="*/ 4331098 h 6622937"/>
              <a:gd name="connsiteX95" fmla="*/ 5565637 w 8636594"/>
              <a:gd name="connsiteY95" fmla="*/ 4259503 h 6622937"/>
              <a:gd name="connsiteX96" fmla="*/ 5613684 w 8636594"/>
              <a:gd name="connsiteY96" fmla="*/ 4187441 h 6622937"/>
              <a:gd name="connsiteX97" fmla="*/ 5685160 w 8636594"/>
              <a:gd name="connsiteY97" fmla="*/ 4078531 h 6622937"/>
              <a:gd name="connsiteX98" fmla="*/ 5756074 w 8636594"/>
              <a:gd name="connsiteY98" fmla="*/ 3968727 h 6622937"/>
              <a:gd name="connsiteX99" fmla="*/ 5873483 w 8636594"/>
              <a:gd name="connsiteY99" fmla="*/ 3783989 h 6622937"/>
              <a:gd name="connsiteX100" fmla="*/ 6203209 w 8636594"/>
              <a:gd name="connsiteY100" fmla="*/ 3258640 h 6622937"/>
              <a:gd name="connsiteX101" fmla="*/ 6299430 w 8636594"/>
              <a:gd name="connsiteY101" fmla="*/ 3107321 h 6622937"/>
              <a:gd name="connsiteX102" fmla="*/ 6372650 w 8636594"/>
              <a:gd name="connsiteY102" fmla="*/ 2993735 h 6622937"/>
              <a:gd name="connsiteX103" fmla="*/ 6453197 w 8636594"/>
              <a:gd name="connsiteY103" fmla="*/ 2869788 h 6622937"/>
              <a:gd name="connsiteX104" fmla="*/ 6564167 w 8636594"/>
              <a:gd name="connsiteY104" fmla="*/ 2696807 h 6622937"/>
              <a:gd name="connsiteX105" fmla="*/ 6976233 w 8636594"/>
              <a:gd name="connsiteY105" fmla="*/ 2045274 h 6622937"/>
              <a:gd name="connsiteX106" fmla="*/ 7086755 w 8636594"/>
              <a:gd name="connsiteY106" fmla="*/ 1872743 h 6622937"/>
              <a:gd name="connsiteX107" fmla="*/ 7170279 w 8636594"/>
              <a:gd name="connsiteY107" fmla="*/ 1744202 h 6622937"/>
              <a:gd name="connsiteX108" fmla="*/ 7226351 w 8636594"/>
              <a:gd name="connsiteY108" fmla="*/ 1659017 h 6622937"/>
              <a:gd name="connsiteX109" fmla="*/ 7282789 w 8636594"/>
              <a:gd name="connsiteY109" fmla="*/ 1574303 h 6622937"/>
              <a:gd name="connsiteX110" fmla="*/ 7339643 w 8636594"/>
              <a:gd name="connsiteY110" fmla="*/ 1490113 h 6622937"/>
              <a:gd name="connsiteX111" fmla="*/ 7396957 w 8636594"/>
              <a:gd name="connsiteY111" fmla="*/ 1406503 h 6622937"/>
              <a:gd name="connsiteX112" fmla="*/ 7454781 w 8636594"/>
              <a:gd name="connsiteY112" fmla="*/ 1323526 h 6622937"/>
              <a:gd name="connsiteX113" fmla="*/ 7513161 w 8636594"/>
              <a:gd name="connsiteY113" fmla="*/ 1241237 h 6622937"/>
              <a:gd name="connsiteX114" fmla="*/ 7572144 w 8636594"/>
              <a:gd name="connsiteY114" fmla="*/ 1159689 h 6622937"/>
              <a:gd name="connsiteX115" fmla="*/ 7601877 w 8636594"/>
              <a:gd name="connsiteY115" fmla="*/ 1119210 h 6622937"/>
              <a:gd name="connsiteX116" fmla="*/ 7631779 w 8636594"/>
              <a:gd name="connsiteY116" fmla="*/ 1078937 h 6622937"/>
              <a:gd name="connsiteX117" fmla="*/ 7661855 w 8636594"/>
              <a:gd name="connsiteY117" fmla="*/ 1038876 h 6622937"/>
              <a:gd name="connsiteX118" fmla="*/ 7692111 w 8636594"/>
              <a:gd name="connsiteY118" fmla="*/ 999035 h 6622937"/>
              <a:gd name="connsiteX119" fmla="*/ 7722554 w 8636594"/>
              <a:gd name="connsiteY119" fmla="*/ 959419 h 6622937"/>
              <a:gd name="connsiteX120" fmla="*/ 7753190 w 8636594"/>
              <a:gd name="connsiteY120" fmla="*/ 920037 h 6622937"/>
              <a:gd name="connsiteX121" fmla="*/ 7784023 w 8636594"/>
              <a:gd name="connsiteY121" fmla="*/ 880894 h 6622937"/>
              <a:gd name="connsiteX122" fmla="*/ 7815061 w 8636594"/>
              <a:gd name="connsiteY122" fmla="*/ 841997 h 6622937"/>
              <a:gd name="connsiteX123" fmla="*/ 7846308 w 8636594"/>
              <a:gd name="connsiteY123" fmla="*/ 803354 h 6622937"/>
              <a:gd name="connsiteX124" fmla="*/ 7877772 w 8636594"/>
              <a:gd name="connsiteY124" fmla="*/ 764970 h 6622937"/>
              <a:gd name="connsiteX125" fmla="*/ 7909458 w 8636594"/>
              <a:gd name="connsiteY125" fmla="*/ 726853 h 6622937"/>
              <a:gd name="connsiteX126" fmla="*/ 7941371 w 8636594"/>
              <a:gd name="connsiteY126" fmla="*/ 689010 h 6622937"/>
              <a:gd name="connsiteX127" fmla="*/ 7973518 w 8636594"/>
              <a:gd name="connsiteY127" fmla="*/ 651447 h 6622937"/>
              <a:gd name="connsiteX128" fmla="*/ 8005905 w 8636594"/>
              <a:gd name="connsiteY128" fmla="*/ 614171 h 6622937"/>
              <a:gd name="connsiteX129" fmla="*/ 8038538 w 8636594"/>
              <a:gd name="connsiteY129" fmla="*/ 577189 h 6622937"/>
              <a:gd name="connsiteX130" fmla="*/ 8071421 w 8636594"/>
              <a:gd name="connsiteY130" fmla="*/ 540507 h 6622937"/>
              <a:gd name="connsiteX131" fmla="*/ 8104563 w 8636594"/>
              <a:gd name="connsiteY131" fmla="*/ 504132 h 6622937"/>
              <a:gd name="connsiteX132" fmla="*/ 8137967 w 8636594"/>
              <a:gd name="connsiteY132" fmla="*/ 468072 h 6622937"/>
              <a:gd name="connsiteX133" fmla="*/ 8171641 w 8636594"/>
              <a:gd name="connsiteY133" fmla="*/ 432332 h 6622937"/>
              <a:gd name="connsiteX134" fmla="*/ 8205590 w 8636594"/>
              <a:gd name="connsiteY134" fmla="*/ 396920 h 6622937"/>
              <a:gd name="connsiteX135" fmla="*/ 8239820 w 8636594"/>
              <a:gd name="connsiteY135" fmla="*/ 361843 h 6622937"/>
              <a:gd name="connsiteX136" fmla="*/ 8274337 w 8636594"/>
              <a:gd name="connsiteY136" fmla="*/ 327107 h 6622937"/>
              <a:gd name="connsiteX137" fmla="*/ 8309147 w 8636594"/>
              <a:gd name="connsiteY137" fmla="*/ 292718 h 6622937"/>
              <a:gd name="connsiteX138" fmla="*/ 8344256 w 8636594"/>
              <a:gd name="connsiteY138" fmla="*/ 258685 h 6622937"/>
              <a:gd name="connsiteX139" fmla="*/ 8379669 w 8636594"/>
              <a:gd name="connsiteY139" fmla="*/ 225013 h 6622937"/>
              <a:gd name="connsiteX140" fmla="*/ 8415394 w 8636594"/>
              <a:gd name="connsiteY140" fmla="*/ 191709 h 6622937"/>
              <a:gd name="connsiteX141" fmla="*/ 8451434 w 8636594"/>
              <a:gd name="connsiteY141" fmla="*/ 158780 h 6622937"/>
              <a:gd name="connsiteX142" fmla="*/ 8487798 w 8636594"/>
              <a:gd name="connsiteY142" fmla="*/ 126233 h 6622937"/>
              <a:gd name="connsiteX143" fmla="*/ 8524489 w 8636594"/>
              <a:gd name="connsiteY143" fmla="*/ 94075 h 6622937"/>
              <a:gd name="connsiteX144" fmla="*/ 8561515 w 8636594"/>
              <a:gd name="connsiteY144" fmla="*/ 62312 h 6622937"/>
              <a:gd name="connsiteX145" fmla="*/ 8598881 w 8636594"/>
              <a:gd name="connsiteY145" fmla="*/ 30951 h 6622937"/>
              <a:gd name="connsiteX146" fmla="*/ 8636594 w 8636594"/>
              <a:gd name="connsiteY146"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222486 w 8636594"/>
              <a:gd name="connsiteY5" fmla="*/ 5687627 h 6622937"/>
              <a:gd name="connsiteX6" fmla="*/ 2412216 w 8636594"/>
              <a:gd name="connsiteY6" fmla="*/ 5587741 h 6622937"/>
              <a:gd name="connsiteX7" fmla="*/ 2490090 w 8636594"/>
              <a:gd name="connsiteY7" fmla="*/ 5591230 h 6622937"/>
              <a:gd name="connsiteX8" fmla="*/ 2561975 w 8636594"/>
              <a:gd name="connsiteY8" fmla="*/ 5533193 h 6622937"/>
              <a:gd name="connsiteX9" fmla="*/ 2066817 w 8636594"/>
              <a:gd name="connsiteY9" fmla="*/ 6622937 h 6622937"/>
              <a:gd name="connsiteX10" fmla="*/ 2126742 w 8636594"/>
              <a:gd name="connsiteY10" fmla="*/ 6612869 h 6622937"/>
              <a:gd name="connsiteX11" fmla="*/ 2185991 w 8636594"/>
              <a:gd name="connsiteY11" fmla="*/ 6602362 h 6622937"/>
              <a:gd name="connsiteX12" fmla="*/ 2244569 w 8636594"/>
              <a:gd name="connsiteY12" fmla="*/ 6591417 h 6622937"/>
              <a:gd name="connsiteX13" fmla="*/ 2302482 w 8636594"/>
              <a:gd name="connsiteY13" fmla="*/ 6580040 h 6622937"/>
              <a:gd name="connsiteX14" fmla="*/ 2359737 w 8636594"/>
              <a:gd name="connsiteY14" fmla="*/ 6568233 h 6622937"/>
              <a:gd name="connsiteX15" fmla="*/ 2416341 w 8636594"/>
              <a:gd name="connsiteY15" fmla="*/ 6555999 h 6622937"/>
              <a:gd name="connsiteX16" fmla="*/ 2472299 w 8636594"/>
              <a:gd name="connsiteY16" fmla="*/ 6543344 h 6622937"/>
              <a:gd name="connsiteX17" fmla="*/ 2527618 w 8636594"/>
              <a:gd name="connsiteY17" fmla="*/ 6530269 h 6622937"/>
              <a:gd name="connsiteX18" fmla="*/ 2582304 w 8636594"/>
              <a:gd name="connsiteY18" fmla="*/ 6516778 h 6622937"/>
              <a:gd name="connsiteX19" fmla="*/ 2636364 w 8636594"/>
              <a:gd name="connsiteY19" fmla="*/ 6502876 h 6622937"/>
              <a:gd name="connsiteX20" fmla="*/ 2689804 w 8636594"/>
              <a:gd name="connsiteY20" fmla="*/ 6488565 h 6622937"/>
              <a:gd name="connsiteX21" fmla="*/ 2742629 w 8636594"/>
              <a:gd name="connsiteY21" fmla="*/ 6473849 h 6622937"/>
              <a:gd name="connsiteX22" fmla="*/ 2794848 w 8636594"/>
              <a:gd name="connsiteY22" fmla="*/ 6458731 h 6622937"/>
              <a:gd name="connsiteX23" fmla="*/ 2846466 w 8636594"/>
              <a:gd name="connsiteY23" fmla="*/ 6443216 h 6622937"/>
              <a:gd name="connsiteX24" fmla="*/ 2897488 w 8636594"/>
              <a:gd name="connsiteY24" fmla="*/ 6427305 h 6622937"/>
              <a:gd name="connsiteX25" fmla="*/ 2947923 w 8636594"/>
              <a:gd name="connsiteY25" fmla="*/ 6411004 h 6622937"/>
              <a:gd name="connsiteX26" fmla="*/ 2997775 w 8636594"/>
              <a:gd name="connsiteY26" fmla="*/ 6394316 h 6622937"/>
              <a:gd name="connsiteX27" fmla="*/ 3047052 w 8636594"/>
              <a:gd name="connsiteY27" fmla="*/ 6377243 h 6622937"/>
              <a:gd name="connsiteX28" fmla="*/ 3095759 w 8636594"/>
              <a:gd name="connsiteY28" fmla="*/ 6359791 h 6622937"/>
              <a:gd name="connsiteX29" fmla="*/ 3143903 w 8636594"/>
              <a:gd name="connsiteY29" fmla="*/ 6341961 h 6622937"/>
              <a:gd name="connsiteX30" fmla="*/ 3191491 w 8636594"/>
              <a:gd name="connsiteY30" fmla="*/ 6323757 h 6622937"/>
              <a:gd name="connsiteX31" fmla="*/ 3238528 w 8636594"/>
              <a:gd name="connsiteY31" fmla="*/ 6305184 h 6622937"/>
              <a:gd name="connsiteX32" fmla="*/ 3285021 w 8636594"/>
              <a:gd name="connsiteY32" fmla="*/ 6286245 h 6622937"/>
              <a:gd name="connsiteX33" fmla="*/ 3330977 w 8636594"/>
              <a:gd name="connsiteY33" fmla="*/ 6266942 h 6622937"/>
              <a:gd name="connsiteX34" fmla="*/ 3376401 w 8636594"/>
              <a:gd name="connsiteY34" fmla="*/ 6247281 h 6622937"/>
              <a:gd name="connsiteX35" fmla="*/ 3421300 w 8636594"/>
              <a:gd name="connsiteY35" fmla="*/ 6227263 h 6622937"/>
              <a:gd name="connsiteX36" fmla="*/ 3465680 w 8636594"/>
              <a:gd name="connsiteY36" fmla="*/ 6206893 h 6622937"/>
              <a:gd name="connsiteX37" fmla="*/ 3509548 w 8636594"/>
              <a:gd name="connsiteY37" fmla="*/ 6186174 h 6622937"/>
              <a:gd name="connsiteX38" fmla="*/ 3552910 w 8636594"/>
              <a:gd name="connsiteY38" fmla="*/ 6165110 h 6622937"/>
              <a:gd name="connsiteX39" fmla="*/ 3595773 w 8636594"/>
              <a:gd name="connsiteY39" fmla="*/ 6143704 h 6622937"/>
              <a:gd name="connsiteX40" fmla="*/ 3638142 w 8636594"/>
              <a:gd name="connsiteY40" fmla="*/ 6121960 h 6622937"/>
              <a:gd name="connsiteX41" fmla="*/ 3680024 w 8636594"/>
              <a:gd name="connsiteY41" fmla="*/ 6099881 h 6622937"/>
              <a:gd name="connsiteX42" fmla="*/ 3721426 w 8636594"/>
              <a:gd name="connsiteY42" fmla="*/ 6077471 h 6622937"/>
              <a:gd name="connsiteX43" fmla="*/ 3762353 w 8636594"/>
              <a:gd name="connsiteY43" fmla="*/ 6054733 h 6622937"/>
              <a:gd name="connsiteX44" fmla="*/ 3802812 w 8636594"/>
              <a:gd name="connsiteY44" fmla="*/ 6031671 h 6622937"/>
              <a:gd name="connsiteX45" fmla="*/ 3842810 w 8636594"/>
              <a:gd name="connsiteY45" fmla="*/ 6008288 h 6622937"/>
              <a:gd name="connsiteX46" fmla="*/ 3882352 w 8636594"/>
              <a:gd name="connsiteY46" fmla="*/ 5984588 h 6622937"/>
              <a:gd name="connsiteX47" fmla="*/ 3921445 w 8636594"/>
              <a:gd name="connsiteY47" fmla="*/ 5960574 h 6622937"/>
              <a:gd name="connsiteX48" fmla="*/ 3960096 w 8636594"/>
              <a:gd name="connsiteY48" fmla="*/ 5936250 h 6622937"/>
              <a:gd name="connsiteX49" fmla="*/ 3998311 w 8636594"/>
              <a:gd name="connsiteY49" fmla="*/ 5911619 h 6622937"/>
              <a:gd name="connsiteX50" fmla="*/ 4036095 w 8636594"/>
              <a:gd name="connsiteY50" fmla="*/ 5886685 h 6622937"/>
              <a:gd name="connsiteX51" fmla="*/ 4073456 w 8636594"/>
              <a:gd name="connsiteY51" fmla="*/ 5861452 h 6622937"/>
              <a:gd name="connsiteX52" fmla="*/ 4110400 w 8636594"/>
              <a:gd name="connsiteY52" fmla="*/ 5835922 h 6622937"/>
              <a:gd name="connsiteX53" fmla="*/ 4146933 w 8636594"/>
              <a:gd name="connsiteY53" fmla="*/ 5810100 h 6622937"/>
              <a:gd name="connsiteX54" fmla="*/ 4183061 w 8636594"/>
              <a:gd name="connsiteY54" fmla="*/ 5783988 h 6622937"/>
              <a:gd name="connsiteX55" fmla="*/ 4218791 w 8636594"/>
              <a:gd name="connsiteY55" fmla="*/ 5757591 h 6622937"/>
              <a:gd name="connsiteX56" fmla="*/ 4254129 w 8636594"/>
              <a:gd name="connsiteY56" fmla="*/ 5730912 h 6622937"/>
              <a:gd name="connsiteX57" fmla="*/ 4289081 w 8636594"/>
              <a:gd name="connsiteY57" fmla="*/ 5703955 h 6622937"/>
              <a:gd name="connsiteX58" fmla="*/ 4323654 w 8636594"/>
              <a:gd name="connsiteY58" fmla="*/ 5676722 h 6622937"/>
              <a:gd name="connsiteX59" fmla="*/ 4357854 w 8636594"/>
              <a:gd name="connsiteY59" fmla="*/ 5649218 h 6622937"/>
              <a:gd name="connsiteX60" fmla="*/ 4391688 w 8636594"/>
              <a:gd name="connsiteY60" fmla="*/ 5621446 h 6622937"/>
              <a:gd name="connsiteX61" fmla="*/ 4425162 w 8636594"/>
              <a:gd name="connsiteY61" fmla="*/ 5593409 h 6622937"/>
              <a:gd name="connsiteX62" fmla="*/ 4458281 w 8636594"/>
              <a:gd name="connsiteY62" fmla="*/ 5565111 h 6622937"/>
              <a:gd name="connsiteX63" fmla="*/ 4491053 w 8636594"/>
              <a:gd name="connsiteY63" fmla="*/ 5536556 h 6622937"/>
              <a:gd name="connsiteX64" fmla="*/ 4523484 w 8636594"/>
              <a:gd name="connsiteY64" fmla="*/ 5507747 h 6622937"/>
              <a:gd name="connsiteX65" fmla="*/ 4555580 w 8636594"/>
              <a:gd name="connsiteY65" fmla="*/ 5478687 h 6622937"/>
              <a:gd name="connsiteX66" fmla="*/ 4587347 w 8636594"/>
              <a:gd name="connsiteY66" fmla="*/ 5449380 h 6622937"/>
              <a:gd name="connsiteX67" fmla="*/ 4618793 w 8636594"/>
              <a:gd name="connsiteY67" fmla="*/ 5419830 h 6622937"/>
              <a:gd name="connsiteX68" fmla="*/ 4649922 w 8636594"/>
              <a:gd name="connsiteY68" fmla="*/ 5390040 h 6622937"/>
              <a:gd name="connsiteX69" fmla="*/ 4680742 w 8636594"/>
              <a:gd name="connsiteY69" fmla="*/ 5360014 h 6622937"/>
              <a:gd name="connsiteX70" fmla="*/ 4711259 w 8636594"/>
              <a:gd name="connsiteY70" fmla="*/ 5329755 h 6622937"/>
              <a:gd name="connsiteX71" fmla="*/ 4741478 w 8636594"/>
              <a:gd name="connsiteY71" fmla="*/ 5299266 h 6622937"/>
              <a:gd name="connsiteX72" fmla="*/ 4771408 w 8636594"/>
              <a:gd name="connsiteY72" fmla="*/ 5268551 h 6622937"/>
              <a:gd name="connsiteX73" fmla="*/ 4801053 w 8636594"/>
              <a:gd name="connsiteY73" fmla="*/ 5237614 h 6622937"/>
              <a:gd name="connsiteX74" fmla="*/ 4830420 w 8636594"/>
              <a:gd name="connsiteY74" fmla="*/ 5206458 h 6622937"/>
              <a:gd name="connsiteX75" fmla="*/ 4859516 w 8636594"/>
              <a:gd name="connsiteY75" fmla="*/ 5175087 h 6622937"/>
              <a:gd name="connsiteX76" fmla="*/ 4888347 w 8636594"/>
              <a:gd name="connsiteY76" fmla="*/ 5143504 h 6622937"/>
              <a:gd name="connsiteX77" fmla="*/ 4916919 w 8636594"/>
              <a:gd name="connsiteY77" fmla="*/ 5111713 h 6622937"/>
              <a:gd name="connsiteX78" fmla="*/ 4945238 w 8636594"/>
              <a:gd name="connsiteY78" fmla="*/ 5079717 h 6622937"/>
              <a:gd name="connsiteX79" fmla="*/ 4973311 w 8636594"/>
              <a:gd name="connsiteY79" fmla="*/ 5047519 h 6622937"/>
              <a:gd name="connsiteX80" fmla="*/ 5001145 w 8636594"/>
              <a:gd name="connsiteY80" fmla="*/ 5015124 h 6622937"/>
              <a:gd name="connsiteX81" fmla="*/ 5028745 w 8636594"/>
              <a:gd name="connsiteY81" fmla="*/ 4982535 h 6622937"/>
              <a:gd name="connsiteX82" fmla="*/ 5056117 w 8636594"/>
              <a:gd name="connsiteY82" fmla="*/ 4949755 h 6622937"/>
              <a:gd name="connsiteX83" fmla="*/ 5083269 w 8636594"/>
              <a:gd name="connsiteY83" fmla="*/ 4916787 h 6622937"/>
              <a:gd name="connsiteX84" fmla="*/ 5110207 w 8636594"/>
              <a:gd name="connsiteY84" fmla="*/ 4883636 h 6622937"/>
              <a:gd name="connsiteX85" fmla="*/ 5136937 w 8636594"/>
              <a:gd name="connsiteY85" fmla="*/ 4850305 h 6622937"/>
              <a:gd name="connsiteX86" fmla="*/ 5163464 w 8636594"/>
              <a:gd name="connsiteY86" fmla="*/ 4816797 h 6622937"/>
              <a:gd name="connsiteX87" fmla="*/ 5215940 w 8636594"/>
              <a:gd name="connsiteY87" fmla="*/ 4749265 h 6622937"/>
              <a:gd name="connsiteX88" fmla="*/ 5267684 w 8636594"/>
              <a:gd name="connsiteY88" fmla="*/ 4681068 h 6622937"/>
              <a:gd name="connsiteX89" fmla="*/ 5318748 w 8636594"/>
              <a:gd name="connsiteY89" fmla="*/ 4612234 h 6622937"/>
              <a:gd name="connsiteX90" fmla="*/ 5369182 w 8636594"/>
              <a:gd name="connsiteY90" fmla="*/ 4542793 h 6622937"/>
              <a:gd name="connsiteX91" fmla="*/ 5419038 w 8636594"/>
              <a:gd name="connsiteY91" fmla="*/ 4472771 h 6622937"/>
              <a:gd name="connsiteX92" fmla="*/ 5468365 w 8636594"/>
              <a:gd name="connsiteY92" fmla="*/ 4402196 h 6622937"/>
              <a:gd name="connsiteX93" fmla="*/ 5517215 w 8636594"/>
              <a:gd name="connsiteY93" fmla="*/ 4331098 h 6622937"/>
              <a:gd name="connsiteX94" fmla="*/ 5565637 w 8636594"/>
              <a:gd name="connsiteY94" fmla="*/ 4259503 h 6622937"/>
              <a:gd name="connsiteX95" fmla="*/ 5613684 w 8636594"/>
              <a:gd name="connsiteY95" fmla="*/ 4187441 h 6622937"/>
              <a:gd name="connsiteX96" fmla="*/ 5685160 w 8636594"/>
              <a:gd name="connsiteY96" fmla="*/ 4078531 h 6622937"/>
              <a:gd name="connsiteX97" fmla="*/ 5756074 w 8636594"/>
              <a:gd name="connsiteY97" fmla="*/ 3968727 h 6622937"/>
              <a:gd name="connsiteX98" fmla="*/ 5873483 w 8636594"/>
              <a:gd name="connsiteY98" fmla="*/ 3783989 h 6622937"/>
              <a:gd name="connsiteX99" fmla="*/ 6203209 w 8636594"/>
              <a:gd name="connsiteY99" fmla="*/ 3258640 h 6622937"/>
              <a:gd name="connsiteX100" fmla="*/ 6299430 w 8636594"/>
              <a:gd name="connsiteY100" fmla="*/ 3107321 h 6622937"/>
              <a:gd name="connsiteX101" fmla="*/ 6372650 w 8636594"/>
              <a:gd name="connsiteY101" fmla="*/ 2993735 h 6622937"/>
              <a:gd name="connsiteX102" fmla="*/ 6453197 w 8636594"/>
              <a:gd name="connsiteY102" fmla="*/ 2869788 h 6622937"/>
              <a:gd name="connsiteX103" fmla="*/ 6564167 w 8636594"/>
              <a:gd name="connsiteY103" fmla="*/ 2696807 h 6622937"/>
              <a:gd name="connsiteX104" fmla="*/ 6976233 w 8636594"/>
              <a:gd name="connsiteY104" fmla="*/ 2045274 h 6622937"/>
              <a:gd name="connsiteX105" fmla="*/ 7086755 w 8636594"/>
              <a:gd name="connsiteY105" fmla="*/ 1872743 h 6622937"/>
              <a:gd name="connsiteX106" fmla="*/ 7170279 w 8636594"/>
              <a:gd name="connsiteY106" fmla="*/ 1744202 h 6622937"/>
              <a:gd name="connsiteX107" fmla="*/ 7226351 w 8636594"/>
              <a:gd name="connsiteY107" fmla="*/ 1659017 h 6622937"/>
              <a:gd name="connsiteX108" fmla="*/ 7282789 w 8636594"/>
              <a:gd name="connsiteY108" fmla="*/ 1574303 h 6622937"/>
              <a:gd name="connsiteX109" fmla="*/ 7339643 w 8636594"/>
              <a:gd name="connsiteY109" fmla="*/ 1490113 h 6622937"/>
              <a:gd name="connsiteX110" fmla="*/ 7396957 w 8636594"/>
              <a:gd name="connsiteY110" fmla="*/ 1406503 h 6622937"/>
              <a:gd name="connsiteX111" fmla="*/ 7454781 w 8636594"/>
              <a:gd name="connsiteY111" fmla="*/ 1323526 h 6622937"/>
              <a:gd name="connsiteX112" fmla="*/ 7513161 w 8636594"/>
              <a:gd name="connsiteY112" fmla="*/ 1241237 h 6622937"/>
              <a:gd name="connsiteX113" fmla="*/ 7572144 w 8636594"/>
              <a:gd name="connsiteY113" fmla="*/ 1159689 h 6622937"/>
              <a:gd name="connsiteX114" fmla="*/ 7601877 w 8636594"/>
              <a:gd name="connsiteY114" fmla="*/ 1119210 h 6622937"/>
              <a:gd name="connsiteX115" fmla="*/ 7631779 w 8636594"/>
              <a:gd name="connsiteY115" fmla="*/ 1078937 h 6622937"/>
              <a:gd name="connsiteX116" fmla="*/ 7661855 w 8636594"/>
              <a:gd name="connsiteY116" fmla="*/ 1038876 h 6622937"/>
              <a:gd name="connsiteX117" fmla="*/ 7692111 w 8636594"/>
              <a:gd name="connsiteY117" fmla="*/ 999035 h 6622937"/>
              <a:gd name="connsiteX118" fmla="*/ 7722554 w 8636594"/>
              <a:gd name="connsiteY118" fmla="*/ 959419 h 6622937"/>
              <a:gd name="connsiteX119" fmla="*/ 7753190 w 8636594"/>
              <a:gd name="connsiteY119" fmla="*/ 920037 h 6622937"/>
              <a:gd name="connsiteX120" fmla="*/ 7784023 w 8636594"/>
              <a:gd name="connsiteY120" fmla="*/ 880894 h 6622937"/>
              <a:gd name="connsiteX121" fmla="*/ 7815061 w 8636594"/>
              <a:gd name="connsiteY121" fmla="*/ 841997 h 6622937"/>
              <a:gd name="connsiteX122" fmla="*/ 7846308 w 8636594"/>
              <a:gd name="connsiteY122" fmla="*/ 803354 h 6622937"/>
              <a:gd name="connsiteX123" fmla="*/ 7877772 w 8636594"/>
              <a:gd name="connsiteY123" fmla="*/ 764970 h 6622937"/>
              <a:gd name="connsiteX124" fmla="*/ 7909458 w 8636594"/>
              <a:gd name="connsiteY124" fmla="*/ 726853 h 6622937"/>
              <a:gd name="connsiteX125" fmla="*/ 7941371 w 8636594"/>
              <a:gd name="connsiteY125" fmla="*/ 689010 h 6622937"/>
              <a:gd name="connsiteX126" fmla="*/ 7973518 w 8636594"/>
              <a:gd name="connsiteY126" fmla="*/ 651447 h 6622937"/>
              <a:gd name="connsiteX127" fmla="*/ 8005905 w 8636594"/>
              <a:gd name="connsiteY127" fmla="*/ 614171 h 6622937"/>
              <a:gd name="connsiteX128" fmla="*/ 8038538 w 8636594"/>
              <a:gd name="connsiteY128" fmla="*/ 577189 h 6622937"/>
              <a:gd name="connsiteX129" fmla="*/ 8071421 w 8636594"/>
              <a:gd name="connsiteY129" fmla="*/ 540507 h 6622937"/>
              <a:gd name="connsiteX130" fmla="*/ 8104563 w 8636594"/>
              <a:gd name="connsiteY130" fmla="*/ 504132 h 6622937"/>
              <a:gd name="connsiteX131" fmla="*/ 8137967 w 8636594"/>
              <a:gd name="connsiteY131" fmla="*/ 468072 h 6622937"/>
              <a:gd name="connsiteX132" fmla="*/ 8171641 w 8636594"/>
              <a:gd name="connsiteY132" fmla="*/ 432332 h 6622937"/>
              <a:gd name="connsiteX133" fmla="*/ 8205590 w 8636594"/>
              <a:gd name="connsiteY133" fmla="*/ 396920 h 6622937"/>
              <a:gd name="connsiteX134" fmla="*/ 8239820 w 8636594"/>
              <a:gd name="connsiteY134" fmla="*/ 361843 h 6622937"/>
              <a:gd name="connsiteX135" fmla="*/ 8274337 w 8636594"/>
              <a:gd name="connsiteY135" fmla="*/ 327107 h 6622937"/>
              <a:gd name="connsiteX136" fmla="*/ 8309147 w 8636594"/>
              <a:gd name="connsiteY136" fmla="*/ 292718 h 6622937"/>
              <a:gd name="connsiteX137" fmla="*/ 8344256 w 8636594"/>
              <a:gd name="connsiteY137" fmla="*/ 258685 h 6622937"/>
              <a:gd name="connsiteX138" fmla="*/ 8379669 w 8636594"/>
              <a:gd name="connsiteY138" fmla="*/ 225013 h 6622937"/>
              <a:gd name="connsiteX139" fmla="*/ 8415394 w 8636594"/>
              <a:gd name="connsiteY139" fmla="*/ 191709 h 6622937"/>
              <a:gd name="connsiteX140" fmla="*/ 8451434 w 8636594"/>
              <a:gd name="connsiteY140" fmla="*/ 158780 h 6622937"/>
              <a:gd name="connsiteX141" fmla="*/ 8487798 w 8636594"/>
              <a:gd name="connsiteY141" fmla="*/ 126233 h 6622937"/>
              <a:gd name="connsiteX142" fmla="*/ 8524489 w 8636594"/>
              <a:gd name="connsiteY142" fmla="*/ 94075 h 6622937"/>
              <a:gd name="connsiteX143" fmla="*/ 8561515 w 8636594"/>
              <a:gd name="connsiteY143" fmla="*/ 62312 h 6622937"/>
              <a:gd name="connsiteX144" fmla="*/ 8598881 w 8636594"/>
              <a:gd name="connsiteY144" fmla="*/ 30951 h 6622937"/>
              <a:gd name="connsiteX145" fmla="*/ 8636594 w 8636594"/>
              <a:gd name="connsiteY145"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12216 w 8636594"/>
              <a:gd name="connsiteY5" fmla="*/ 5587741 h 6622937"/>
              <a:gd name="connsiteX6" fmla="*/ 2490090 w 8636594"/>
              <a:gd name="connsiteY6" fmla="*/ 5591230 h 6622937"/>
              <a:gd name="connsiteX7" fmla="*/ 2561975 w 8636594"/>
              <a:gd name="connsiteY7" fmla="*/ 5533193 h 6622937"/>
              <a:gd name="connsiteX8" fmla="*/ 2066817 w 8636594"/>
              <a:gd name="connsiteY8" fmla="*/ 6622937 h 6622937"/>
              <a:gd name="connsiteX9" fmla="*/ 2126742 w 8636594"/>
              <a:gd name="connsiteY9" fmla="*/ 6612869 h 6622937"/>
              <a:gd name="connsiteX10" fmla="*/ 2185991 w 8636594"/>
              <a:gd name="connsiteY10" fmla="*/ 6602362 h 6622937"/>
              <a:gd name="connsiteX11" fmla="*/ 2244569 w 8636594"/>
              <a:gd name="connsiteY11" fmla="*/ 6591417 h 6622937"/>
              <a:gd name="connsiteX12" fmla="*/ 2302482 w 8636594"/>
              <a:gd name="connsiteY12" fmla="*/ 6580040 h 6622937"/>
              <a:gd name="connsiteX13" fmla="*/ 2359737 w 8636594"/>
              <a:gd name="connsiteY13" fmla="*/ 6568233 h 6622937"/>
              <a:gd name="connsiteX14" fmla="*/ 2416341 w 8636594"/>
              <a:gd name="connsiteY14" fmla="*/ 6555999 h 6622937"/>
              <a:gd name="connsiteX15" fmla="*/ 2472299 w 8636594"/>
              <a:gd name="connsiteY15" fmla="*/ 6543344 h 6622937"/>
              <a:gd name="connsiteX16" fmla="*/ 2527618 w 8636594"/>
              <a:gd name="connsiteY16" fmla="*/ 6530269 h 6622937"/>
              <a:gd name="connsiteX17" fmla="*/ 2582304 w 8636594"/>
              <a:gd name="connsiteY17" fmla="*/ 6516778 h 6622937"/>
              <a:gd name="connsiteX18" fmla="*/ 2636364 w 8636594"/>
              <a:gd name="connsiteY18" fmla="*/ 6502876 h 6622937"/>
              <a:gd name="connsiteX19" fmla="*/ 2689804 w 8636594"/>
              <a:gd name="connsiteY19" fmla="*/ 6488565 h 6622937"/>
              <a:gd name="connsiteX20" fmla="*/ 2742629 w 8636594"/>
              <a:gd name="connsiteY20" fmla="*/ 6473849 h 6622937"/>
              <a:gd name="connsiteX21" fmla="*/ 2794848 w 8636594"/>
              <a:gd name="connsiteY21" fmla="*/ 6458731 h 6622937"/>
              <a:gd name="connsiteX22" fmla="*/ 2846466 w 8636594"/>
              <a:gd name="connsiteY22" fmla="*/ 6443216 h 6622937"/>
              <a:gd name="connsiteX23" fmla="*/ 2897488 w 8636594"/>
              <a:gd name="connsiteY23" fmla="*/ 6427305 h 6622937"/>
              <a:gd name="connsiteX24" fmla="*/ 2947923 w 8636594"/>
              <a:gd name="connsiteY24" fmla="*/ 6411004 h 6622937"/>
              <a:gd name="connsiteX25" fmla="*/ 2997775 w 8636594"/>
              <a:gd name="connsiteY25" fmla="*/ 6394316 h 6622937"/>
              <a:gd name="connsiteX26" fmla="*/ 3047052 w 8636594"/>
              <a:gd name="connsiteY26" fmla="*/ 6377243 h 6622937"/>
              <a:gd name="connsiteX27" fmla="*/ 3095759 w 8636594"/>
              <a:gd name="connsiteY27" fmla="*/ 6359791 h 6622937"/>
              <a:gd name="connsiteX28" fmla="*/ 3143903 w 8636594"/>
              <a:gd name="connsiteY28" fmla="*/ 6341961 h 6622937"/>
              <a:gd name="connsiteX29" fmla="*/ 3191491 w 8636594"/>
              <a:gd name="connsiteY29" fmla="*/ 6323757 h 6622937"/>
              <a:gd name="connsiteX30" fmla="*/ 3238528 w 8636594"/>
              <a:gd name="connsiteY30" fmla="*/ 6305184 h 6622937"/>
              <a:gd name="connsiteX31" fmla="*/ 3285021 w 8636594"/>
              <a:gd name="connsiteY31" fmla="*/ 6286245 h 6622937"/>
              <a:gd name="connsiteX32" fmla="*/ 3330977 w 8636594"/>
              <a:gd name="connsiteY32" fmla="*/ 6266942 h 6622937"/>
              <a:gd name="connsiteX33" fmla="*/ 3376401 w 8636594"/>
              <a:gd name="connsiteY33" fmla="*/ 6247281 h 6622937"/>
              <a:gd name="connsiteX34" fmla="*/ 3421300 w 8636594"/>
              <a:gd name="connsiteY34" fmla="*/ 6227263 h 6622937"/>
              <a:gd name="connsiteX35" fmla="*/ 3465680 w 8636594"/>
              <a:gd name="connsiteY35" fmla="*/ 6206893 h 6622937"/>
              <a:gd name="connsiteX36" fmla="*/ 3509548 w 8636594"/>
              <a:gd name="connsiteY36" fmla="*/ 6186174 h 6622937"/>
              <a:gd name="connsiteX37" fmla="*/ 3552910 w 8636594"/>
              <a:gd name="connsiteY37" fmla="*/ 6165110 h 6622937"/>
              <a:gd name="connsiteX38" fmla="*/ 3595773 w 8636594"/>
              <a:gd name="connsiteY38" fmla="*/ 6143704 h 6622937"/>
              <a:gd name="connsiteX39" fmla="*/ 3638142 w 8636594"/>
              <a:gd name="connsiteY39" fmla="*/ 6121960 h 6622937"/>
              <a:gd name="connsiteX40" fmla="*/ 3680024 w 8636594"/>
              <a:gd name="connsiteY40" fmla="*/ 6099881 h 6622937"/>
              <a:gd name="connsiteX41" fmla="*/ 3721426 w 8636594"/>
              <a:gd name="connsiteY41" fmla="*/ 6077471 h 6622937"/>
              <a:gd name="connsiteX42" fmla="*/ 3762353 w 8636594"/>
              <a:gd name="connsiteY42" fmla="*/ 6054733 h 6622937"/>
              <a:gd name="connsiteX43" fmla="*/ 3802812 w 8636594"/>
              <a:gd name="connsiteY43" fmla="*/ 6031671 h 6622937"/>
              <a:gd name="connsiteX44" fmla="*/ 3842810 w 8636594"/>
              <a:gd name="connsiteY44" fmla="*/ 6008288 h 6622937"/>
              <a:gd name="connsiteX45" fmla="*/ 3882352 w 8636594"/>
              <a:gd name="connsiteY45" fmla="*/ 5984588 h 6622937"/>
              <a:gd name="connsiteX46" fmla="*/ 3921445 w 8636594"/>
              <a:gd name="connsiteY46" fmla="*/ 5960574 h 6622937"/>
              <a:gd name="connsiteX47" fmla="*/ 3960096 w 8636594"/>
              <a:gd name="connsiteY47" fmla="*/ 5936250 h 6622937"/>
              <a:gd name="connsiteX48" fmla="*/ 3998311 w 8636594"/>
              <a:gd name="connsiteY48" fmla="*/ 5911619 h 6622937"/>
              <a:gd name="connsiteX49" fmla="*/ 4036095 w 8636594"/>
              <a:gd name="connsiteY49" fmla="*/ 5886685 h 6622937"/>
              <a:gd name="connsiteX50" fmla="*/ 4073456 w 8636594"/>
              <a:gd name="connsiteY50" fmla="*/ 5861452 h 6622937"/>
              <a:gd name="connsiteX51" fmla="*/ 4110400 w 8636594"/>
              <a:gd name="connsiteY51" fmla="*/ 5835922 h 6622937"/>
              <a:gd name="connsiteX52" fmla="*/ 4146933 w 8636594"/>
              <a:gd name="connsiteY52" fmla="*/ 5810100 h 6622937"/>
              <a:gd name="connsiteX53" fmla="*/ 4183061 w 8636594"/>
              <a:gd name="connsiteY53" fmla="*/ 5783988 h 6622937"/>
              <a:gd name="connsiteX54" fmla="*/ 4218791 w 8636594"/>
              <a:gd name="connsiteY54" fmla="*/ 5757591 h 6622937"/>
              <a:gd name="connsiteX55" fmla="*/ 4254129 w 8636594"/>
              <a:gd name="connsiteY55" fmla="*/ 5730912 h 6622937"/>
              <a:gd name="connsiteX56" fmla="*/ 4289081 w 8636594"/>
              <a:gd name="connsiteY56" fmla="*/ 5703955 h 6622937"/>
              <a:gd name="connsiteX57" fmla="*/ 4323654 w 8636594"/>
              <a:gd name="connsiteY57" fmla="*/ 5676722 h 6622937"/>
              <a:gd name="connsiteX58" fmla="*/ 4357854 w 8636594"/>
              <a:gd name="connsiteY58" fmla="*/ 5649218 h 6622937"/>
              <a:gd name="connsiteX59" fmla="*/ 4391688 w 8636594"/>
              <a:gd name="connsiteY59" fmla="*/ 5621446 h 6622937"/>
              <a:gd name="connsiteX60" fmla="*/ 4425162 w 8636594"/>
              <a:gd name="connsiteY60" fmla="*/ 5593409 h 6622937"/>
              <a:gd name="connsiteX61" fmla="*/ 4458281 w 8636594"/>
              <a:gd name="connsiteY61" fmla="*/ 5565111 h 6622937"/>
              <a:gd name="connsiteX62" fmla="*/ 4491053 w 8636594"/>
              <a:gd name="connsiteY62" fmla="*/ 5536556 h 6622937"/>
              <a:gd name="connsiteX63" fmla="*/ 4523484 w 8636594"/>
              <a:gd name="connsiteY63" fmla="*/ 5507747 h 6622937"/>
              <a:gd name="connsiteX64" fmla="*/ 4555580 w 8636594"/>
              <a:gd name="connsiteY64" fmla="*/ 5478687 h 6622937"/>
              <a:gd name="connsiteX65" fmla="*/ 4587347 w 8636594"/>
              <a:gd name="connsiteY65" fmla="*/ 5449380 h 6622937"/>
              <a:gd name="connsiteX66" fmla="*/ 4618793 w 8636594"/>
              <a:gd name="connsiteY66" fmla="*/ 5419830 h 6622937"/>
              <a:gd name="connsiteX67" fmla="*/ 4649922 w 8636594"/>
              <a:gd name="connsiteY67" fmla="*/ 5390040 h 6622937"/>
              <a:gd name="connsiteX68" fmla="*/ 4680742 w 8636594"/>
              <a:gd name="connsiteY68" fmla="*/ 5360014 h 6622937"/>
              <a:gd name="connsiteX69" fmla="*/ 4711259 w 8636594"/>
              <a:gd name="connsiteY69" fmla="*/ 5329755 h 6622937"/>
              <a:gd name="connsiteX70" fmla="*/ 4741478 w 8636594"/>
              <a:gd name="connsiteY70" fmla="*/ 5299266 h 6622937"/>
              <a:gd name="connsiteX71" fmla="*/ 4771408 w 8636594"/>
              <a:gd name="connsiteY71" fmla="*/ 5268551 h 6622937"/>
              <a:gd name="connsiteX72" fmla="*/ 4801053 w 8636594"/>
              <a:gd name="connsiteY72" fmla="*/ 5237614 h 6622937"/>
              <a:gd name="connsiteX73" fmla="*/ 4830420 w 8636594"/>
              <a:gd name="connsiteY73" fmla="*/ 5206458 h 6622937"/>
              <a:gd name="connsiteX74" fmla="*/ 4859516 w 8636594"/>
              <a:gd name="connsiteY74" fmla="*/ 5175087 h 6622937"/>
              <a:gd name="connsiteX75" fmla="*/ 4888347 w 8636594"/>
              <a:gd name="connsiteY75" fmla="*/ 5143504 h 6622937"/>
              <a:gd name="connsiteX76" fmla="*/ 4916919 w 8636594"/>
              <a:gd name="connsiteY76" fmla="*/ 5111713 h 6622937"/>
              <a:gd name="connsiteX77" fmla="*/ 4945238 w 8636594"/>
              <a:gd name="connsiteY77" fmla="*/ 5079717 h 6622937"/>
              <a:gd name="connsiteX78" fmla="*/ 4973311 w 8636594"/>
              <a:gd name="connsiteY78" fmla="*/ 5047519 h 6622937"/>
              <a:gd name="connsiteX79" fmla="*/ 5001145 w 8636594"/>
              <a:gd name="connsiteY79" fmla="*/ 5015124 h 6622937"/>
              <a:gd name="connsiteX80" fmla="*/ 5028745 w 8636594"/>
              <a:gd name="connsiteY80" fmla="*/ 4982535 h 6622937"/>
              <a:gd name="connsiteX81" fmla="*/ 5056117 w 8636594"/>
              <a:gd name="connsiteY81" fmla="*/ 4949755 h 6622937"/>
              <a:gd name="connsiteX82" fmla="*/ 5083269 w 8636594"/>
              <a:gd name="connsiteY82" fmla="*/ 4916787 h 6622937"/>
              <a:gd name="connsiteX83" fmla="*/ 5110207 w 8636594"/>
              <a:gd name="connsiteY83" fmla="*/ 4883636 h 6622937"/>
              <a:gd name="connsiteX84" fmla="*/ 5136937 w 8636594"/>
              <a:gd name="connsiteY84" fmla="*/ 4850305 h 6622937"/>
              <a:gd name="connsiteX85" fmla="*/ 5163464 w 8636594"/>
              <a:gd name="connsiteY85" fmla="*/ 4816797 h 6622937"/>
              <a:gd name="connsiteX86" fmla="*/ 5215940 w 8636594"/>
              <a:gd name="connsiteY86" fmla="*/ 4749265 h 6622937"/>
              <a:gd name="connsiteX87" fmla="*/ 5267684 w 8636594"/>
              <a:gd name="connsiteY87" fmla="*/ 4681068 h 6622937"/>
              <a:gd name="connsiteX88" fmla="*/ 5318748 w 8636594"/>
              <a:gd name="connsiteY88" fmla="*/ 4612234 h 6622937"/>
              <a:gd name="connsiteX89" fmla="*/ 5369182 w 8636594"/>
              <a:gd name="connsiteY89" fmla="*/ 4542793 h 6622937"/>
              <a:gd name="connsiteX90" fmla="*/ 5419038 w 8636594"/>
              <a:gd name="connsiteY90" fmla="*/ 4472771 h 6622937"/>
              <a:gd name="connsiteX91" fmla="*/ 5468365 w 8636594"/>
              <a:gd name="connsiteY91" fmla="*/ 4402196 h 6622937"/>
              <a:gd name="connsiteX92" fmla="*/ 5517215 w 8636594"/>
              <a:gd name="connsiteY92" fmla="*/ 4331098 h 6622937"/>
              <a:gd name="connsiteX93" fmla="*/ 5565637 w 8636594"/>
              <a:gd name="connsiteY93" fmla="*/ 4259503 h 6622937"/>
              <a:gd name="connsiteX94" fmla="*/ 5613684 w 8636594"/>
              <a:gd name="connsiteY94" fmla="*/ 4187441 h 6622937"/>
              <a:gd name="connsiteX95" fmla="*/ 5685160 w 8636594"/>
              <a:gd name="connsiteY95" fmla="*/ 4078531 h 6622937"/>
              <a:gd name="connsiteX96" fmla="*/ 5756074 w 8636594"/>
              <a:gd name="connsiteY96" fmla="*/ 3968727 h 6622937"/>
              <a:gd name="connsiteX97" fmla="*/ 5873483 w 8636594"/>
              <a:gd name="connsiteY97" fmla="*/ 3783989 h 6622937"/>
              <a:gd name="connsiteX98" fmla="*/ 6203209 w 8636594"/>
              <a:gd name="connsiteY98" fmla="*/ 3258640 h 6622937"/>
              <a:gd name="connsiteX99" fmla="*/ 6299430 w 8636594"/>
              <a:gd name="connsiteY99" fmla="*/ 3107321 h 6622937"/>
              <a:gd name="connsiteX100" fmla="*/ 6372650 w 8636594"/>
              <a:gd name="connsiteY100" fmla="*/ 2993735 h 6622937"/>
              <a:gd name="connsiteX101" fmla="*/ 6453197 w 8636594"/>
              <a:gd name="connsiteY101" fmla="*/ 2869788 h 6622937"/>
              <a:gd name="connsiteX102" fmla="*/ 6564167 w 8636594"/>
              <a:gd name="connsiteY102" fmla="*/ 2696807 h 6622937"/>
              <a:gd name="connsiteX103" fmla="*/ 6976233 w 8636594"/>
              <a:gd name="connsiteY103" fmla="*/ 2045274 h 6622937"/>
              <a:gd name="connsiteX104" fmla="*/ 7086755 w 8636594"/>
              <a:gd name="connsiteY104" fmla="*/ 1872743 h 6622937"/>
              <a:gd name="connsiteX105" fmla="*/ 7170279 w 8636594"/>
              <a:gd name="connsiteY105" fmla="*/ 1744202 h 6622937"/>
              <a:gd name="connsiteX106" fmla="*/ 7226351 w 8636594"/>
              <a:gd name="connsiteY106" fmla="*/ 1659017 h 6622937"/>
              <a:gd name="connsiteX107" fmla="*/ 7282789 w 8636594"/>
              <a:gd name="connsiteY107" fmla="*/ 1574303 h 6622937"/>
              <a:gd name="connsiteX108" fmla="*/ 7339643 w 8636594"/>
              <a:gd name="connsiteY108" fmla="*/ 1490113 h 6622937"/>
              <a:gd name="connsiteX109" fmla="*/ 7396957 w 8636594"/>
              <a:gd name="connsiteY109" fmla="*/ 1406503 h 6622937"/>
              <a:gd name="connsiteX110" fmla="*/ 7454781 w 8636594"/>
              <a:gd name="connsiteY110" fmla="*/ 1323526 h 6622937"/>
              <a:gd name="connsiteX111" fmla="*/ 7513161 w 8636594"/>
              <a:gd name="connsiteY111" fmla="*/ 1241237 h 6622937"/>
              <a:gd name="connsiteX112" fmla="*/ 7572144 w 8636594"/>
              <a:gd name="connsiteY112" fmla="*/ 1159689 h 6622937"/>
              <a:gd name="connsiteX113" fmla="*/ 7601877 w 8636594"/>
              <a:gd name="connsiteY113" fmla="*/ 1119210 h 6622937"/>
              <a:gd name="connsiteX114" fmla="*/ 7631779 w 8636594"/>
              <a:gd name="connsiteY114" fmla="*/ 1078937 h 6622937"/>
              <a:gd name="connsiteX115" fmla="*/ 7661855 w 8636594"/>
              <a:gd name="connsiteY115" fmla="*/ 1038876 h 6622937"/>
              <a:gd name="connsiteX116" fmla="*/ 7692111 w 8636594"/>
              <a:gd name="connsiteY116" fmla="*/ 999035 h 6622937"/>
              <a:gd name="connsiteX117" fmla="*/ 7722554 w 8636594"/>
              <a:gd name="connsiteY117" fmla="*/ 959419 h 6622937"/>
              <a:gd name="connsiteX118" fmla="*/ 7753190 w 8636594"/>
              <a:gd name="connsiteY118" fmla="*/ 920037 h 6622937"/>
              <a:gd name="connsiteX119" fmla="*/ 7784023 w 8636594"/>
              <a:gd name="connsiteY119" fmla="*/ 880894 h 6622937"/>
              <a:gd name="connsiteX120" fmla="*/ 7815061 w 8636594"/>
              <a:gd name="connsiteY120" fmla="*/ 841997 h 6622937"/>
              <a:gd name="connsiteX121" fmla="*/ 7846308 w 8636594"/>
              <a:gd name="connsiteY121" fmla="*/ 803354 h 6622937"/>
              <a:gd name="connsiteX122" fmla="*/ 7877772 w 8636594"/>
              <a:gd name="connsiteY122" fmla="*/ 764970 h 6622937"/>
              <a:gd name="connsiteX123" fmla="*/ 7909458 w 8636594"/>
              <a:gd name="connsiteY123" fmla="*/ 726853 h 6622937"/>
              <a:gd name="connsiteX124" fmla="*/ 7941371 w 8636594"/>
              <a:gd name="connsiteY124" fmla="*/ 689010 h 6622937"/>
              <a:gd name="connsiteX125" fmla="*/ 7973518 w 8636594"/>
              <a:gd name="connsiteY125" fmla="*/ 651447 h 6622937"/>
              <a:gd name="connsiteX126" fmla="*/ 8005905 w 8636594"/>
              <a:gd name="connsiteY126" fmla="*/ 614171 h 6622937"/>
              <a:gd name="connsiteX127" fmla="*/ 8038538 w 8636594"/>
              <a:gd name="connsiteY127" fmla="*/ 577189 h 6622937"/>
              <a:gd name="connsiteX128" fmla="*/ 8071421 w 8636594"/>
              <a:gd name="connsiteY128" fmla="*/ 540507 h 6622937"/>
              <a:gd name="connsiteX129" fmla="*/ 8104563 w 8636594"/>
              <a:gd name="connsiteY129" fmla="*/ 504132 h 6622937"/>
              <a:gd name="connsiteX130" fmla="*/ 8137967 w 8636594"/>
              <a:gd name="connsiteY130" fmla="*/ 468072 h 6622937"/>
              <a:gd name="connsiteX131" fmla="*/ 8171641 w 8636594"/>
              <a:gd name="connsiteY131" fmla="*/ 432332 h 6622937"/>
              <a:gd name="connsiteX132" fmla="*/ 8205590 w 8636594"/>
              <a:gd name="connsiteY132" fmla="*/ 396920 h 6622937"/>
              <a:gd name="connsiteX133" fmla="*/ 8239820 w 8636594"/>
              <a:gd name="connsiteY133" fmla="*/ 361843 h 6622937"/>
              <a:gd name="connsiteX134" fmla="*/ 8274337 w 8636594"/>
              <a:gd name="connsiteY134" fmla="*/ 327107 h 6622937"/>
              <a:gd name="connsiteX135" fmla="*/ 8309147 w 8636594"/>
              <a:gd name="connsiteY135" fmla="*/ 292718 h 6622937"/>
              <a:gd name="connsiteX136" fmla="*/ 8344256 w 8636594"/>
              <a:gd name="connsiteY136" fmla="*/ 258685 h 6622937"/>
              <a:gd name="connsiteX137" fmla="*/ 8379669 w 8636594"/>
              <a:gd name="connsiteY137" fmla="*/ 225013 h 6622937"/>
              <a:gd name="connsiteX138" fmla="*/ 8415394 w 8636594"/>
              <a:gd name="connsiteY138" fmla="*/ 191709 h 6622937"/>
              <a:gd name="connsiteX139" fmla="*/ 8451434 w 8636594"/>
              <a:gd name="connsiteY139" fmla="*/ 158780 h 6622937"/>
              <a:gd name="connsiteX140" fmla="*/ 8487798 w 8636594"/>
              <a:gd name="connsiteY140" fmla="*/ 126233 h 6622937"/>
              <a:gd name="connsiteX141" fmla="*/ 8524489 w 8636594"/>
              <a:gd name="connsiteY141" fmla="*/ 94075 h 6622937"/>
              <a:gd name="connsiteX142" fmla="*/ 8561515 w 8636594"/>
              <a:gd name="connsiteY142" fmla="*/ 62312 h 6622937"/>
              <a:gd name="connsiteX143" fmla="*/ 8598881 w 8636594"/>
              <a:gd name="connsiteY143" fmla="*/ 30951 h 6622937"/>
              <a:gd name="connsiteX144" fmla="*/ 8636594 w 8636594"/>
              <a:gd name="connsiteY144"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90090 w 8636594"/>
              <a:gd name="connsiteY5" fmla="*/ 5591230 h 6622937"/>
              <a:gd name="connsiteX6" fmla="*/ 2561975 w 8636594"/>
              <a:gd name="connsiteY6" fmla="*/ 5533193 h 6622937"/>
              <a:gd name="connsiteX7" fmla="*/ 2066817 w 8636594"/>
              <a:gd name="connsiteY7" fmla="*/ 6622937 h 6622937"/>
              <a:gd name="connsiteX8" fmla="*/ 2126742 w 8636594"/>
              <a:gd name="connsiteY8" fmla="*/ 6612869 h 6622937"/>
              <a:gd name="connsiteX9" fmla="*/ 2185991 w 8636594"/>
              <a:gd name="connsiteY9" fmla="*/ 6602362 h 6622937"/>
              <a:gd name="connsiteX10" fmla="*/ 2244569 w 8636594"/>
              <a:gd name="connsiteY10" fmla="*/ 6591417 h 6622937"/>
              <a:gd name="connsiteX11" fmla="*/ 2302482 w 8636594"/>
              <a:gd name="connsiteY11" fmla="*/ 6580040 h 6622937"/>
              <a:gd name="connsiteX12" fmla="*/ 2359737 w 8636594"/>
              <a:gd name="connsiteY12" fmla="*/ 6568233 h 6622937"/>
              <a:gd name="connsiteX13" fmla="*/ 2416341 w 8636594"/>
              <a:gd name="connsiteY13" fmla="*/ 6555999 h 6622937"/>
              <a:gd name="connsiteX14" fmla="*/ 2472299 w 8636594"/>
              <a:gd name="connsiteY14" fmla="*/ 6543344 h 6622937"/>
              <a:gd name="connsiteX15" fmla="*/ 2527618 w 8636594"/>
              <a:gd name="connsiteY15" fmla="*/ 6530269 h 6622937"/>
              <a:gd name="connsiteX16" fmla="*/ 2582304 w 8636594"/>
              <a:gd name="connsiteY16" fmla="*/ 6516778 h 6622937"/>
              <a:gd name="connsiteX17" fmla="*/ 2636364 w 8636594"/>
              <a:gd name="connsiteY17" fmla="*/ 6502876 h 6622937"/>
              <a:gd name="connsiteX18" fmla="*/ 2689804 w 8636594"/>
              <a:gd name="connsiteY18" fmla="*/ 6488565 h 6622937"/>
              <a:gd name="connsiteX19" fmla="*/ 2742629 w 8636594"/>
              <a:gd name="connsiteY19" fmla="*/ 6473849 h 6622937"/>
              <a:gd name="connsiteX20" fmla="*/ 2794848 w 8636594"/>
              <a:gd name="connsiteY20" fmla="*/ 6458731 h 6622937"/>
              <a:gd name="connsiteX21" fmla="*/ 2846466 w 8636594"/>
              <a:gd name="connsiteY21" fmla="*/ 6443216 h 6622937"/>
              <a:gd name="connsiteX22" fmla="*/ 2897488 w 8636594"/>
              <a:gd name="connsiteY22" fmla="*/ 6427305 h 6622937"/>
              <a:gd name="connsiteX23" fmla="*/ 2947923 w 8636594"/>
              <a:gd name="connsiteY23" fmla="*/ 6411004 h 6622937"/>
              <a:gd name="connsiteX24" fmla="*/ 2997775 w 8636594"/>
              <a:gd name="connsiteY24" fmla="*/ 6394316 h 6622937"/>
              <a:gd name="connsiteX25" fmla="*/ 3047052 w 8636594"/>
              <a:gd name="connsiteY25" fmla="*/ 6377243 h 6622937"/>
              <a:gd name="connsiteX26" fmla="*/ 3095759 w 8636594"/>
              <a:gd name="connsiteY26" fmla="*/ 6359791 h 6622937"/>
              <a:gd name="connsiteX27" fmla="*/ 3143903 w 8636594"/>
              <a:gd name="connsiteY27" fmla="*/ 6341961 h 6622937"/>
              <a:gd name="connsiteX28" fmla="*/ 3191491 w 8636594"/>
              <a:gd name="connsiteY28" fmla="*/ 6323757 h 6622937"/>
              <a:gd name="connsiteX29" fmla="*/ 3238528 w 8636594"/>
              <a:gd name="connsiteY29" fmla="*/ 6305184 h 6622937"/>
              <a:gd name="connsiteX30" fmla="*/ 3285021 w 8636594"/>
              <a:gd name="connsiteY30" fmla="*/ 6286245 h 6622937"/>
              <a:gd name="connsiteX31" fmla="*/ 3330977 w 8636594"/>
              <a:gd name="connsiteY31" fmla="*/ 6266942 h 6622937"/>
              <a:gd name="connsiteX32" fmla="*/ 3376401 w 8636594"/>
              <a:gd name="connsiteY32" fmla="*/ 6247281 h 6622937"/>
              <a:gd name="connsiteX33" fmla="*/ 3421300 w 8636594"/>
              <a:gd name="connsiteY33" fmla="*/ 6227263 h 6622937"/>
              <a:gd name="connsiteX34" fmla="*/ 3465680 w 8636594"/>
              <a:gd name="connsiteY34" fmla="*/ 6206893 h 6622937"/>
              <a:gd name="connsiteX35" fmla="*/ 3509548 w 8636594"/>
              <a:gd name="connsiteY35" fmla="*/ 6186174 h 6622937"/>
              <a:gd name="connsiteX36" fmla="*/ 3552910 w 8636594"/>
              <a:gd name="connsiteY36" fmla="*/ 6165110 h 6622937"/>
              <a:gd name="connsiteX37" fmla="*/ 3595773 w 8636594"/>
              <a:gd name="connsiteY37" fmla="*/ 6143704 h 6622937"/>
              <a:gd name="connsiteX38" fmla="*/ 3638142 w 8636594"/>
              <a:gd name="connsiteY38" fmla="*/ 6121960 h 6622937"/>
              <a:gd name="connsiteX39" fmla="*/ 3680024 w 8636594"/>
              <a:gd name="connsiteY39" fmla="*/ 6099881 h 6622937"/>
              <a:gd name="connsiteX40" fmla="*/ 3721426 w 8636594"/>
              <a:gd name="connsiteY40" fmla="*/ 6077471 h 6622937"/>
              <a:gd name="connsiteX41" fmla="*/ 3762353 w 8636594"/>
              <a:gd name="connsiteY41" fmla="*/ 6054733 h 6622937"/>
              <a:gd name="connsiteX42" fmla="*/ 3802812 w 8636594"/>
              <a:gd name="connsiteY42" fmla="*/ 6031671 h 6622937"/>
              <a:gd name="connsiteX43" fmla="*/ 3842810 w 8636594"/>
              <a:gd name="connsiteY43" fmla="*/ 6008288 h 6622937"/>
              <a:gd name="connsiteX44" fmla="*/ 3882352 w 8636594"/>
              <a:gd name="connsiteY44" fmla="*/ 5984588 h 6622937"/>
              <a:gd name="connsiteX45" fmla="*/ 3921445 w 8636594"/>
              <a:gd name="connsiteY45" fmla="*/ 5960574 h 6622937"/>
              <a:gd name="connsiteX46" fmla="*/ 3960096 w 8636594"/>
              <a:gd name="connsiteY46" fmla="*/ 5936250 h 6622937"/>
              <a:gd name="connsiteX47" fmla="*/ 3998311 w 8636594"/>
              <a:gd name="connsiteY47" fmla="*/ 5911619 h 6622937"/>
              <a:gd name="connsiteX48" fmla="*/ 4036095 w 8636594"/>
              <a:gd name="connsiteY48" fmla="*/ 5886685 h 6622937"/>
              <a:gd name="connsiteX49" fmla="*/ 4073456 w 8636594"/>
              <a:gd name="connsiteY49" fmla="*/ 5861452 h 6622937"/>
              <a:gd name="connsiteX50" fmla="*/ 4110400 w 8636594"/>
              <a:gd name="connsiteY50" fmla="*/ 5835922 h 6622937"/>
              <a:gd name="connsiteX51" fmla="*/ 4146933 w 8636594"/>
              <a:gd name="connsiteY51" fmla="*/ 5810100 h 6622937"/>
              <a:gd name="connsiteX52" fmla="*/ 4183061 w 8636594"/>
              <a:gd name="connsiteY52" fmla="*/ 5783988 h 6622937"/>
              <a:gd name="connsiteX53" fmla="*/ 4218791 w 8636594"/>
              <a:gd name="connsiteY53" fmla="*/ 5757591 h 6622937"/>
              <a:gd name="connsiteX54" fmla="*/ 4254129 w 8636594"/>
              <a:gd name="connsiteY54" fmla="*/ 5730912 h 6622937"/>
              <a:gd name="connsiteX55" fmla="*/ 4289081 w 8636594"/>
              <a:gd name="connsiteY55" fmla="*/ 5703955 h 6622937"/>
              <a:gd name="connsiteX56" fmla="*/ 4323654 w 8636594"/>
              <a:gd name="connsiteY56" fmla="*/ 5676722 h 6622937"/>
              <a:gd name="connsiteX57" fmla="*/ 4357854 w 8636594"/>
              <a:gd name="connsiteY57" fmla="*/ 5649218 h 6622937"/>
              <a:gd name="connsiteX58" fmla="*/ 4391688 w 8636594"/>
              <a:gd name="connsiteY58" fmla="*/ 5621446 h 6622937"/>
              <a:gd name="connsiteX59" fmla="*/ 4425162 w 8636594"/>
              <a:gd name="connsiteY59" fmla="*/ 5593409 h 6622937"/>
              <a:gd name="connsiteX60" fmla="*/ 4458281 w 8636594"/>
              <a:gd name="connsiteY60" fmla="*/ 5565111 h 6622937"/>
              <a:gd name="connsiteX61" fmla="*/ 4491053 w 8636594"/>
              <a:gd name="connsiteY61" fmla="*/ 5536556 h 6622937"/>
              <a:gd name="connsiteX62" fmla="*/ 4523484 w 8636594"/>
              <a:gd name="connsiteY62" fmla="*/ 5507747 h 6622937"/>
              <a:gd name="connsiteX63" fmla="*/ 4555580 w 8636594"/>
              <a:gd name="connsiteY63" fmla="*/ 5478687 h 6622937"/>
              <a:gd name="connsiteX64" fmla="*/ 4587347 w 8636594"/>
              <a:gd name="connsiteY64" fmla="*/ 5449380 h 6622937"/>
              <a:gd name="connsiteX65" fmla="*/ 4618793 w 8636594"/>
              <a:gd name="connsiteY65" fmla="*/ 5419830 h 6622937"/>
              <a:gd name="connsiteX66" fmla="*/ 4649922 w 8636594"/>
              <a:gd name="connsiteY66" fmla="*/ 5390040 h 6622937"/>
              <a:gd name="connsiteX67" fmla="*/ 4680742 w 8636594"/>
              <a:gd name="connsiteY67" fmla="*/ 5360014 h 6622937"/>
              <a:gd name="connsiteX68" fmla="*/ 4711259 w 8636594"/>
              <a:gd name="connsiteY68" fmla="*/ 5329755 h 6622937"/>
              <a:gd name="connsiteX69" fmla="*/ 4741478 w 8636594"/>
              <a:gd name="connsiteY69" fmla="*/ 5299266 h 6622937"/>
              <a:gd name="connsiteX70" fmla="*/ 4771408 w 8636594"/>
              <a:gd name="connsiteY70" fmla="*/ 5268551 h 6622937"/>
              <a:gd name="connsiteX71" fmla="*/ 4801053 w 8636594"/>
              <a:gd name="connsiteY71" fmla="*/ 5237614 h 6622937"/>
              <a:gd name="connsiteX72" fmla="*/ 4830420 w 8636594"/>
              <a:gd name="connsiteY72" fmla="*/ 5206458 h 6622937"/>
              <a:gd name="connsiteX73" fmla="*/ 4859516 w 8636594"/>
              <a:gd name="connsiteY73" fmla="*/ 5175087 h 6622937"/>
              <a:gd name="connsiteX74" fmla="*/ 4888347 w 8636594"/>
              <a:gd name="connsiteY74" fmla="*/ 5143504 h 6622937"/>
              <a:gd name="connsiteX75" fmla="*/ 4916919 w 8636594"/>
              <a:gd name="connsiteY75" fmla="*/ 5111713 h 6622937"/>
              <a:gd name="connsiteX76" fmla="*/ 4945238 w 8636594"/>
              <a:gd name="connsiteY76" fmla="*/ 5079717 h 6622937"/>
              <a:gd name="connsiteX77" fmla="*/ 4973311 w 8636594"/>
              <a:gd name="connsiteY77" fmla="*/ 5047519 h 6622937"/>
              <a:gd name="connsiteX78" fmla="*/ 5001145 w 8636594"/>
              <a:gd name="connsiteY78" fmla="*/ 5015124 h 6622937"/>
              <a:gd name="connsiteX79" fmla="*/ 5028745 w 8636594"/>
              <a:gd name="connsiteY79" fmla="*/ 4982535 h 6622937"/>
              <a:gd name="connsiteX80" fmla="*/ 5056117 w 8636594"/>
              <a:gd name="connsiteY80" fmla="*/ 4949755 h 6622937"/>
              <a:gd name="connsiteX81" fmla="*/ 5083269 w 8636594"/>
              <a:gd name="connsiteY81" fmla="*/ 4916787 h 6622937"/>
              <a:gd name="connsiteX82" fmla="*/ 5110207 w 8636594"/>
              <a:gd name="connsiteY82" fmla="*/ 4883636 h 6622937"/>
              <a:gd name="connsiteX83" fmla="*/ 5136937 w 8636594"/>
              <a:gd name="connsiteY83" fmla="*/ 4850305 h 6622937"/>
              <a:gd name="connsiteX84" fmla="*/ 5163464 w 8636594"/>
              <a:gd name="connsiteY84" fmla="*/ 4816797 h 6622937"/>
              <a:gd name="connsiteX85" fmla="*/ 5215940 w 8636594"/>
              <a:gd name="connsiteY85" fmla="*/ 4749265 h 6622937"/>
              <a:gd name="connsiteX86" fmla="*/ 5267684 w 8636594"/>
              <a:gd name="connsiteY86" fmla="*/ 4681068 h 6622937"/>
              <a:gd name="connsiteX87" fmla="*/ 5318748 w 8636594"/>
              <a:gd name="connsiteY87" fmla="*/ 4612234 h 6622937"/>
              <a:gd name="connsiteX88" fmla="*/ 5369182 w 8636594"/>
              <a:gd name="connsiteY88" fmla="*/ 4542793 h 6622937"/>
              <a:gd name="connsiteX89" fmla="*/ 5419038 w 8636594"/>
              <a:gd name="connsiteY89" fmla="*/ 4472771 h 6622937"/>
              <a:gd name="connsiteX90" fmla="*/ 5468365 w 8636594"/>
              <a:gd name="connsiteY90" fmla="*/ 4402196 h 6622937"/>
              <a:gd name="connsiteX91" fmla="*/ 5517215 w 8636594"/>
              <a:gd name="connsiteY91" fmla="*/ 4331098 h 6622937"/>
              <a:gd name="connsiteX92" fmla="*/ 5565637 w 8636594"/>
              <a:gd name="connsiteY92" fmla="*/ 4259503 h 6622937"/>
              <a:gd name="connsiteX93" fmla="*/ 5613684 w 8636594"/>
              <a:gd name="connsiteY93" fmla="*/ 4187441 h 6622937"/>
              <a:gd name="connsiteX94" fmla="*/ 5685160 w 8636594"/>
              <a:gd name="connsiteY94" fmla="*/ 4078531 h 6622937"/>
              <a:gd name="connsiteX95" fmla="*/ 5756074 w 8636594"/>
              <a:gd name="connsiteY95" fmla="*/ 3968727 h 6622937"/>
              <a:gd name="connsiteX96" fmla="*/ 5873483 w 8636594"/>
              <a:gd name="connsiteY96" fmla="*/ 3783989 h 6622937"/>
              <a:gd name="connsiteX97" fmla="*/ 6203209 w 8636594"/>
              <a:gd name="connsiteY97" fmla="*/ 3258640 h 6622937"/>
              <a:gd name="connsiteX98" fmla="*/ 6299430 w 8636594"/>
              <a:gd name="connsiteY98" fmla="*/ 3107321 h 6622937"/>
              <a:gd name="connsiteX99" fmla="*/ 6372650 w 8636594"/>
              <a:gd name="connsiteY99" fmla="*/ 2993735 h 6622937"/>
              <a:gd name="connsiteX100" fmla="*/ 6453197 w 8636594"/>
              <a:gd name="connsiteY100" fmla="*/ 2869788 h 6622937"/>
              <a:gd name="connsiteX101" fmla="*/ 6564167 w 8636594"/>
              <a:gd name="connsiteY101" fmla="*/ 2696807 h 6622937"/>
              <a:gd name="connsiteX102" fmla="*/ 6976233 w 8636594"/>
              <a:gd name="connsiteY102" fmla="*/ 2045274 h 6622937"/>
              <a:gd name="connsiteX103" fmla="*/ 7086755 w 8636594"/>
              <a:gd name="connsiteY103" fmla="*/ 1872743 h 6622937"/>
              <a:gd name="connsiteX104" fmla="*/ 7170279 w 8636594"/>
              <a:gd name="connsiteY104" fmla="*/ 1744202 h 6622937"/>
              <a:gd name="connsiteX105" fmla="*/ 7226351 w 8636594"/>
              <a:gd name="connsiteY105" fmla="*/ 1659017 h 6622937"/>
              <a:gd name="connsiteX106" fmla="*/ 7282789 w 8636594"/>
              <a:gd name="connsiteY106" fmla="*/ 1574303 h 6622937"/>
              <a:gd name="connsiteX107" fmla="*/ 7339643 w 8636594"/>
              <a:gd name="connsiteY107" fmla="*/ 1490113 h 6622937"/>
              <a:gd name="connsiteX108" fmla="*/ 7396957 w 8636594"/>
              <a:gd name="connsiteY108" fmla="*/ 1406503 h 6622937"/>
              <a:gd name="connsiteX109" fmla="*/ 7454781 w 8636594"/>
              <a:gd name="connsiteY109" fmla="*/ 1323526 h 6622937"/>
              <a:gd name="connsiteX110" fmla="*/ 7513161 w 8636594"/>
              <a:gd name="connsiteY110" fmla="*/ 1241237 h 6622937"/>
              <a:gd name="connsiteX111" fmla="*/ 7572144 w 8636594"/>
              <a:gd name="connsiteY111" fmla="*/ 1159689 h 6622937"/>
              <a:gd name="connsiteX112" fmla="*/ 7601877 w 8636594"/>
              <a:gd name="connsiteY112" fmla="*/ 1119210 h 6622937"/>
              <a:gd name="connsiteX113" fmla="*/ 7631779 w 8636594"/>
              <a:gd name="connsiteY113" fmla="*/ 1078937 h 6622937"/>
              <a:gd name="connsiteX114" fmla="*/ 7661855 w 8636594"/>
              <a:gd name="connsiteY114" fmla="*/ 1038876 h 6622937"/>
              <a:gd name="connsiteX115" fmla="*/ 7692111 w 8636594"/>
              <a:gd name="connsiteY115" fmla="*/ 999035 h 6622937"/>
              <a:gd name="connsiteX116" fmla="*/ 7722554 w 8636594"/>
              <a:gd name="connsiteY116" fmla="*/ 959419 h 6622937"/>
              <a:gd name="connsiteX117" fmla="*/ 7753190 w 8636594"/>
              <a:gd name="connsiteY117" fmla="*/ 920037 h 6622937"/>
              <a:gd name="connsiteX118" fmla="*/ 7784023 w 8636594"/>
              <a:gd name="connsiteY118" fmla="*/ 880894 h 6622937"/>
              <a:gd name="connsiteX119" fmla="*/ 7815061 w 8636594"/>
              <a:gd name="connsiteY119" fmla="*/ 841997 h 6622937"/>
              <a:gd name="connsiteX120" fmla="*/ 7846308 w 8636594"/>
              <a:gd name="connsiteY120" fmla="*/ 803354 h 6622937"/>
              <a:gd name="connsiteX121" fmla="*/ 7877772 w 8636594"/>
              <a:gd name="connsiteY121" fmla="*/ 764970 h 6622937"/>
              <a:gd name="connsiteX122" fmla="*/ 7909458 w 8636594"/>
              <a:gd name="connsiteY122" fmla="*/ 726853 h 6622937"/>
              <a:gd name="connsiteX123" fmla="*/ 7941371 w 8636594"/>
              <a:gd name="connsiteY123" fmla="*/ 689010 h 6622937"/>
              <a:gd name="connsiteX124" fmla="*/ 7973518 w 8636594"/>
              <a:gd name="connsiteY124" fmla="*/ 651447 h 6622937"/>
              <a:gd name="connsiteX125" fmla="*/ 8005905 w 8636594"/>
              <a:gd name="connsiteY125" fmla="*/ 614171 h 6622937"/>
              <a:gd name="connsiteX126" fmla="*/ 8038538 w 8636594"/>
              <a:gd name="connsiteY126" fmla="*/ 577189 h 6622937"/>
              <a:gd name="connsiteX127" fmla="*/ 8071421 w 8636594"/>
              <a:gd name="connsiteY127" fmla="*/ 540507 h 6622937"/>
              <a:gd name="connsiteX128" fmla="*/ 8104563 w 8636594"/>
              <a:gd name="connsiteY128" fmla="*/ 504132 h 6622937"/>
              <a:gd name="connsiteX129" fmla="*/ 8137967 w 8636594"/>
              <a:gd name="connsiteY129" fmla="*/ 468072 h 6622937"/>
              <a:gd name="connsiteX130" fmla="*/ 8171641 w 8636594"/>
              <a:gd name="connsiteY130" fmla="*/ 432332 h 6622937"/>
              <a:gd name="connsiteX131" fmla="*/ 8205590 w 8636594"/>
              <a:gd name="connsiteY131" fmla="*/ 396920 h 6622937"/>
              <a:gd name="connsiteX132" fmla="*/ 8239820 w 8636594"/>
              <a:gd name="connsiteY132" fmla="*/ 361843 h 6622937"/>
              <a:gd name="connsiteX133" fmla="*/ 8274337 w 8636594"/>
              <a:gd name="connsiteY133" fmla="*/ 327107 h 6622937"/>
              <a:gd name="connsiteX134" fmla="*/ 8309147 w 8636594"/>
              <a:gd name="connsiteY134" fmla="*/ 292718 h 6622937"/>
              <a:gd name="connsiteX135" fmla="*/ 8344256 w 8636594"/>
              <a:gd name="connsiteY135" fmla="*/ 258685 h 6622937"/>
              <a:gd name="connsiteX136" fmla="*/ 8379669 w 8636594"/>
              <a:gd name="connsiteY136" fmla="*/ 225013 h 6622937"/>
              <a:gd name="connsiteX137" fmla="*/ 8415394 w 8636594"/>
              <a:gd name="connsiteY137" fmla="*/ 191709 h 6622937"/>
              <a:gd name="connsiteX138" fmla="*/ 8451434 w 8636594"/>
              <a:gd name="connsiteY138" fmla="*/ 158780 h 6622937"/>
              <a:gd name="connsiteX139" fmla="*/ 8487798 w 8636594"/>
              <a:gd name="connsiteY139" fmla="*/ 126233 h 6622937"/>
              <a:gd name="connsiteX140" fmla="*/ 8524489 w 8636594"/>
              <a:gd name="connsiteY140" fmla="*/ 94075 h 6622937"/>
              <a:gd name="connsiteX141" fmla="*/ 8561515 w 8636594"/>
              <a:gd name="connsiteY141" fmla="*/ 62312 h 6622937"/>
              <a:gd name="connsiteX142" fmla="*/ 8598881 w 8636594"/>
              <a:gd name="connsiteY142" fmla="*/ 30951 h 6622937"/>
              <a:gd name="connsiteX143" fmla="*/ 8636594 w 8636594"/>
              <a:gd name="connsiteY143"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561975 w 8636594"/>
              <a:gd name="connsiteY5" fmla="*/ 5533193 h 6622937"/>
              <a:gd name="connsiteX6" fmla="*/ 2066817 w 8636594"/>
              <a:gd name="connsiteY6" fmla="*/ 6622937 h 6622937"/>
              <a:gd name="connsiteX7" fmla="*/ 2126742 w 8636594"/>
              <a:gd name="connsiteY7" fmla="*/ 6612869 h 6622937"/>
              <a:gd name="connsiteX8" fmla="*/ 2185991 w 8636594"/>
              <a:gd name="connsiteY8" fmla="*/ 6602362 h 6622937"/>
              <a:gd name="connsiteX9" fmla="*/ 2244569 w 8636594"/>
              <a:gd name="connsiteY9" fmla="*/ 6591417 h 6622937"/>
              <a:gd name="connsiteX10" fmla="*/ 2302482 w 8636594"/>
              <a:gd name="connsiteY10" fmla="*/ 6580040 h 6622937"/>
              <a:gd name="connsiteX11" fmla="*/ 2359737 w 8636594"/>
              <a:gd name="connsiteY11" fmla="*/ 6568233 h 6622937"/>
              <a:gd name="connsiteX12" fmla="*/ 2416341 w 8636594"/>
              <a:gd name="connsiteY12" fmla="*/ 6555999 h 6622937"/>
              <a:gd name="connsiteX13" fmla="*/ 2472299 w 8636594"/>
              <a:gd name="connsiteY13" fmla="*/ 6543344 h 6622937"/>
              <a:gd name="connsiteX14" fmla="*/ 2527618 w 8636594"/>
              <a:gd name="connsiteY14" fmla="*/ 6530269 h 6622937"/>
              <a:gd name="connsiteX15" fmla="*/ 2582304 w 8636594"/>
              <a:gd name="connsiteY15" fmla="*/ 6516778 h 6622937"/>
              <a:gd name="connsiteX16" fmla="*/ 2636364 w 8636594"/>
              <a:gd name="connsiteY16" fmla="*/ 6502876 h 6622937"/>
              <a:gd name="connsiteX17" fmla="*/ 2689804 w 8636594"/>
              <a:gd name="connsiteY17" fmla="*/ 6488565 h 6622937"/>
              <a:gd name="connsiteX18" fmla="*/ 2742629 w 8636594"/>
              <a:gd name="connsiteY18" fmla="*/ 6473849 h 6622937"/>
              <a:gd name="connsiteX19" fmla="*/ 2794848 w 8636594"/>
              <a:gd name="connsiteY19" fmla="*/ 6458731 h 6622937"/>
              <a:gd name="connsiteX20" fmla="*/ 2846466 w 8636594"/>
              <a:gd name="connsiteY20" fmla="*/ 6443216 h 6622937"/>
              <a:gd name="connsiteX21" fmla="*/ 2897488 w 8636594"/>
              <a:gd name="connsiteY21" fmla="*/ 6427305 h 6622937"/>
              <a:gd name="connsiteX22" fmla="*/ 2947923 w 8636594"/>
              <a:gd name="connsiteY22" fmla="*/ 6411004 h 6622937"/>
              <a:gd name="connsiteX23" fmla="*/ 2997775 w 8636594"/>
              <a:gd name="connsiteY23" fmla="*/ 6394316 h 6622937"/>
              <a:gd name="connsiteX24" fmla="*/ 3047052 w 8636594"/>
              <a:gd name="connsiteY24" fmla="*/ 6377243 h 6622937"/>
              <a:gd name="connsiteX25" fmla="*/ 3095759 w 8636594"/>
              <a:gd name="connsiteY25" fmla="*/ 6359791 h 6622937"/>
              <a:gd name="connsiteX26" fmla="*/ 3143903 w 8636594"/>
              <a:gd name="connsiteY26" fmla="*/ 6341961 h 6622937"/>
              <a:gd name="connsiteX27" fmla="*/ 3191491 w 8636594"/>
              <a:gd name="connsiteY27" fmla="*/ 6323757 h 6622937"/>
              <a:gd name="connsiteX28" fmla="*/ 3238528 w 8636594"/>
              <a:gd name="connsiteY28" fmla="*/ 6305184 h 6622937"/>
              <a:gd name="connsiteX29" fmla="*/ 3285021 w 8636594"/>
              <a:gd name="connsiteY29" fmla="*/ 6286245 h 6622937"/>
              <a:gd name="connsiteX30" fmla="*/ 3330977 w 8636594"/>
              <a:gd name="connsiteY30" fmla="*/ 6266942 h 6622937"/>
              <a:gd name="connsiteX31" fmla="*/ 3376401 w 8636594"/>
              <a:gd name="connsiteY31" fmla="*/ 6247281 h 6622937"/>
              <a:gd name="connsiteX32" fmla="*/ 3421300 w 8636594"/>
              <a:gd name="connsiteY32" fmla="*/ 6227263 h 6622937"/>
              <a:gd name="connsiteX33" fmla="*/ 3465680 w 8636594"/>
              <a:gd name="connsiteY33" fmla="*/ 6206893 h 6622937"/>
              <a:gd name="connsiteX34" fmla="*/ 3509548 w 8636594"/>
              <a:gd name="connsiteY34" fmla="*/ 6186174 h 6622937"/>
              <a:gd name="connsiteX35" fmla="*/ 3552910 w 8636594"/>
              <a:gd name="connsiteY35" fmla="*/ 6165110 h 6622937"/>
              <a:gd name="connsiteX36" fmla="*/ 3595773 w 8636594"/>
              <a:gd name="connsiteY36" fmla="*/ 6143704 h 6622937"/>
              <a:gd name="connsiteX37" fmla="*/ 3638142 w 8636594"/>
              <a:gd name="connsiteY37" fmla="*/ 6121960 h 6622937"/>
              <a:gd name="connsiteX38" fmla="*/ 3680024 w 8636594"/>
              <a:gd name="connsiteY38" fmla="*/ 6099881 h 6622937"/>
              <a:gd name="connsiteX39" fmla="*/ 3721426 w 8636594"/>
              <a:gd name="connsiteY39" fmla="*/ 6077471 h 6622937"/>
              <a:gd name="connsiteX40" fmla="*/ 3762353 w 8636594"/>
              <a:gd name="connsiteY40" fmla="*/ 6054733 h 6622937"/>
              <a:gd name="connsiteX41" fmla="*/ 3802812 w 8636594"/>
              <a:gd name="connsiteY41" fmla="*/ 6031671 h 6622937"/>
              <a:gd name="connsiteX42" fmla="*/ 3842810 w 8636594"/>
              <a:gd name="connsiteY42" fmla="*/ 6008288 h 6622937"/>
              <a:gd name="connsiteX43" fmla="*/ 3882352 w 8636594"/>
              <a:gd name="connsiteY43" fmla="*/ 5984588 h 6622937"/>
              <a:gd name="connsiteX44" fmla="*/ 3921445 w 8636594"/>
              <a:gd name="connsiteY44" fmla="*/ 5960574 h 6622937"/>
              <a:gd name="connsiteX45" fmla="*/ 3960096 w 8636594"/>
              <a:gd name="connsiteY45" fmla="*/ 5936250 h 6622937"/>
              <a:gd name="connsiteX46" fmla="*/ 3998311 w 8636594"/>
              <a:gd name="connsiteY46" fmla="*/ 5911619 h 6622937"/>
              <a:gd name="connsiteX47" fmla="*/ 4036095 w 8636594"/>
              <a:gd name="connsiteY47" fmla="*/ 5886685 h 6622937"/>
              <a:gd name="connsiteX48" fmla="*/ 4073456 w 8636594"/>
              <a:gd name="connsiteY48" fmla="*/ 5861452 h 6622937"/>
              <a:gd name="connsiteX49" fmla="*/ 4110400 w 8636594"/>
              <a:gd name="connsiteY49" fmla="*/ 5835922 h 6622937"/>
              <a:gd name="connsiteX50" fmla="*/ 4146933 w 8636594"/>
              <a:gd name="connsiteY50" fmla="*/ 5810100 h 6622937"/>
              <a:gd name="connsiteX51" fmla="*/ 4183061 w 8636594"/>
              <a:gd name="connsiteY51" fmla="*/ 5783988 h 6622937"/>
              <a:gd name="connsiteX52" fmla="*/ 4218791 w 8636594"/>
              <a:gd name="connsiteY52" fmla="*/ 5757591 h 6622937"/>
              <a:gd name="connsiteX53" fmla="*/ 4254129 w 8636594"/>
              <a:gd name="connsiteY53" fmla="*/ 5730912 h 6622937"/>
              <a:gd name="connsiteX54" fmla="*/ 4289081 w 8636594"/>
              <a:gd name="connsiteY54" fmla="*/ 5703955 h 6622937"/>
              <a:gd name="connsiteX55" fmla="*/ 4323654 w 8636594"/>
              <a:gd name="connsiteY55" fmla="*/ 5676722 h 6622937"/>
              <a:gd name="connsiteX56" fmla="*/ 4357854 w 8636594"/>
              <a:gd name="connsiteY56" fmla="*/ 5649218 h 6622937"/>
              <a:gd name="connsiteX57" fmla="*/ 4391688 w 8636594"/>
              <a:gd name="connsiteY57" fmla="*/ 5621446 h 6622937"/>
              <a:gd name="connsiteX58" fmla="*/ 4425162 w 8636594"/>
              <a:gd name="connsiteY58" fmla="*/ 5593409 h 6622937"/>
              <a:gd name="connsiteX59" fmla="*/ 4458281 w 8636594"/>
              <a:gd name="connsiteY59" fmla="*/ 5565111 h 6622937"/>
              <a:gd name="connsiteX60" fmla="*/ 4491053 w 8636594"/>
              <a:gd name="connsiteY60" fmla="*/ 5536556 h 6622937"/>
              <a:gd name="connsiteX61" fmla="*/ 4523484 w 8636594"/>
              <a:gd name="connsiteY61" fmla="*/ 5507747 h 6622937"/>
              <a:gd name="connsiteX62" fmla="*/ 4555580 w 8636594"/>
              <a:gd name="connsiteY62" fmla="*/ 5478687 h 6622937"/>
              <a:gd name="connsiteX63" fmla="*/ 4587347 w 8636594"/>
              <a:gd name="connsiteY63" fmla="*/ 5449380 h 6622937"/>
              <a:gd name="connsiteX64" fmla="*/ 4618793 w 8636594"/>
              <a:gd name="connsiteY64" fmla="*/ 5419830 h 6622937"/>
              <a:gd name="connsiteX65" fmla="*/ 4649922 w 8636594"/>
              <a:gd name="connsiteY65" fmla="*/ 5390040 h 6622937"/>
              <a:gd name="connsiteX66" fmla="*/ 4680742 w 8636594"/>
              <a:gd name="connsiteY66" fmla="*/ 5360014 h 6622937"/>
              <a:gd name="connsiteX67" fmla="*/ 4711259 w 8636594"/>
              <a:gd name="connsiteY67" fmla="*/ 5329755 h 6622937"/>
              <a:gd name="connsiteX68" fmla="*/ 4741478 w 8636594"/>
              <a:gd name="connsiteY68" fmla="*/ 5299266 h 6622937"/>
              <a:gd name="connsiteX69" fmla="*/ 4771408 w 8636594"/>
              <a:gd name="connsiteY69" fmla="*/ 5268551 h 6622937"/>
              <a:gd name="connsiteX70" fmla="*/ 4801053 w 8636594"/>
              <a:gd name="connsiteY70" fmla="*/ 5237614 h 6622937"/>
              <a:gd name="connsiteX71" fmla="*/ 4830420 w 8636594"/>
              <a:gd name="connsiteY71" fmla="*/ 5206458 h 6622937"/>
              <a:gd name="connsiteX72" fmla="*/ 4859516 w 8636594"/>
              <a:gd name="connsiteY72" fmla="*/ 5175087 h 6622937"/>
              <a:gd name="connsiteX73" fmla="*/ 4888347 w 8636594"/>
              <a:gd name="connsiteY73" fmla="*/ 5143504 h 6622937"/>
              <a:gd name="connsiteX74" fmla="*/ 4916919 w 8636594"/>
              <a:gd name="connsiteY74" fmla="*/ 5111713 h 6622937"/>
              <a:gd name="connsiteX75" fmla="*/ 4945238 w 8636594"/>
              <a:gd name="connsiteY75" fmla="*/ 5079717 h 6622937"/>
              <a:gd name="connsiteX76" fmla="*/ 4973311 w 8636594"/>
              <a:gd name="connsiteY76" fmla="*/ 5047519 h 6622937"/>
              <a:gd name="connsiteX77" fmla="*/ 5001145 w 8636594"/>
              <a:gd name="connsiteY77" fmla="*/ 5015124 h 6622937"/>
              <a:gd name="connsiteX78" fmla="*/ 5028745 w 8636594"/>
              <a:gd name="connsiteY78" fmla="*/ 4982535 h 6622937"/>
              <a:gd name="connsiteX79" fmla="*/ 5056117 w 8636594"/>
              <a:gd name="connsiteY79" fmla="*/ 4949755 h 6622937"/>
              <a:gd name="connsiteX80" fmla="*/ 5083269 w 8636594"/>
              <a:gd name="connsiteY80" fmla="*/ 4916787 h 6622937"/>
              <a:gd name="connsiteX81" fmla="*/ 5110207 w 8636594"/>
              <a:gd name="connsiteY81" fmla="*/ 4883636 h 6622937"/>
              <a:gd name="connsiteX82" fmla="*/ 5136937 w 8636594"/>
              <a:gd name="connsiteY82" fmla="*/ 4850305 h 6622937"/>
              <a:gd name="connsiteX83" fmla="*/ 5163464 w 8636594"/>
              <a:gd name="connsiteY83" fmla="*/ 4816797 h 6622937"/>
              <a:gd name="connsiteX84" fmla="*/ 5215940 w 8636594"/>
              <a:gd name="connsiteY84" fmla="*/ 4749265 h 6622937"/>
              <a:gd name="connsiteX85" fmla="*/ 5267684 w 8636594"/>
              <a:gd name="connsiteY85" fmla="*/ 4681068 h 6622937"/>
              <a:gd name="connsiteX86" fmla="*/ 5318748 w 8636594"/>
              <a:gd name="connsiteY86" fmla="*/ 4612234 h 6622937"/>
              <a:gd name="connsiteX87" fmla="*/ 5369182 w 8636594"/>
              <a:gd name="connsiteY87" fmla="*/ 4542793 h 6622937"/>
              <a:gd name="connsiteX88" fmla="*/ 5419038 w 8636594"/>
              <a:gd name="connsiteY88" fmla="*/ 4472771 h 6622937"/>
              <a:gd name="connsiteX89" fmla="*/ 5468365 w 8636594"/>
              <a:gd name="connsiteY89" fmla="*/ 4402196 h 6622937"/>
              <a:gd name="connsiteX90" fmla="*/ 5517215 w 8636594"/>
              <a:gd name="connsiteY90" fmla="*/ 4331098 h 6622937"/>
              <a:gd name="connsiteX91" fmla="*/ 5565637 w 8636594"/>
              <a:gd name="connsiteY91" fmla="*/ 4259503 h 6622937"/>
              <a:gd name="connsiteX92" fmla="*/ 5613684 w 8636594"/>
              <a:gd name="connsiteY92" fmla="*/ 4187441 h 6622937"/>
              <a:gd name="connsiteX93" fmla="*/ 5685160 w 8636594"/>
              <a:gd name="connsiteY93" fmla="*/ 4078531 h 6622937"/>
              <a:gd name="connsiteX94" fmla="*/ 5756074 w 8636594"/>
              <a:gd name="connsiteY94" fmla="*/ 3968727 h 6622937"/>
              <a:gd name="connsiteX95" fmla="*/ 5873483 w 8636594"/>
              <a:gd name="connsiteY95" fmla="*/ 3783989 h 6622937"/>
              <a:gd name="connsiteX96" fmla="*/ 6203209 w 8636594"/>
              <a:gd name="connsiteY96" fmla="*/ 3258640 h 6622937"/>
              <a:gd name="connsiteX97" fmla="*/ 6299430 w 8636594"/>
              <a:gd name="connsiteY97" fmla="*/ 3107321 h 6622937"/>
              <a:gd name="connsiteX98" fmla="*/ 6372650 w 8636594"/>
              <a:gd name="connsiteY98" fmla="*/ 2993735 h 6622937"/>
              <a:gd name="connsiteX99" fmla="*/ 6453197 w 8636594"/>
              <a:gd name="connsiteY99" fmla="*/ 2869788 h 6622937"/>
              <a:gd name="connsiteX100" fmla="*/ 6564167 w 8636594"/>
              <a:gd name="connsiteY100" fmla="*/ 2696807 h 6622937"/>
              <a:gd name="connsiteX101" fmla="*/ 6976233 w 8636594"/>
              <a:gd name="connsiteY101" fmla="*/ 2045274 h 6622937"/>
              <a:gd name="connsiteX102" fmla="*/ 7086755 w 8636594"/>
              <a:gd name="connsiteY102" fmla="*/ 1872743 h 6622937"/>
              <a:gd name="connsiteX103" fmla="*/ 7170279 w 8636594"/>
              <a:gd name="connsiteY103" fmla="*/ 1744202 h 6622937"/>
              <a:gd name="connsiteX104" fmla="*/ 7226351 w 8636594"/>
              <a:gd name="connsiteY104" fmla="*/ 1659017 h 6622937"/>
              <a:gd name="connsiteX105" fmla="*/ 7282789 w 8636594"/>
              <a:gd name="connsiteY105" fmla="*/ 1574303 h 6622937"/>
              <a:gd name="connsiteX106" fmla="*/ 7339643 w 8636594"/>
              <a:gd name="connsiteY106" fmla="*/ 1490113 h 6622937"/>
              <a:gd name="connsiteX107" fmla="*/ 7396957 w 8636594"/>
              <a:gd name="connsiteY107" fmla="*/ 1406503 h 6622937"/>
              <a:gd name="connsiteX108" fmla="*/ 7454781 w 8636594"/>
              <a:gd name="connsiteY108" fmla="*/ 1323526 h 6622937"/>
              <a:gd name="connsiteX109" fmla="*/ 7513161 w 8636594"/>
              <a:gd name="connsiteY109" fmla="*/ 1241237 h 6622937"/>
              <a:gd name="connsiteX110" fmla="*/ 7572144 w 8636594"/>
              <a:gd name="connsiteY110" fmla="*/ 1159689 h 6622937"/>
              <a:gd name="connsiteX111" fmla="*/ 7601877 w 8636594"/>
              <a:gd name="connsiteY111" fmla="*/ 1119210 h 6622937"/>
              <a:gd name="connsiteX112" fmla="*/ 7631779 w 8636594"/>
              <a:gd name="connsiteY112" fmla="*/ 1078937 h 6622937"/>
              <a:gd name="connsiteX113" fmla="*/ 7661855 w 8636594"/>
              <a:gd name="connsiteY113" fmla="*/ 1038876 h 6622937"/>
              <a:gd name="connsiteX114" fmla="*/ 7692111 w 8636594"/>
              <a:gd name="connsiteY114" fmla="*/ 999035 h 6622937"/>
              <a:gd name="connsiteX115" fmla="*/ 7722554 w 8636594"/>
              <a:gd name="connsiteY115" fmla="*/ 959419 h 6622937"/>
              <a:gd name="connsiteX116" fmla="*/ 7753190 w 8636594"/>
              <a:gd name="connsiteY116" fmla="*/ 920037 h 6622937"/>
              <a:gd name="connsiteX117" fmla="*/ 7784023 w 8636594"/>
              <a:gd name="connsiteY117" fmla="*/ 880894 h 6622937"/>
              <a:gd name="connsiteX118" fmla="*/ 7815061 w 8636594"/>
              <a:gd name="connsiteY118" fmla="*/ 841997 h 6622937"/>
              <a:gd name="connsiteX119" fmla="*/ 7846308 w 8636594"/>
              <a:gd name="connsiteY119" fmla="*/ 803354 h 6622937"/>
              <a:gd name="connsiteX120" fmla="*/ 7877772 w 8636594"/>
              <a:gd name="connsiteY120" fmla="*/ 764970 h 6622937"/>
              <a:gd name="connsiteX121" fmla="*/ 7909458 w 8636594"/>
              <a:gd name="connsiteY121" fmla="*/ 726853 h 6622937"/>
              <a:gd name="connsiteX122" fmla="*/ 7941371 w 8636594"/>
              <a:gd name="connsiteY122" fmla="*/ 689010 h 6622937"/>
              <a:gd name="connsiteX123" fmla="*/ 7973518 w 8636594"/>
              <a:gd name="connsiteY123" fmla="*/ 651447 h 6622937"/>
              <a:gd name="connsiteX124" fmla="*/ 8005905 w 8636594"/>
              <a:gd name="connsiteY124" fmla="*/ 614171 h 6622937"/>
              <a:gd name="connsiteX125" fmla="*/ 8038538 w 8636594"/>
              <a:gd name="connsiteY125" fmla="*/ 577189 h 6622937"/>
              <a:gd name="connsiteX126" fmla="*/ 8071421 w 8636594"/>
              <a:gd name="connsiteY126" fmla="*/ 540507 h 6622937"/>
              <a:gd name="connsiteX127" fmla="*/ 8104563 w 8636594"/>
              <a:gd name="connsiteY127" fmla="*/ 504132 h 6622937"/>
              <a:gd name="connsiteX128" fmla="*/ 8137967 w 8636594"/>
              <a:gd name="connsiteY128" fmla="*/ 468072 h 6622937"/>
              <a:gd name="connsiteX129" fmla="*/ 8171641 w 8636594"/>
              <a:gd name="connsiteY129" fmla="*/ 432332 h 6622937"/>
              <a:gd name="connsiteX130" fmla="*/ 8205590 w 8636594"/>
              <a:gd name="connsiteY130" fmla="*/ 396920 h 6622937"/>
              <a:gd name="connsiteX131" fmla="*/ 8239820 w 8636594"/>
              <a:gd name="connsiteY131" fmla="*/ 361843 h 6622937"/>
              <a:gd name="connsiteX132" fmla="*/ 8274337 w 8636594"/>
              <a:gd name="connsiteY132" fmla="*/ 327107 h 6622937"/>
              <a:gd name="connsiteX133" fmla="*/ 8309147 w 8636594"/>
              <a:gd name="connsiteY133" fmla="*/ 292718 h 6622937"/>
              <a:gd name="connsiteX134" fmla="*/ 8344256 w 8636594"/>
              <a:gd name="connsiteY134" fmla="*/ 258685 h 6622937"/>
              <a:gd name="connsiteX135" fmla="*/ 8379669 w 8636594"/>
              <a:gd name="connsiteY135" fmla="*/ 225013 h 6622937"/>
              <a:gd name="connsiteX136" fmla="*/ 8415394 w 8636594"/>
              <a:gd name="connsiteY136" fmla="*/ 191709 h 6622937"/>
              <a:gd name="connsiteX137" fmla="*/ 8451434 w 8636594"/>
              <a:gd name="connsiteY137" fmla="*/ 158780 h 6622937"/>
              <a:gd name="connsiteX138" fmla="*/ 8487798 w 8636594"/>
              <a:gd name="connsiteY138" fmla="*/ 126233 h 6622937"/>
              <a:gd name="connsiteX139" fmla="*/ 8524489 w 8636594"/>
              <a:gd name="connsiteY139" fmla="*/ 94075 h 6622937"/>
              <a:gd name="connsiteX140" fmla="*/ 8561515 w 8636594"/>
              <a:gd name="connsiteY140" fmla="*/ 62312 h 6622937"/>
              <a:gd name="connsiteX141" fmla="*/ 8598881 w 8636594"/>
              <a:gd name="connsiteY141" fmla="*/ 30951 h 6622937"/>
              <a:gd name="connsiteX142" fmla="*/ 8636594 w 8636594"/>
              <a:gd name="connsiteY142"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066817 w 8636594"/>
              <a:gd name="connsiteY5" fmla="*/ 6622937 h 6622937"/>
              <a:gd name="connsiteX6" fmla="*/ 2126742 w 8636594"/>
              <a:gd name="connsiteY6" fmla="*/ 6612869 h 6622937"/>
              <a:gd name="connsiteX7" fmla="*/ 2185991 w 8636594"/>
              <a:gd name="connsiteY7" fmla="*/ 6602362 h 6622937"/>
              <a:gd name="connsiteX8" fmla="*/ 2244569 w 8636594"/>
              <a:gd name="connsiteY8" fmla="*/ 6591417 h 6622937"/>
              <a:gd name="connsiteX9" fmla="*/ 2302482 w 8636594"/>
              <a:gd name="connsiteY9" fmla="*/ 6580040 h 6622937"/>
              <a:gd name="connsiteX10" fmla="*/ 2359737 w 8636594"/>
              <a:gd name="connsiteY10" fmla="*/ 6568233 h 6622937"/>
              <a:gd name="connsiteX11" fmla="*/ 2416341 w 8636594"/>
              <a:gd name="connsiteY11" fmla="*/ 6555999 h 6622937"/>
              <a:gd name="connsiteX12" fmla="*/ 2472299 w 8636594"/>
              <a:gd name="connsiteY12" fmla="*/ 6543344 h 6622937"/>
              <a:gd name="connsiteX13" fmla="*/ 2527618 w 8636594"/>
              <a:gd name="connsiteY13" fmla="*/ 6530269 h 6622937"/>
              <a:gd name="connsiteX14" fmla="*/ 2582304 w 8636594"/>
              <a:gd name="connsiteY14" fmla="*/ 6516778 h 6622937"/>
              <a:gd name="connsiteX15" fmla="*/ 2636364 w 8636594"/>
              <a:gd name="connsiteY15" fmla="*/ 6502876 h 6622937"/>
              <a:gd name="connsiteX16" fmla="*/ 2689804 w 8636594"/>
              <a:gd name="connsiteY16" fmla="*/ 6488565 h 6622937"/>
              <a:gd name="connsiteX17" fmla="*/ 2742629 w 8636594"/>
              <a:gd name="connsiteY17" fmla="*/ 6473849 h 6622937"/>
              <a:gd name="connsiteX18" fmla="*/ 2794848 w 8636594"/>
              <a:gd name="connsiteY18" fmla="*/ 6458731 h 6622937"/>
              <a:gd name="connsiteX19" fmla="*/ 2846466 w 8636594"/>
              <a:gd name="connsiteY19" fmla="*/ 6443216 h 6622937"/>
              <a:gd name="connsiteX20" fmla="*/ 2897488 w 8636594"/>
              <a:gd name="connsiteY20" fmla="*/ 6427305 h 6622937"/>
              <a:gd name="connsiteX21" fmla="*/ 2947923 w 8636594"/>
              <a:gd name="connsiteY21" fmla="*/ 6411004 h 6622937"/>
              <a:gd name="connsiteX22" fmla="*/ 2997775 w 8636594"/>
              <a:gd name="connsiteY22" fmla="*/ 6394316 h 6622937"/>
              <a:gd name="connsiteX23" fmla="*/ 3047052 w 8636594"/>
              <a:gd name="connsiteY23" fmla="*/ 6377243 h 6622937"/>
              <a:gd name="connsiteX24" fmla="*/ 3095759 w 8636594"/>
              <a:gd name="connsiteY24" fmla="*/ 6359791 h 6622937"/>
              <a:gd name="connsiteX25" fmla="*/ 3143903 w 8636594"/>
              <a:gd name="connsiteY25" fmla="*/ 6341961 h 6622937"/>
              <a:gd name="connsiteX26" fmla="*/ 3191491 w 8636594"/>
              <a:gd name="connsiteY26" fmla="*/ 6323757 h 6622937"/>
              <a:gd name="connsiteX27" fmla="*/ 3238528 w 8636594"/>
              <a:gd name="connsiteY27" fmla="*/ 6305184 h 6622937"/>
              <a:gd name="connsiteX28" fmla="*/ 3285021 w 8636594"/>
              <a:gd name="connsiteY28" fmla="*/ 6286245 h 6622937"/>
              <a:gd name="connsiteX29" fmla="*/ 3330977 w 8636594"/>
              <a:gd name="connsiteY29" fmla="*/ 6266942 h 6622937"/>
              <a:gd name="connsiteX30" fmla="*/ 3376401 w 8636594"/>
              <a:gd name="connsiteY30" fmla="*/ 6247281 h 6622937"/>
              <a:gd name="connsiteX31" fmla="*/ 3421300 w 8636594"/>
              <a:gd name="connsiteY31" fmla="*/ 6227263 h 6622937"/>
              <a:gd name="connsiteX32" fmla="*/ 3465680 w 8636594"/>
              <a:gd name="connsiteY32" fmla="*/ 6206893 h 6622937"/>
              <a:gd name="connsiteX33" fmla="*/ 3509548 w 8636594"/>
              <a:gd name="connsiteY33" fmla="*/ 6186174 h 6622937"/>
              <a:gd name="connsiteX34" fmla="*/ 3552910 w 8636594"/>
              <a:gd name="connsiteY34" fmla="*/ 6165110 h 6622937"/>
              <a:gd name="connsiteX35" fmla="*/ 3595773 w 8636594"/>
              <a:gd name="connsiteY35" fmla="*/ 6143704 h 6622937"/>
              <a:gd name="connsiteX36" fmla="*/ 3638142 w 8636594"/>
              <a:gd name="connsiteY36" fmla="*/ 6121960 h 6622937"/>
              <a:gd name="connsiteX37" fmla="*/ 3680024 w 8636594"/>
              <a:gd name="connsiteY37" fmla="*/ 6099881 h 6622937"/>
              <a:gd name="connsiteX38" fmla="*/ 3721426 w 8636594"/>
              <a:gd name="connsiteY38" fmla="*/ 6077471 h 6622937"/>
              <a:gd name="connsiteX39" fmla="*/ 3762353 w 8636594"/>
              <a:gd name="connsiteY39" fmla="*/ 6054733 h 6622937"/>
              <a:gd name="connsiteX40" fmla="*/ 3802812 w 8636594"/>
              <a:gd name="connsiteY40" fmla="*/ 6031671 h 6622937"/>
              <a:gd name="connsiteX41" fmla="*/ 3842810 w 8636594"/>
              <a:gd name="connsiteY41" fmla="*/ 6008288 h 6622937"/>
              <a:gd name="connsiteX42" fmla="*/ 3882352 w 8636594"/>
              <a:gd name="connsiteY42" fmla="*/ 5984588 h 6622937"/>
              <a:gd name="connsiteX43" fmla="*/ 3921445 w 8636594"/>
              <a:gd name="connsiteY43" fmla="*/ 5960574 h 6622937"/>
              <a:gd name="connsiteX44" fmla="*/ 3960096 w 8636594"/>
              <a:gd name="connsiteY44" fmla="*/ 5936250 h 6622937"/>
              <a:gd name="connsiteX45" fmla="*/ 3998311 w 8636594"/>
              <a:gd name="connsiteY45" fmla="*/ 5911619 h 6622937"/>
              <a:gd name="connsiteX46" fmla="*/ 4036095 w 8636594"/>
              <a:gd name="connsiteY46" fmla="*/ 5886685 h 6622937"/>
              <a:gd name="connsiteX47" fmla="*/ 4073456 w 8636594"/>
              <a:gd name="connsiteY47" fmla="*/ 5861452 h 6622937"/>
              <a:gd name="connsiteX48" fmla="*/ 4110400 w 8636594"/>
              <a:gd name="connsiteY48" fmla="*/ 5835922 h 6622937"/>
              <a:gd name="connsiteX49" fmla="*/ 4146933 w 8636594"/>
              <a:gd name="connsiteY49" fmla="*/ 5810100 h 6622937"/>
              <a:gd name="connsiteX50" fmla="*/ 4183061 w 8636594"/>
              <a:gd name="connsiteY50" fmla="*/ 5783988 h 6622937"/>
              <a:gd name="connsiteX51" fmla="*/ 4218791 w 8636594"/>
              <a:gd name="connsiteY51" fmla="*/ 5757591 h 6622937"/>
              <a:gd name="connsiteX52" fmla="*/ 4254129 w 8636594"/>
              <a:gd name="connsiteY52" fmla="*/ 5730912 h 6622937"/>
              <a:gd name="connsiteX53" fmla="*/ 4289081 w 8636594"/>
              <a:gd name="connsiteY53" fmla="*/ 5703955 h 6622937"/>
              <a:gd name="connsiteX54" fmla="*/ 4323654 w 8636594"/>
              <a:gd name="connsiteY54" fmla="*/ 5676722 h 6622937"/>
              <a:gd name="connsiteX55" fmla="*/ 4357854 w 8636594"/>
              <a:gd name="connsiteY55" fmla="*/ 5649218 h 6622937"/>
              <a:gd name="connsiteX56" fmla="*/ 4391688 w 8636594"/>
              <a:gd name="connsiteY56" fmla="*/ 5621446 h 6622937"/>
              <a:gd name="connsiteX57" fmla="*/ 4425162 w 8636594"/>
              <a:gd name="connsiteY57" fmla="*/ 5593409 h 6622937"/>
              <a:gd name="connsiteX58" fmla="*/ 4458281 w 8636594"/>
              <a:gd name="connsiteY58" fmla="*/ 5565111 h 6622937"/>
              <a:gd name="connsiteX59" fmla="*/ 4491053 w 8636594"/>
              <a:gd name="connsiteY59" fmla="*/ 5536556 h 6622937"/>
              <a:gd name="connsiteX60" fmla="*/ 4523484 w 8636594"/>
              <a:gd name="connsiteY60" fmla="*/ 5507747 h 6622937"/>
              <a:gd name="connsiteX61" fmla="*/ 4555580 w 8636594"/>
              <a:gd name="connsiteY61" fmla="*/ 5478687 h 6622937"/>
              <a:gd name="connsiteX62" fmla="*/ 4587347 w 8636594"/>
              <a:gd name="connsiteY62" fmla="*/ 5449380 h 6622937"/>
              <a:gd name="connsiteX63" fmla="*/ 4618793 w 8636594"/>
              <a:gd name="connsiteY63" fmla="*/ 5419830 h 6622937"/>
              <a:gd name="connsiteX64" fmla="*/ 4649922 w 8636594"/>
              <a:gd name="connsiteY64" fmla="*/ 5390040 h 6622937"/>
              <a:gd name="connsiteX65" fmla="*/ 4680742 w 8636594"/>
              <a:gd name="connsiteY65" fmla="*/ 5360014 h 6622937"/>
              <a:gd name="connsiteX66" fmla="*/ 4711259 w 8636594"/>
              <a:gd name="connsiteY66" fmla="*/ 5329755 h 6622937"/>
              <a:gd name="connsiteX67" fmla="*/ 4741478 w 8636594"/>
              <a:gd name="connsiteY67" fmla="*/ 5299266 h 6622937"/>
              <a:gd name="connsiteX68" fmla="*/ 4771408 w 8636594"/>
              <a:gd name="connsiteY68" fmla="*/ 5268551 h 6622937"/>
              <a:gd name="connsiteX69" fmla="*/ 4801053 w 8636594"/>
              <a:gd name="connsiteY69" fmla="*/ 5237614 h 6622937"/>
              <a:gd name="connsiteX70" fmla="*/ 4830420 w 8636594"/>
              <a:gd name="connsiteY70" fmla="*/ 5206458 h 6622937"/>
              <a:gd name="connsiteX71" fmla="*/ 4859516 w 8636594"/>
              <a:gd name="connsiteY71" fmla="*/ 5175087 h 6622937"/>
              <a:gd name="connsiteX72" fmla="*/ 4888347 w 8636594"/>
              <a:gd name="connsiteY72" fmla="*/ 5143504 h 6622937"/>
              <a:gd name="connsiteX73" fmla="*/ 4916919 w 8636594"/>
              <a:gd name="connsiteY73" fmla="*/ 5111713 h 6622937"/>
              <a:gd name="connsiteX74" fmla="*/ 4945238 w 8636594"/>
              <a:gd name="connsiteY74" fmla="*/ 5079717 h 6622937"/>
              <a:gd name="connsiteX75" fmla="*/ 4973311 w 8636594"/>
              <a:gd name="connsiteY75" fmla="*/ 5047519 h 6622937"/>
              <a:gd name="connsiteX76" fmla="*/ 5001145 w 8636594"/>
              <a:gd name="connsiteY76" fmla="*/ 5015124 h 6622937"/>
              <a:gd name="connsiteX77" fmla="*/ 5028745 w 8636594"/>
              <a:gd name="connsiteY77" fmla="*/ 4982535 h 6622937"/>
              <a:gd name="connsiteX78" fmla="*/ 5056117 w 8636594"/>
              <a:gd name="connsiteY78" fmla="*/ 4949755 h 6622937"/>
              <a:gd name="connsiteX79" fmla="*/ 5083269 w 8636594"/>
              <a:gd name="connsiteY79" fmla="*/ 4916787 h 6622937"/>
              <a:gd name="connsiteX80" fmla="*/ 5110207 w 8636594"/>
              <a:gd name="connsiteY80" fmla="*/ 4883636 h 6622937"/>
              <a:gd name="connsiteX81" fmla="*/ 5136937 w 8636594"/>
              <a:gd name="connsiteY81" fmla="*/ 4850305 h 6622937"/>
              <a:gd name="connsiteX82" fmla="*/ 5163464 w 8636594"/>
              <a:gd name="connsiteY82" fmla="*/ 4816797 h 6622937"/>
              <a:gd name="connsiteX83" fmla="*/ 5215940 w 8636594"/>
              <a:gd name="connsiteY83" fmla="*/ 4749265 h 6622937"/>
              <a:gd name="connsiteX84" fmla="*/ 5267684 w 8636594"/>
              <a:gd name="connsiteY84" fmla="*/ 4681068 h 6622937"/>
              <a:gd name="connsiteX85" fmla="*/ 5318748 w 8636594"/>
              <a:gd name="connsiteY85" fmla="*/ 4612234 h 6622937"/>
              <a:gd name="connsiteX86" fmla="*/ 5369182 w 8636594"/>
              <a:gd name="connsiteY86" fmla="*/ 4542793 h 6622937"/>
              <a:gd name="connsiteX87" fmla="*/ 5419038 w 8636594"/>
              <a:gd name="connsiteY87" fmla="*/ 4472771 h 6622937"/>
              <a:gd name="connsiteX88" fmla="*/ 5468365 w 8636594"/>
              <a:gd name="connsiteY88" fmla="*/ 4402196 h 6622937"/>
              <a:gd name="connsiteX89" fmla="*/ 5517215 w 8636594"/>
              <a:gd name="connsiteY89" fmla="*/ 4331098 h 6622937"/>
              <a:gd name="connsiteX90" fmla="*/ 5565637 w 8636594"/>
              <a:gd name="connsiteY90" fmla="*/ 4259503 h 6622937"/>
              <a:gd name="connsiteX91" fmla="*/ 5613684 w 8636594"/>
              <a:gd name="connsiteY91" fmla="*/ 4187441 h 6622937"/>
              <a:gd name="connsiteX92" fmla="*/ 5685160 w 8636594"/>
              <a:gd name="connsiteY92" fmla="*/ 4078531 h 6622937"/>
              <a:gd name="connsiteX93" fmla="*/ 5756074 w 8636594"/>
              <a:gd name="connsiteY93" fmla="*/ 3968727 h 6622937"/>
              <a:gd name="connsiteX94" fmla="*/ 5873483 w 8636594"/>
              <a:gd name="connsiteY94" fmla="*/ 3783989 h 6622937"/>
              <a:gd name="connsiteX95" fmla="*/ 6203209 w 8636594"/>
              <a:gd name="connsiteY95" fmla="*/ 3258640 h 6622937"/>
              <a:gd name="connsiteX96" fmla="*/ 6299430 w 8636594"/>
              <a:gd name="connsiteY96" fmla="*/ 3107321 h 6622937"/>
              <a:gd name="connsiteX97" fmla="*/ 6372650 w 8636594"/>
              <a:gd name="connsiteY97" fmla="*/ 2993735 h 6622937"/>
              <a:gd name="connsiteX98" fmla="*/ 6453197 w 8636594"/>
              <a:gd name="connsiteY98" fmla="*/ 2869788 h 6622937"/>
              <a:gd name="connsiteX99" fmla="*/ 6564167 w 8636594"/>
              <a:gd name="connsiteY99" fmla="*/ 2696807 h 6622937"/>
              <a:gd name="connsiteX100" fmla="*/ 6976233 w 8636594"/>
              <a:gd name="connsiteY100" fmla="*/ 2045274 h 6622937"/>
              <a:gd name="connsiteX101" fmla="*/ 7086755 w 8636594"/>
              <a:gd name="connsiteY101" fmla="*/ 1872743 h 6622937"/>
              <a:gd name="connsiteX102" fmla="*/ 7170279 w 8636594"/>
              <a:gd name="connsiteY102" fmla="*/ 1744202 h 6622937"/>
              <a:gd name="connsiteX103" fmla="*/ 7226351 w 8636594"/>
              <a:gd name="connsiteY103" fmla="*/ 1659017 h 6622937"/>
              <a:gd name="connsiteX104" fmla="*/ 7282789 w 8636594"/>
              <a:gd name="connsiteY104" fmla="*/ 1574303 h 6622937"/>
              <a:gd name="connsiteX105" fmla="*/ 7339643 w 8636594"/>
              <a:gd name="connsiteY105" fmla="*/ 1490113 h 6622937"/>
              <a:gd name="connsiteX106" fmla="*/ 7396957 w 8636594"/>
              <a:gd name="connsiteY106" fmla="*/ 1406503 h 6622937"/>
              <a:gd name="connsiteX107" fmla="*/ 7454781 w 8636594"/>
              <a:gd name="connsiteY107" fmla="*/ 1323526 h 6622937"/>
              <a:gd name="connsiteX108" fmla="*/ 7513161 w 8636594"/>
              <a:gd name="connsiteY108" fmla="*/ 1241237 h 6622937"/>
              <a:gd name="connsiteX109" fmla="*/ 7572144 w 8636594"/>
              <a:gd name="connsiteY109" fmla="*/ 1159689 h 6622937"/>
              <a:gd name="connsiteX110" fmla="*/ 7601877 w 8636594"/>
              <a:gd name="connsiteY110" fmla="*/ 1119210 h 6622937"/>
              <a:gd name="connsiteX111" fmla="*/ 7631779 w 8636594"/>
              <a:gd name="connsiteY111" fmla="*/ 1078937 h 6622937"/>
              <a:gd name="connsiteX112" fmla="*/ 7661855 w 8636594"/>
              <a:gd name="connsiteY112" fmla="*/ 1038876 h 6622937"/>
              <a:gd name="connsiteX113" fmla="*/ 7692111 w 8636594"/>
              <a:gd name="connsiteY113" fmla="*/ 999035 h 6622937"/>
              <a:gd name="connsiteX114" fmla="*/ 7722554 w 8636594"/>
              <a:gd name="connsiteY114" fmla="*/ 959419 h 6622937"/>
              <a:gd name="connsiteX115" fmla="*/ 7753190 w 8636594"/>
              <a:gd name="connsiteY115" fmla="*/ 920037 h 6622937"/>
              <a:gd name="connsiteX116" fmla="*/ 7784023 w 8636594"/>
              <a:gd name="connsiteY116" fmla="*/ 880894 h 6622937"/>
              <a:gd name="connsiteX117" fmla="*/ 7815061 w 8636594"/>
              <a:gd name="connsiteY117" fmla="*/ 841997 h 6622937"/>
              <a:gd name="connsiteX118" fmla="*/ 7846308 w 8636594"/>
              <a:gd name="connsiteY118" fmla="*/ 803354 h 6622937"/>
              <a:gd name="connsiteX119" fmla="*/ 7877772 w 8636594"/>
              <a:gd name="connsiteY119" fmla="*/ 764970 h 6622937"/>
              <a:gd name="connsiteX120" fmla="*/ 7909458 w 8636594"/>
              <a:gd name="connsiteY120" fmla="*/ 726853 h 6622937"/>
              <a:gd name="connsiteX121" fmla="*/ 7941371 w 8636594"/>
              <a:gd name="connsiteY121" fmla="*/ 689010 h 6622937"/>
              <a:gd name="connsiteX122" fmla="*/ 7973518 w 8636594"/>
              <a:gd name="connsiteY122" fmla="*/ 651447 h 6622937"/>
              <a:gd name="connsiteX123" fmla="*/ 8005905 w 8636594"/>
              <a:gd name="connsiteY123" fmla="*/ 614171 h 6622937"/>
              <a:gd name="connsiteX124" fmla="*/ 8038538 w 8636594"/>
              <a:gd name="connsiteY124" fmla="*/ 577189 h 6622937"/>
              <a:gd name="connsiteX125" fmla="*/ 8071421 w 8636594"/>
              <a:gd name="connsiteY125" fmla="*/ 540507 h 6622937"/>
              <a:gd name="connsiteX126" fmla="*/ 8104563 w 8636594"/>
              <a:gd name="connsiteY126" fmla="*/ 504132 h 6622937"/>
              <a:gd name="connsiteX127" fmla="*/ 8137967 w 8636594"/>
              <a:gd name="connsiteY127" fmla="*/ 468072 h 6622937"/>
              <a:gd name="connsiteX128" fmla="*/ 8171641 w 8636594"/>
              <a:gd name="connsiteY128" fmla="*/ 432332 h 6622937"/>
              <a:gd name="connsiteX129" fmla="*/ 8205590 w 8636594"/>
              <a:gd name="connsiteY129" fmla="*/ 396920 h 6622937"/>
              <a:gd name="connsiteX130" fmla="*/ 8239820 w 8636594"/>
              <a:gd name="connsiteY130" fmla="*/ 361843 h 6622937"/>
              <a:gd name="connsiteX131" fmla="*/ 8274337 w 8636594"/>
              <a:gd name="connsiteY131" fmla="*/ 327107 h 6622937"/>
              <a:gd name="connsiteX132" fmla="*/ 8309147 w 8636594"/>
              <a:gd name="connsiteY132" fmla="*/ 292718 h 6622937"/>
              <a:gd name="connsiteX133" fmla="*/ 8344256 w 8636594"/>
              <a:gd name="connsiteY133" fmla="*/ 258685 h 6622937"/>
              <a:gd name="connsiteX134" fmla="*/ 8379669 w 8636594"/>
              <a:gd name="connsiteY134" fmla="*/ 225013 h 6622937"/>
              <a:gd name="connsiteX135" fmla="*/ 8415394 w 8636594"/>
              <a:gd name="connsiteY135" fmla="*/ 191709 h 6622937"/>
              <a:gd name="connsiteX136" fmla="*/ 8451434 w 8636594"/>
              <a:gd name="connsiteY136" fmla="*/ 158780 h 6622937"/>
              <a:gd name="connsiteX137" fmla="*/ 8487798 w 8636594"/>
              <a:gd name="connsiteY137" fmla="*/ 126233 h 6622937"/>
              <a:gd name="connsiteX138" fmla="*/ 8524489 w 8636594"/>
              <a:gd name="connsiteY138" fmla="*/ 94075 h 6622937"/>
              <a:gd name="connsiteX139" fmla="*/ 8561515 w 8636594"/>
              <a:gd name="connsiteY139" fmla="*/ 62312 h 6622937"/>
              <a:gd name="connsiteX140" fmla="*/ 8598881 w 8636594"/>
              <a:gd name="connsiteY140" fmla="*/ 30951 h 6622937"/>
              <a:gd name="connsiteX141" fmla="*/ 8636594 w 8636594"/>
              <a:gd name="connsiteY141" fmla="*/ 0 h 6622937"/>
              <a:gd name="connsiteX0" fmla="*/ 8636594 w 8636594"/>
              <a:gd name="connsiteY0" fmla="*/ 0 h 6612869"/>
              <a:gd name="connsiteX1" fmla="*/ 5293 w 8636594"/>
              <a:gd name="connsiteY1" fmla="*/ 0 h 6612869"/>
              <a:gd name="connsiteX2" fmla="*/ 0 w 8636594"/>
              <a:gd name="connsiteY2" fmla="*/ 5587843 h 6612869"/>
              <a:gd name="connsiteX3" fmla="*/ 1594033 w 8636594"/>
              <a:gd name="connsiteY3" fmla="*/ 5600057 h 6612869"/>
              <a:gd name="connsiteX4" fmla="*/ 1686068 w 8636594"/>
              <a:gd name="connsiteY4" fmla="*/ 5599745 h 6612869"/>
              <a:gd name="connsiteX5" fmla="*/ 2126742 w 8636594"/>
              <a:gd name="connsiteY5" fmla="*/ 6612869 h 6612869"/>
              <a:gd name="connsiteX6" fmla="*/ 2185991 w 8636594"/>
              <a:gd name="connsiteY6" fmla="*/ 6602362 h 6612869"/>
              <a:gd name="connsiteX7" fmla="*/ 2244569 w 8636594"/>
              <a:gd name="connsiteY7" fmla="*/ 6591417 h 6612869"/>
              <a:gd name="connsiteX8" fmla="*/ 2302482 w 8636594"/>
              <a:gd name="connsiteY8" fmla="*/ 6580040 h 6612869"/>
              <a:gd name="connsiteX9" fmla="*/ 2359737 w 8636594"/>
              <a:gd name="connsiteY9" fmla="*/ 6568233 h 6612869"/>
              <a:gd name="connsiteX10" fmla="*/ 2416341 w 8636594"/>
              <a:gd name="connsiteY10" fmla="*/ 6555999 h 6612869"/>
              <a:gd name="connsiteX11" fmla="*/ 2472299 w 8636594"/>
              <a:gd name="connsiteY11" fmla="*/ 6543344 h 6612869"/>
              <a:gd name="connsiteX12" fmla="*/ 2527618 w 8636594"/>
              <a:gd name="connsiteY12" fmla="*/ 6530269 h 6612869"/>
              <a:gd name="connsiteX13" fmla="*/ 2582304 w 8636594"/>
              <a:gd name="connsiteY13" fmla="*/ 6516778 h 6612869"/>
              <a:gd name="connsiteX14" fmla="*/ 2636364 w 8636594"/>
              <a:gd name="connsiteY14" fmla="*/ 6502876 h 6612869"/>
              <a:gd name="connsiteX15" fmla="*/ 2689804 w 8636594"/>
              <a:gd name="connsiteY15" fmla="*/ 6488565 h 6612869"/>
              <a:gd name="connsiteX16" fmla="*/ 2742629 w 8636594"/>
              <a:gd name="connsiteY16" fmla="*/ 6473849 h 6612869"/>
              <a:gd name="connsiteX17" fmla="*/ 2794848 w 8636594"/>
              <a:gd name="connsiteY17" fmla="*/ 6458731 h 6612869"/>
              <a:gd name="connsiteX18" fmla="*/ 2846466 w 8636594"/>
              <a:gd name="connsiteY18" fmla="*/ 6443216 h 6612869"/>
              <a:gd name="connsiteX19" fmla="*/ 2897488 w 8636594"/>
              <a:gd name="connsiteY19" fmla="*/ 6427305 h 6612869"/>
              <a:gd name="connsiteX20" fmla="*/ 2947923 w 8636594"/>
              <a:gd name="connsiteY20" fmla="*/ 6411004 h 6612869"/>
              <a:gd name="connsiteX21" fmla="*/ 2997775 w 8636594"/>
              <a:gd name="connsiteY21" fmla="*/ 6394316 h 6612869"/>
              <a:gd name="connsiteX22" fmla="*/ 3047052 w 8636594"/>
              <a:gd name="connsiteY22" fmla="*/ 6377243 h 6612869"/>
              <a:gd name="connsiteX23" fmla="*/ 3095759 w 8636594"/>
              <a:gd name="connsiteY23" fmla="*/ 6359791 h 6612869"/>
              <a:gd name="connsiteX24" fmla="*/ 3143903 w 8636594"/>
              <a:gd name="connsiteY24" fmla="*/ 6341961 h 6612869"/>
              <a:gd name="connsiteX25" fmla="*/ 3191491 w 8636594"/>
              <a:gd name="connsiteY25" fmla="*/ 6323757 h 6612869"/>
              <a:gd name="connsiteX26" fmla="*/ 3238528 w 8636594"/>
              <a:gd name="connsiteY26" fmla="*/ 6305184 h 6612869"/>
              <a:gd name="connsiteX27" fmla="*/ 3285021 w 8636594"/>
              <a:gd name="connsiteY27" fmla="*/ 6286245 h 6612869"/>
              <a:gd name="connsiteX28" fmla="*/ 3330977 w 8636594"/>
              <a:gd name="connsiteY28" fmla="*/ 6266942 h 6612869"/>
              <a:gd name="connsiteX29" fmla="*/ 3376401 w 8636594"/>
              <a:gd name="connsiteY29" fmla="*/ 6247281 h 6612869"/>
              <a:gd name="connsiteX30" fmla="*/ 3421300 w 8636594"/>
              <a:gd name="connsiteY30" fmla="*/ 6227263 h 6612869"/>
              <a:gd name="connsiteX31" fmla="*/ 3465680 w 8636594"/>
              <a:gd name="connsiteY31" fmla="*/ 6206893 h 6612869"/>
              <a:gd name="connsiteX32" fmla="*/ 3509548 w 8636594"/>
              <a:gd name="connsiteY32" fmla="*/ 6186174 h 6612869"/>
              <a:gd name="connsiteX33" fmla="*/ 3552910 w 8636594"/>
              <a:gd name="connsiteY33" fmla="*/ 6165110 h 6612869"/>
              <a:gd name="connsiteX34" fmla="*/ 3595773 w 8636594"/>
              <a:gd name="connsiteY34" fmla="*/ 6143704 h 6612869"/>
              <a:gd name="connsiteX35" fmla="*/ 3638142 w 8636594"/>
              <a:gd name="connsiteY35" fmla="*/ 6121960 h 6612869"/>
              <a:gd name="connsiteX36" fmla="*/ 3680024 w 8636594"/>
              <a:gd name="connsiteY36" fmla="*/ 6099881 h 6612869"/>
              <a:gd name="connsiteX37" fmla="*/ 3721426 w 8636594"/>
              <a:gd name="connsiteY37" fmla="*/ 6077471 h 6612869"/>
              <a:gd name="connsiteX38" fmla="*/ 3762353 w 8636594"/>
              <a:gd name="connsiteY38" fmla="*/ 6054733 h 6612869"/>
              <a:gd name="connsiteX39" fmla="*/ 3802812 w 8636594"/>
              <a:gd name="connsiteY39" fmla="*/ 6031671 h 6612869"/>
              <a:gd name="connsiteX40" fmla="*/ 3842810 w 8636594"/>
              <a:gd name="connsiteY40" fmla="*/ 6008288 h 6612869"/>
              <a:gd name="connsiteX41" fmla="*/ 3882352 w 8636594"/>
              <a:gd name="connsiteY41" fmla="*/ 5984588 h 6612869"/>
              <a:gd name="connsiteX42" fmla="*/ 3921445 w 8636594"/>
              <a:gd name="connsiteY42" fmla="*/ 5960574 h 6612869"/>
              <a:gd name="connsiteX43" fmla="*/ 3960096 w 8636594"/>
              <a:gd name="connsiteY43" fmla="*/ 5936250 h 6612869"/>
              <a:gd name="connsiteX44" fmla="*/ 3998311 w 8636594"/>
              <a:gd name="connsiteY44" fmla="*/ 5911619 h 6612869"/>
              <a:gd name="connsiteX45" fmla="*/ 4036095 w 8636594"/>
              <a:gd name="connsiteY45" fmla="*/ 5886685 h 6612869"/>
              <a:gd name="connsiteX46" fmla="*/ 4073456 w 8636594"/>
              <a:gd name="connsiteY46" fmla="*/ 5861452 h 6612869"/>
              <a:gd name="connsiteX47" fmla="*/ 4110400 w 8636594"/>
              <a:gd name="connsiteY47" fmla="*/ 5835922 h 6612869"/>
              <a:gd name="connsiteX48" fmla="*/ 4146933 w 8636594"/>
              <a:gd name="connsiteY48" fmla="*/ 5810100 h 6612869"/>
              <a:gd name="connsiteX49" fmla="*/ 4183061 w 8636594"/>
              <a:gd name="connsiteY49" fmla="*/ 5783988 h 6612869"/>
              <a:gd name="connsiteX50" fmla="*/ 4218791 w 8636594"/>
              <a:gd name="connsiteY50" fmla="*/ 5757591 h 6612869"/>
              <a:gd name="connsiteX51" fmla="*/ 4254129 w 8636594"/>
              <a:gd name="connsiteY51" fmla="*/ 5730912 h 6612869"/>
              <a:gd name="connsiteX52" fmla="*/ 4289081 w 8636594"/>
              <a:gd name="connsiteY52" fmla="*/ 5703955 h 6612869"/>
              <a:gd name="connsiteX53" fmla="*/ 4323654 w 8636594"/>
              <a:gd name="connsiteY53" fmla="*/ 5676722 h 6612869"/>
              <a:gd name="connsiteX54" fmla="*/ 4357854 w 8636594"/>
              <a:gd name="connsiteY54" fmla="*/ 5649218 h 6612869"/>
              <a:gd name="connsiteX55" fmla="*/ 4391688 w 8636594"/>
              <a:gd name="connsiteY55" fmla="*/ 5621446 h 6612869"/>
              <a:gd name="connsiteX56" fmla="*/ 4425162 w 8636594"/>
              <a:gd name="connsiteY56" fmla="*/ 5593409 h 6612869"/>
              <a:gd name="connsiteX57" fmla="*/ 4458281 w 8636594"/>
              <a:gd name="connsiteY57" fmla="*/ 5565111 h 6612869"/>
              <a:gd name="connsiteX58" fmla="*/ 4491053 w 8636594"/>
              <a:gd name="connsiteY58" fmla="*/ 5536556 h 6612869"/>
              <a:gd name="connsiteX59" fmla="*/ 4523484 w 8636594"/>
              <a:gd name="connsiteY59" fmla="*/ 5507747 h 6612869"/>
              <a:gd name="connsiteX60" fmla="*/ 4555580 w 8636594"/>
              <a:gd name="connsiteY60" fmla="*/ 5478687 h 6612869"/>
              <a:gd name="connsiteX61" fmla="*/ 4587347 w 8636594"/>
              <a:gd name="connsiteY61" fmla="*/ 5449380 h 6612869"/>
              <a:gd name="connsiteX62" fmla="*/ 4618793 w 8636594"/>
              <a:gd name="connsiteY62" fmla="*/ 5419830 h 6612869"/>
              <a:gd name="connsiteX63" fmla="*/ 4649922 w 8636594"/>
              <a:gd name="connsiteY63" fmla="*/ 5390040 h 6612869"/>
              <a:gd name="connsiteX64" fmla="*/ 4680742 w 8636594"/>
              <a:gd name="connsiteY64" fmla="*/ 5360014 h 6612869"/>
              <a:gd name="connsiteX65" fmla="*/ 4711259 w 8636594"/>
              <a:gd name="connsiteY65" fmla="*/ 5329755 h 6612869"/>
              <a:gd name="connsiteX66" fmla="*/ 4741478 w 8636594"/>
              <a:gd name="connsiteY66" fmla="*/ 5299266 h 6612869"/>
              <a:gd name="connsiteX67" fmla="*/ 4771408 w 8636594"/>
              <a:gd name="connsiteY67" fmla="*/ 5268551 h 6612869"/>
              <a:gd name="connsiteX68" fmla="*/ 4801053 w 8636594"/>
              <a:gd name="connsiteY68" fmla="*/ 5237614 h 6612869"/>
              <a:gd name="connsiteX69" fmla="*/ 4830420 w 8636594"/>
              <a:gd name="connsiteY69" fmla="*/ 5206458 h 6612869"/>
              <a:gd name="connsiteX70" fmla="*/ 4859516 w 8636594"/>
              <a:gd name="connsiteY70" fmla="*/ 5175087 h 6612869"/>
              <a:gd name="connsiteX71" fmla="*/ 4888347 w 8636594"/>
              <a:gd name="connsiteY71" fmla="*/ 5143504 h 6612869"/>
              <a:gd name="connsiteX72" fmla="*/ 4916919 w 8636594"/>
              <a:gd name="connsiteY72" fmla="*/ 5111713 h 6612869"/>
              <a:gd name="connsiteX73" fmla="*/ 4945238 w 8636594"/>
              <a:gd name="connsiteY73" fmla="*/ 5079717 h 6612869"/>
              <a:gd name="connsiteX74" fmla="*/ 4973311 w 8636594"/>
              <a:gd name="connsiteY74" fmla="*/ 5047519 h 6612869"/>
              <a:gd name="connsiteX75" fmla="*/ 5001145 w 8636594"/>
              <a:gd name="connsiteY75" fmla="*/ 5015124 h 6612869"/>
              <a:gd name="connsiteX76" fmla="*/ 5028745 w 8636594"/>
              <a:gd name="connsiteY76" fmla="*/ 4982535 h 6612869"/>
              <a:gd name="connsiteX77" fmla="*/ 5056117 w 8636594"/>
              <a:gd name="connsiteY77" fmla="*/ 4949755 h 6612869"/>
              <a:gd name="connsiteX78" fmla="*/ 5083269 w 8636594"/>
              <a:gd name="connsiteY78" fmla="*/ 4916787 h 6612869"/>
              <a:gd name="connsiteX79" fmla="*/ 5110207 w 8636594"/>
              <a:gd name="connsiteY79" fmla="*/ 4883636 h 6612869"/>
              <a:gd name="connsiteX80" fmla="*/ 5136937 w 8636594"/>
              <a:gd name="connsiteY80" fmla="*/ 4850305 h 6612869"/>
              <a:gd name="connsiteX81" fmla="*/ 5163464 w 8636594"/>
              <a:gd name="connsiteY81" fmla="*/ 4816797 h 6612869"/>
              <a:gd name="connsiteX82" fmla="*/ 5215940 w 8636594"/>
              <a:gd name="connsiteY82" fmla="*/ 4749265 h 6612869"/>
              <a:gd name="connsiteX83" fmla="*/ 5267684 w 8636594"/>
              <a:gd name="connsiteY83" fmla="*/ 4681068 h 6612869"/>
              <a:gd name="connsiteX84" fmla="*/ 5318748 w 8636594"/>
              <a:gd name="connsiteY84" fmla="*/ 4612234 h 6612869"/>
              <a:gd name="connsiteX85" fmla="*/ 5369182 w 8636594"/>
              <a:gd name="connsiteY85" fmla="*/ 4542793 h 6612869"/>
              <a:gd name="connsiteX86" fmla="*/ 5419038 w 8636594"/>
              <a:gd name="connsiteY86" fmla="*/ 4472771 h 6612869"/>
              <a:gd name="connsiteX87" fmla="*/ 5468365 w 8636594"/>
              <a:gd name="connsiteY87" fmla="*/ 4402196 h 6612869"/>
              <a:gd name="connsiteX88" fmla="*/ 5517215 w 8636594"/>
              <a:gd name="connsiteY88" fmla="*/ 4331098 h 6612869"/>
              <a:gd name="connsiteX89" fmla="*/ 5565637 w 8636594"/>
              <a:gd name="connsiteY89" fmla="*/ 4259503 h 6612869"/>
              <a:gd name="connsiteX90" fmla="*/ 5613684 w 8636594"/>
              <a:gd name="connsiteY90" fmla="*/ 4187441 h 6612869"/>
              <a:gd name="connsiteX91" fmla="*/ 5685160 w 8636594"/>
              <a:gd name="connsiteY91" fmla="*/ 4078531 h 6612869"/>
              <a:gd name="connsiteX92" fmla="*/ 5756074 w 8636594"/>
              <a:gd name="connsiteY92" fmla="*/ 3968727 h 6612869"/>
              <a:gd name="connsiteX93" fmla="*/ 5873483 w 8636594"/>
              <a:gd name="connsiteY93" fmla="*/ 3783989 h 6612869"/>
              <a:gd name="connsiteX94" fmla="*/ 6203209 w 8636594"/>
              <a:gd name="connsiteY94" fmla="*/ 3258640 h 6612869"/>
              <a:gd name="connsiteX95" fmla="*/ 6299430 w 8636594"/>
              <a:gd name="connsiteY95" fmla="*/ 3107321 h 6612869"/>
              <a:gd name="connsiteX96" fmla="*/ 6372650 w 8636594"/>
              <a:gd name="connsiteY96" fmla="*/ 2993735 h 6612869"/>
              <a:gd name="connsiteX97" fmla="*/ 6453197 w 8636594"/>
              <a:gd name="connsiteY97" fmla="*/ 2869788 h 6612869"/>
              <a:gd name="connsiteX98" fmla="*/ 6564167 w 8636594"/>
              <a:gd name="connsiteY98" fmla="*/ 2696807 h 6612869"/>
              <a:gd name="connsiteX99" fmla="*/ 6976233 w 8636594"/>
              <a:gd name="connsiteY99" fmla="*/ 2045274 h 6612869"/>
              <a:gd name="connsiteX100" fmla="*/ 7086755 w 8636594"/>
              <a:gd name="connsiteY100" fmla="*/ 1872743 h 6612869"/>
              <a:gd name="connsiteX101" fmla="*/ 7170279 w 8636594"/>
              <a:gd name="connsiteY101" fmla="*/ 1744202 h 6612869"/>
              <a:gd name="connsiteX102" fmla="*/ 7226351 w 8636594"/>
              <a:gd name="connsiteY102" fmla="*/ 1659017 h 6612869"/>
              <a:gd name="connsiteX103" fmla="*/ 7282789 w 8636594"/>
              <a:gd name="connsiteY103" fmla="*/ 1574303 h 6612869"/>
              <a:gd name="connsiteX104" fmla="*/ 7339643 w 8636594"/>
              <a:gd name="connsiteY104" fmla="*/ 1490113 h 6612869"/>
              <a:gd name="connsiteX105" fmla="*/ 7396957 w 8636594"/>
              <a:gd name="connsiteY105" fmla="*/ 1406503 h 6612869"/>
              <a:gd name="connsiteX106" fmla="*/ 7454781 w 8636594"/>
              <a:gd name="connsiteY106" fmla="*/ 1323526 h 6612869"/>
              <a:gd name="connsiteX107" fmla="*/ 7513161 w 8636594"/>
              <a:gd name="connsiteY107" fmla="*/ 1241237 h 6612869"/>
              <a:gd name="connsiteX108" fmla="*/ 7572144 w 8636594"/>
              <a:gd name="connsiteY108" fmla="*/ 1159689 h 6612869"/>
              <a:gd name="connsiteX109" fmla="*/ 7601877 w 8636594"/>
              <a:gd name="connsiteY109" fmla="*/ 1119210 h 6612869"/>
              <a:gd name="connsiteX110" fmla="*/ 7631779 w 8636594"/>
              <a:gd name="connsiteY110" fmla="*/ 1078937 h 6612869"/>
              <a:gd name="connsiteX111" fmla="*/ 7661855 w 8636594"/>
              <a:gd name="connsiteY111" fmla="*/ 1038876 h 6612869"/>
              <a:gd name="connsiteX112" fmla="*/ 7692111 w 8636594"/>
              <a:gd name="connsiteY112" fmla="*/ 999035 h 6612869"/>
              <a:gd name="connsiteX113" fmla="*/ 7722554 w 8636594"/>
              <a:gd name="connsiteY113" fmla="*/ 959419 h 6612869"/>
              <a:gd name="connsiteX114" fmla="*/ 7753190 w 8636594"/>
              <a:gd name="connsiteY114" fmla="*/ 920037 h 6612869"/>
              <a:gd name="connsiteX115" fmla="*/ 7784023 w 8636594"/>
              <a:gd name="connsiteY115" fmla="*/ 880894 h 6612869"/>
              <a:gd name="connsiteX116" fmla="*/ 7815061 w 8636594"/>
              <a:gd name="connsiteY116" fmla="*/ 841997 h 6612869"/>
              <a:gd name="connsiteX117" fmla="*/ 7846308 w 8636594"/>
              <a:gd name="connsiteY117" fmla="*/ 803354 h 6612869"/>
              <a:gd name="connsiteX118" fmla="*/ 7877772 w 8636594"/>
              <a:gd name="connsiteY118" fmla="*/ 764970 h 6612869"/>
              <a:gd name="connsiteX119" fmla="*/ 7909458 w 8636594"/>
              <a:gd name="connsiteY119" fmla="*/ 726853 h 6612869"/>
              <a:gd name="connsiteX120" fmla="*/ 7941371 w 8636594"/>
              <a:gd name="connsiteY120" fmla="*/ 689010 h 6612869"/>
              <a:gd name="connsiteX121" fmla="*/ 7973518 w 8636594"/>
              <a:gd name="connsiteY121" fmla="*/ 651447 h 6612869"/>
              <a:gd name="connsiteX122" fmla="*/ 8005905 w 8636594"/>
              <a:gd name="connsiteY122" fmla="*/ 614171 h 6612869"/>
              <a:gd name="connsiteX123" fmla="*/ 8038538 w 8636594"/>
              <a:gd name="connsiteY123" fmla="*/ 577189 h 6612869"/>
              <a:gd name="connsiteX124" fmla="*/ 8071421 w 8636594"/>
              <a:gd name="connsiteY124" fmla="*/ 540507 h 6612869"/>
              <a:gd name="connsiteX125" fmla="*/ 8104563 w 8636594"/>
              <a:gd name="connsiteY125" fmla="*/ 504132 h 6612869"/>
              <a:gd name="connsiteX126" fmla="*/ 8137967 w 8636594"/>
              <a:gd name="connsiteY126" fmla="*/ 468072 h 6612869"/>
              <a:gd name="connsiteX127" fmla="*/ 8171641 w 8636594"/>
              <a:gd name="connsiteY127" fmla="*/ 432332 h 6612869"/>
              <a:gd name="connsiteX128" fmla="*/ 8205590 w 8636594"/>
              <a:gd name="connsiteY128" fmla="*/ 396920 h 6612869"/>
              <a:gd name="connsiteX129" fmla="*/ 8239820 w 8636594"/>
              <a:gd name="connsiteY129" fmla="*/ 361843 h 6612869"/>
              <a:gd name="connsiteX130" fmla="*/ 8274337 w 8636594"/>
              <a:gd name="connsiteY130" fmla="*/ 327107 h 6612869"/>
              <a:gd name="connsiteX131" fmla="*/ 8309147 w 8636594"/>
              <a:gd name="connsiteY131" fmla="*/ 292718 h 6612869"/>
              <a:gd name="connsiteX132" fmla="*/ 8344256 w 8636594"/>
              <a:gd name="connsiteY132" fmla="*/ 258685 h 6612869"/>
              <a:gd name="connsiteX133" fmla="*/ 8379669 w 8636594"/>
              <a:gd name="connsiteY133" fmla="*/ 225013 h 6612869"/>
              <a:gd name="connsiteX134" fmla="*/ 8415394 w 8636594"/>
              <a:gd name="connsiteY134" fmla="*/ 191709 h 6612869"/>
              <a:gd name="connsiteX135" fmla="*/ 8451434 w 8636594"/>
              <a:gd name="connsiteY135" fmla="*/ 158780 h 6612869"/>
              <a:gd name="connsiteX136" fmla="*/ 8487798 w 8636594"/>
              <a:gd name="connsiteY136" fmla="*/ 126233 h 6612869"/>
              <a:gd name="connsiteX137" fmla="*/ 8524489 w 8636594"/>
              <a:gd name="connsiteY137" fmla="*/ 94075 h 6612869"/>
              <a:gd name="connsiteX138" fmla="*/ 8561515 w 8636594"/>
              <a:gd name="connsiteY138" fmla="*/ 62312 h 6612869"/>
              <a:gd name="connsiteX139" fmla="*/ 8598881 w 8636594"/>
              <a:gd name="connsiteY139" fmla="*/ 30951 h 6612869"/>
              <a:gd name="connsiteX140" fmla="*/ 8636594 w 8636594"/>
              <a:gd name="connsiteY140" fmla="*/ 0 h 6612869"/>
              <a:gd name="connsiteX0" fmla="*/ 8636594 w 8636594"/>
              <a:gd name="connsiteY0" fmla="*/ 0 h 6602362"/>
              <a:gd name="connsiteX1" fmla="*/ 5293 w 8636594"/>
              <a:gd name="connsiteY1" fmla="*/ 0 h 6602362"/>
              <a:gd name="connsiteX2" fmla="*/ 0 w 8636594"/>
              <a:gd name="connsiteY2" fmla="*/ 5587843 h 6602362"/>
              <a:gd name="connsiteX3" fmla="*/ 1594033 w 8636594"/>
              <a:gd name="connsiteY3" fmla="*/ 5600057 h 6602362"/>
              <a:gd name="connsiteX4" fmla="*/ 1686068 w 8636594"/>
              <a:gd name="connsiteY4" fmla="*/ 5599745 h 6602362"/>
              <a:gd name="connsiteX5" fmla="*/ 2185991 w 8636594"/>
              <a:gd name="connsiteY5" fmla="*/ 6602362 h 6602362"/>
              <a:gd name="connsiteX6" fmla="*/ 2244569 w 8636594"/>
              <a:gd name="connsiteY6" fmla="*/ 6591417 h 6602362"/>
              <a:gd name="connsiteX7" fmla="*/ 2302482 w 8636594"/>
              <a:gd name="connsiteY7" fmla="*/ 6580040 h 6602362"/>
              <a:gd name="connsiteX8" fmla="*/ 2359737 w 8636594"/>
              <a:gd name="connsiteY8" fmla="*/ 6568233 h 6602362"/>
              <a:gd name="connsiteX9" fmla="*/ 2416341 w 8636594"/>
              <a:gd name="connsiteY9" fmla="*/ 6555999 h 6602362"/>
              <a:gd name="connsiteX10" fmla="*/ 2472299 w 8636594"/>
              <a:gd name="connsiteY10" fmla="*/ 6543344 h 6602362"/>
              <a:gd name="connsiteX11" fmla="*/ 2527618 w 8636594"/>
              <a:gd name="connsiteY11" fmla="*/ 6530269 h 6602362"/>
              <a:gd name="connsiteX12" fmla="*/ 2582304 w 8636594"/>
              <a:gd name="connsiteY12" fmla="*/ 6516778 h 6602362"/>
              <a:gd name="connsiteX13" fmla="*/ 2636364 w 8636594"/>
              <a:gd name="connsiteY13" fmla="*/ 6502876 h 6602362"/>
              <a:gd name="connsiteX14" fmla="*/ 2689804 w 8636594"/>
              <a:gd name="connsiteY14" fmla="*/ 6488565 h 6602362"/>
              <a:gd name="connsiteX15" fmla="*/ 2742629 w 8636594"/>
              <a:gd name="connsiteY15" fmla="*/ 6473849 h 6602362"/>
              <a:gd name="connsiteX16" fmla="*/ 2794848 w 8636594"/>
              <a:gd name="connsiteY16" fmla="*/ 6458731 h 6602362"/>
              <a:gd name="connsiteX17" fmla="*/ 2846466 w 8636594"/>
              <a:gd name="connsiteY17" fmla="*/ 6443216 h 6602362"/>
              <a:gd name="connsiteX18" fmla="*/ 2897488 w 8636594"/>
              <a:gd name="connsiteY18" fmla="*/ 6427305 h 6602362"/>
              <a:gd name="connsiteX19" fmla="*/ 2947923 w 8636594"/>
              <a:gd name="connsiteY19" fmla="*/ 6411004 h 6602362"/>
              <a:gd name="connsiteX20" fmla="*/ 2997775 w 8636594"/>
              <a:gd name="connsiteY20" fmla="*/ 6394316 h 6602362"/>
              <a:gd name="connsiteX21" fmla="*/ 3047052 w 8636594"/>
              <a:gd name="connsiteY21" fmla="*/ 6377243 h 6602362"/>
              <a:gd name="connsiteX22" fmla="*/ 3095759 w 8636594"/>
              <a:gd name="connsiteY22" fmla="*/ 6359791 h 6602362"/>
              <a:gd name="connsiteX23" fmla="*/ 3143903 w 8636594"/>
              <a:gd name="connsiteY23" fmla="*/ 6341961 h 6602362"/>
              <a:gd name="connsiteX24" fmla="*/ 3191491 w 8636594"/>
              <a:gd name="connsiteY24" fmla="*/ 6323757 h 6602362"/>
              <a:gd name="connsiteX25" fmla="*/ 3238528 w 8636594"/>
              <a:gd name="connsiteY25" fmla="*/ 6305184 h 6602362"/>
              <a:gd name="connsiteX26" fmla="*/ 3285021 w 8636594"/>
              <a:gd name="connsiteY26" fmla="*/ 6286245 h 6602362"/>
              <a:gd name="connsiteX27" fmla="*/ 3330977 w 8636594"/>
              <a:gd name="connsiteY27" fmla="*/ 6266942 h 6602362"/>
              <a:gd name="connsiteX28" fmla="*/ 3376401 w 8636594"/>
              <a:gd name="connsiteY28" fmla="*/ 6247281 h 6602362"/>
              <a:gd name="connsiteX29" fmla="*/ 3421300 w 8636594"/>
              <a:gd name="connsiteY29" fmla="*/ 6227263 h 6602362"/>
              <a:gd name="connsiteX30" fmla="*/ 3465680 w 8636594"/>
              <a:gd name="connsiteY30" fmla="*/ 6206893 h 6602362"/>
              <a:gd name="connsiteX31" fmla="*/ 3509548 w 8636594"/>
              <a:gd name="connsiteY31" fmla="*/ 6186174 h 6602362"/>
              <a:gd name="connsiteX32" fmla="*/ 3552910 w 8636594"/>
              <a:gd name="connsiteY32" fmla="*/ 6165110 h 6602362"/>
              <a:gd name="connsiteX33" fmla="*/ 3595773 w 8636594"/>
              <a:gd name="connsiteY33" fmla="*/ 6143704 h 6602362"/>
              <a:gd name="connsiteX34" fmla="*/ 3638142 w 8636594"/>
              <a:gd name="connsiteY34" fmla="*/ 6121960 h 6602362"/>
              <a:gd name="connsiteX35" fmla="*/ 3680024 w 8636594"/>
              <a:gd name="connsiteY35" fmla="*/ 6099881 h 6602362"/>
              <a:gd name="connsiteX36" fmla="*/ 3721426 w 8636594"/>
              <a:gd name="connsiteY36" fmla="*/ 6077471 h 6602362"/>
              <a:gd name="connsiteX37" fmla="*/ 3762353 w 8636594"/>
              <a:gd name="connsiteY37" fmla="*/ 6054733 h 6602362"/>
              <a:gd name="connsiteX38" fmla="*/ 3802812 w 8636594"/>
              <a:gd name="connsiteY38" fmla="*/ 6031671 h 6602362"/>
              <a:gd name="connsiteX39" fmla="*/ 3842810 w 8636594"/>
              <a:gd name="connsiteY39" fmla="*/ 6008288 h 6602362"/>
              <a:gd name="connsiteX40" fmla="*/ 3882352 w 8636594"/>
              <a:gd name="connsiteY40" fmla="*/ 5984588 h 6602362"/>
              <a:gd name="connsiteX41" fmla="*/ 3921445 w 8636594"/>
              <a:gd name="connsiteY41" fmla="*/ 5960574 h 6602362"/>
              <a:gd name="connsiteX42" fmla="*/ 3960096 w 8636594"/>
              <a:gd name="connsiteY42" fmla="*/ 5936250 h 6602362"/>
              <a:gd name="connsiteX43" fmla="*/ 3998311 w 8636594"/>
              <a:gd name="connsiteY43" fmla="*/ 5911619 h 6602362"/>
              <a:gd name="connsiteX44" fmla="*/ 4036095 w 8636594"/>
              <a:gd name="connsiteY44" fmla="*/ 5886685 h 6602362"/>
              <a:gd name="connsiteX45" fmla="*/ 4073456 w 8636594"/>
              <a:gd name="connsiteY45" fmla="*/ 5861452 h 6602362"/>
              <a:gd name="connsiteX46" fmla="*/ 4110400 w 8636594"/>
              <a:gd name="connsiteY46" fmla="*/ 5835922 h 6602362"/>
              <a:gd name="connsiteX47" fmla="*/ 4146933 w 8636594"/>
              <a:gd name="connsiteY47" fmla="*/ 5810100 h 6602362"/>
              <a:gd name="connsiteX48" fmla="*/ 4183061 w 8636594"/>
              <a:gd name="connsiteY48" fmla="*/ 5783988 h 6602362"/>
              <a:gd name="connsiteX49" fmla="*/ 4218791 w 8636594"/>
              <a:gd name="connsiteY49" fmla="*/ 5757591 h 6602362"/>
              <a:gd name="connsiteX50" fmla="*/ 4254129 w 8636594"/>
              <a:gd name="connsiteY50" fmla="*/ 5730912 h 6602362"/>
              <a:gd name="connsiteX51" fmla="*/ 4289081 w 8636594"/>
              <a:gd name="connsiteY51" fmla="*/ 5703955 h 6602362"/>
              <a:gd name="connsiteX52" fmla="*/ 4323654 w 8636594"/>
              <a:gd name="connsiteY52" fmla="*/ 5676722 h 6602362"/>
              <a:gd name="connsiteX53" fmla="*/ 4357854 w 8636594"/>
              <a:gd name="connsiteY53" fmla="*/ 5649218 h 6602362"/>
              <a:gd name="connsiteX54" fmla="*/ 4391688 w 8636594"/>
              <a:gd name="connsiteY54" fmla="*/ 5621446 h 6602362"/>
              <a:gd name="connsiteX55" fmla="*/ 4425162 w 8636594"/>
              <a:gd name="connsiteY55" fmla="*/ 5593409 h 6602362"/>
              <a:gd name="connsiteX56" fmla="*/ 4458281 w 8636594"/>
              <a:gd name="connsiteY56" fmla="*/ 5565111 h 6602362"/>
              <a:gd name="connsiteX57" fmla="*/ 4491053 w 8636594"/>
              <a:gd name="connsiteY57" fmla="*/ 5536556 h 6602362"/>
              <a:gd name="connsiteX58" fmla="*/ 4523484 w 8636594"/>
              <a:gd name="connsiteY58" fmla="*/ 5507747 h 6602362"/>
              <a:gd name="connsiteX59" fmla="*/ 4555580 w 8636594"/>
              <a:gd name="connsiteY59" fmla="*/ 5478687 h 6602362"/>
              <a:gd name="connsiteX60" fmla="*/ 4587347 w 8636594"/>
              <a:gd name="connsiteY60" fmla="*/ 5449380 h 6602362"/>
              <a:gd name="connsiteX61" fmla="*/ 4618793 w 8636594"/>
              <a:gd name="connsiteY61" fmla="*/ 5419830 h 6602362"/>
              <a:gd name="connsiteX62" fmla="*/ 4649922 w 8636594"/>
              <a:gd name="connsiteY62" fmla="*/ 5390040 h 6602362"/>
              <a:gd name="connsiteX63" fmla="*/ 4680742 w 8636594"/>
              <a:gd name="connsiteY63" fmla="*/ 5360014 h 6602362"/>
              <a:gd name="connsiteX64" fmla="*/ 4711259 w 8636594"/>
              <a:gd name="connsiteY64" fmla="*/ 5329755 h 6602362"/>
              <a:gd name="connsiteX65" fmla="*/ 4741478 w 8636594"/>
              <a:gd name="connsiteY65" fmla="*/ 5299266 h 6602362"/>
              <a:gd name="connsiteX66" fmla="*/ 4771408 w 8636594"/>
              <a:gd name="connsiteY66" fmla="*/ 5268551 h 6602362"/>
              <a:gd name="connsiteX67" fmla="*/ 4801053 w 8636594"/>
              <a:gd name="connsiteY67" fmla="*/ 5237614 h 6602362"/>
              <a:gd name="connsiteX68" fmla="*/ 4830420 w 8636594"/>
              <a:gd name="connsiteY68" fmla="*/ 5206458 h 6602362"/>
              <a:gd name="connsiteX69" fmla="*/ 4859516 w 8636594"/>
              <a:gd name="connsiteY69" fmla="*/ 5175087 h 6602362"/>
              <a:gd name="connsiteX70" fmla="*/ 4888347 w 8636594"/>
              <a:gd name="connsiteY70" fmla="*/ 5143504 h 6602362"/>
              <a:gd name="connsiteX71" fmla="*/ 4916919 w 8636594"/>
              <a:gd name="connsiteY71" fmla="*/ 5111713 h 6602362"/>
              <a:gd name="connsiteX72" fmla="*/ 4945238 w 8636594"/>
              <a:gd name="connsiteY72" fmla="*/ 5079717 h 6602362"/>
              <a:gd name="connsiteX73" fmla="*/ 4973311 w 8636594"/>
              <a:gd name="connsiteY73" fmla="*/ 5047519 h 6602362"/>
              <a:gd name="connsiteX74" fmla="*/ 5001145 w 8636594"/>
              <a:gd name="connsiteY74" fmla="*/ 5015124 h 6602362"/>
              <a:gd name="connsiteX75" fmla="*/ 5028745 w 8636594"/>
              <a:gd name="connsiteY75" fmla="*/ 4982535 h 6602362"/>
              <a:gd name="connsiteX76" fmla="*/ 5056117 w 8636594"/>
              <a:gd name="connsiteY76" fmla="*/ 4949755 h 6602362"/>
              <a:gd name="connsiteX77" fmla="*/ 5083269 w 8636594"/>
              <a:gd name="connsiteY77" fmla="*/ 4916787 h 6602362"/>
              <a:gd name="connsiteX78" fmla="*/ 5110207 w 8636594"/>
              <a:gd name="connsiteY78" fmla="*/ 4883636 h 6602362"/>
              <a:gd name="connsiteX79" fmla="*/ 5136937 w 8636594"/>
              <a:gd name="connsiteY79" fmla="*/ 4850305 h 6602362"/>
              <a:gd name="connsiteX80" fmla="*/ 5163464 w 8636594"/>
              <a:gd name="connsiteY80" fmla="*/ 4816797 h 6602362"/>
              <a:gd name="connsiteX81" fmla="*/ 5215940 w 8636594"/>
              <a:gd name="connsiteY81" fmla="*/ 4749265 h 6602362"/>
              <a:gd name="connsiteX82" fmla="*/ 5267684 w 8636594"/>
              <a:gd name="connsiteY82" fmla="*/ 4681068 h 6602362"/>
              <a:gd name="connsiteX83" fmla="*/ 5318748 w 8636594"/>
              <a:gd name="connsiteY83" fmla="*/ 4612234 h 6602362"/>
              <a:gd name="connsiteX84" fmla="*/ 5369182 w 8636594"/>
              <a:gd name="connsiteY84" fmla="*/ 4542793 h 6602362"/>
              <a:gd name="connsiteX85" fmla="*/ 5419038 w 8636594"/>
              <a:gd name="connsiteY85" fmla="*/ 4472771 h 6602362"/>
              <a:gd name="connsiteX86" fmla="*/ 5468365 w 8636594"/>
              <a:gd name="connsiteY86" fmla="*/ 4402196 h 6602362"/>
              <a:gd name="connsiteX87" fmla="*/ 5517215 w 8636594"/>
              <a:gd name="connsiteY87" fmla="*/ 4331098 h 6602362"/>
              <a:gd name="connsiteX88" fmla="*/ 5565637 w 8636594"/>
              <a:gd name="connsiteY88" fmla="*/ 4259503 h 6602362"/>
              <a:gd name="connsiteX89" fmla="*/ 5613684 w 8636594"/>
              <a:gd name="connsiteY89" fmla="*/ 4187441 h 6602362"/>
              <a:gd name="connsiteX90" fmla="*/ 5685160 w 8636594"/>
              <a:gd name="connsiteY90" fmla="*/ 4078531 h 6602362"/>
              <a:gd name="connsiteX91" fmla="*/ 5756074 w 8636594"/>
              <a:gd name="connsiteY91" fmla="*/ 3968727 h 6602362"/>
              <a:gd name="connsiteX92" fmla="*/ 5873483 w 8636594"/>
              <a:gd name="connsiteY92" fmla="*/ 3783989 h 6602362"/>
              <a:gd name="connsiteX93" fmla="*/ 6203209 w 8636594"/>
              <a:gd name="connsiteY93" fmla="*/ 3258640 h 6602362"/>
              <a:gd name="connsiteX94" fmla="*/ 6299430 w 8636594"/>
              <a:gd name="connsiteY94" fmla="*/ 3107321 h 6602362"/>
              <a:gd name="connsiteX95" fmla="*/ 6372650 w 8636594"/>
              <a:gd name="connsiteY95" fmla="*/ 2993735 h 6602362"/>
              <a:gd name="connsiteX96" fmla="*/ 6453197 w 8636594"/>
              <a:gd name="connsiteY96" fmla="*/ 2869788 h 6602362"/>
              <a:gd name="connsiteX97" fmla="*/ 6564167 w 8636594"/>
              <a:gd name="connsiteY97" fmla="*/ 2696807 h 6602362"/>
              <a:gd name="connsiteX98" fmla="*/ 6976233 w 8636594"/>
              <a:gd name="connsiteY98" fmla="*/ 2045274 h 6602362"/>
              <a:gd name="connsiteX99" fmla="*/ 7086755 w 8636594"/>
              <a:gd name="connsiteY99" fmla="*/ 1872743 h 6602362"/>
              <a:gd name="connsiteX100" fmla="*/ 7170279 w 8636594"/>
              <a:gd name="connsiteY100" fmla="*/ 1744202 h 6602362"/>
              <a:gd name="connsiteX101" fmla="*/ 7226351 w 8636594"/>
              <a:gd name="connsiteY101" fmla="*/ 1659017 h 6602362"/>
              <a:gd name="connsiteX102" fmla="*/ 7282789 w 8636594"/>
              <a:gd name="connsiteY102" fmla="*/ 1574303 h 6602362"/>
              <a:gd name="connsiteX103" fmla="*/ 7339643 w 8636594"/>
              <a:gd name="connsiteY103" fmla="*/ 1490113 h 6602362"/>
              <a:gd name="connsiteX104" fmla="*/ 7396957 w 8636594"/>
              <a:gd name="connsiteY104" fmla="*/ 1406503 h 6602362"/>
              <a:gd name="connsiteX105" fmla="*/ 7454781 w 8636594"/>
              <a:gd name="connsiteY105" fmla="*/ 1323526 h 6602362"/>
              <a:gd name="connsiteX106" fmla="*/ 7513161 w 8636594"/>
              <a:gd name="connsiteY106" fmla="*/ 1241237 h 6602362"/>
              <a:gd name="connsiteX107" fmla="*/ 7572144 w 8636594"/>
              <a:gd name="connsiteY107" fmla="*/ 1159689 h 6602362"/>
              <a:gd name="connsiteX108" fmla="*/ 7601877 w 8636594"/>
              <a:gd name="connsiteY108" fmla="*/ 1119210 h 6602362"/>
              <a:gd name="connsiteX109" fmla="*/ 7631779 w 8636594"/>
              <a:gd name="connsiteY109" fmla="*/ 1078937 h 6602362"/>
              <a:gd name="connsiteX110" fmla="*/ 7661855 w 8636594"/>
              <a:gd name="connsiteY110" fmla="*/ 1038876 h 6602362"/>
              <a:gd name="connsiteX111" fmla="*/ 7692111 w 8636594"/>
              <a:gd name="connsiteY111" fmla="*/ 999035 h 6602362"/>
              <a:gd name="connsiteX112" fmla="*/ 7722554 w 8636594"/>
              <a:gd name="connsiteY112" fmla="*/ 959419 h 6602362"/>
              <a:gd name="connsiteX113" fmla="*/ 7753190 w 8636594"/>
              <a:gd name="connsiteY113" fmla="*/ 920037 h 6602362"/>
              <a:gd name="connsiteX114" fmla="*/ 7784023 w 8636594"/>
              <a:gd name="connsiteY114" fmla="*/ 880894 h 6602362"/>
              <a:gd name="connsiteX115" fmla="*/ 7815061 w 8636594"/>
              <a:gd name="connsiteY115" fmla="*/ 841997 h 6602362"/>
              <a:gd name="connsiteX116" fmla="*/ 7846308 w 8636594"/>
              <a:gd name="connsiteY116" fmla="*/ 803354 h 6602362"/>
              <a:gd name="connsiteX117" fmla="*/ 7877772 w 8636594"/>
              <a:gd name="connsiteY117" fmla="*/ 764970 h 6602362"/>
              <a:gd name="connsiteX118" fmla="*/ 7909458 w 8636594"/>
              <a:gd name="connsiteY118" fmla="*/ 726853 h 6602362"/>
              <a:gd name="connsiteX119" fmla="*/ 7941371 w 8636594"/>
              <a:gd name="connsiteY119" fmla="*/ 689010 h 6602362"/>
              <a:gd name="connsiteX120" fmla="*/ 7973518 w 8636594"/>
              <a:gd name="connsiteY120" fmla="*/ 651447 h 6602362"/>
              <a:gd name="connsiteX121" fmla="*/ 8005905 w 8636594"/>
              <a:gd name="connsiteY121" fmla="*/ 614171 h 6602362"/>
              <a:gd name="connsiteX122" fmla="*/ 8038538 w 8636594"/>
              <a:gd name="connsiteY122" fmla="*/ 577189 h 6602362"/>
              <a:gd name="connsiteX123" fmla="*/ 8071421 w 8636594"/>
              <a:gd name="connsiteY123" fmla="*/ 540507 h 6602362"/>
              <a:gd name="connsiteX124" fmla="*/ 8104563 w 8636594"/>
              <a:gd name="connsiteY124" fmla="*/ 504132 h 6602362"/>
              <a:gd name="connsiteX125" fmla="*/ 8137967 w 8636594"/>
              <a:gd name="connsiteY125" fmla="*/ 468072 h 6602362"/>
              <a:gd name="connsiteX126" fmla="*/ 8171641 w 8636594"/>
              <a:gd name="connsiteY126" fmla="*/ 432332 h 6602362"/>
              <a:gd name="connsiteX127" fmla="*/ 8205590 w 8636594"/>
              <a:gd name="connsiteY127" fmla="*/ 396920 h 6602362"/>
              <a:gd name="connsiteX128" fmla="*/ 8239820 w 8636594"/>
              <a:gd name="connsiteY128" fmla="*/ 361843 h 6602362"/>
              <a:gd name="connsiteX129" fmla="*/ 8274337 w 8636594"/>
              <a:gd name="connsiteY129" fmla="*/ 327107 h 6602362"/>
              <a:gd name="connsiteX130" fmla="*/ 8309147 w 8636594"/>
              <a:gd name="connsiteY130" fmla="*/ 292718 h 6602362"/>
              <a:gd name="connsiteX131" fmla="*/ 8344256 w 8636594"/>
              <a:gd name="connsiteY131" fmla="*/ 258685 h 6602362"/>
              <a:gd name="connsiteX132" fmla="*/ 8379669 w 8636594"/>
              <a:gd name="connsiteY132" fmla="*/ 225013 h 6602362"/>
              <a:gd name="connsiteX133" fmla="*/ 8415394 w 8636594"/>
              <a:gd name="connsiteY133" fmla="*/ 191709 h 6602362"/>
              <a:gd name="connsiteX134" fmla="*/ 8451434 w 8636594"/>
              <a:gd name="connsiteY134" fmla="*/ 158780 h 6602362"/>
              <a:gd name="connsiteX135" fmla="*/ 8487798 w 8636594"/>
              <a:gd name="connsiteY135" fmla="*/ 126233 h 6602362"/>
              <a:gd name="connsiteX136" fmla="*/ 8524489 w 8636594"/>
              <a:gd name="connsiteY136" fmla="*/ 94075 h 6602362"/>
              <a:gd name="connsiteX137" fmla="*/ 8561515 w 8636594"/>
              <a:gd name="connsiteY137" fmla="*/ 62312 h 6602362"/>
              <a:gd name="connsiteX138" fmla="*/ 8598881 w 8636594"/>
              <a:gd name="connsiteY138" fmla="*/ 30951 h 6602362"/>
              <a:gd name="connsiteX139" fmla="*/ 8636594 w 8636594"/>
              <a:gd name="connsiteY139" fmla="*/ 0 h 6602362"/>
              <a:gd name="connsiteX0" fmla="*/ 8636594 w 8636594"/>
              <a:gd name="connsiteY0" fmla="*/ 0 h 6591417"/>
              <a:gd name="connsiteX1" fmla="*/ 5293 w 8636594"/>
              <a:gd name="connsiteY1" fmla="*/ 0 h 6591417"/>
              <a:gd name="connsiteX2" fmla="*/ 0 w 8636594"/>
              <a:gd name="connsiteY2" fmla="*/ 5587843 h 6591417"/>
              <a:gd name="connsiteX3" fmla="*/ 1594033 w 8636594"/>
              <a:gd name="connsiteY3" fmla="*/ 5600057 h 6591417"/>
              <a:gd name="connsiteX4" fmla="*/ 1686068 w 8636594"/>
              <a:gd name="connsiteY4" fmla="*/ 5599745 h 6591417"/>
              <a:gd name="connsiteX5" fmla="*/ 2244569 w 8636594"/>
              <a:gd name="connsiteY5" fmla="*/ 6591417 h 6591417"/>
              <a:gd name="connsiteX6" fmla="*/ 2302482 w 8636594"/>
              <a:gd name="connsiteY6" fmla="*/ 6580040 h 6591417"/>
              <a:gd name="connsiteX7" fmla="*/ 2359737 w 8636594"/>
              <a:gd name="connsiteY7" fmla="*/ 6568233 h 6591417"/>
              <a:gd name="connsiteX8" fmla="*/ 2416341 w 8636594"/>
              <a:gd name="connsiteY8" fmla="*/ 6555999 h 6591417"/>
              <a:gd name="connsiteX9" fmla="*/ 2472299 w 8636594"/>
              <a:gd name="connsiteY9" fmla="*/ 6543344 h 6591417"/>
              <a:gd name="connsiteX10" fmla="*/ 2527618 w 8636594"/>
              <a:gd name="connsiteY10" fmla="*/ 6530269 h 6591417"/>
              <a:gd name="connsiteX11" fmla="*/ 2582304 w 8636594"/>
              <a:gd name="connsiteY11" fmla="*/ 6516778 h 6591417"/>
              <a:gd name="connsiteX12" fmla="*/ 2636364 w 8636594"/>
              <a:gd name="connsiteY12" fmla="*/ 6502876 h 6591417"/>
              <a:gd name="connsiteX13" fmla="*/ 2689804 w 8636594"/>
              <a:gd name="connsiteY13" fmla="*/ 6488565 h 6591417"/>
              <a:gd name="connsiteX14" fmla="*/ 2742629 w 8636594"/>
              <a:gd name="connsiteY14" fmla="*/ 6473849 h 6591417"/>
              <a:gd name="connsiteX15" fmla="*/ 2794848 w 8636594"/>
              <a:gd name="connsiteY15" fmla="*/ 6458731 h 6591417"/>
              <a:gd name="connsiteX16" fmla="*/ 2846466 w 8636594"/>
              <a:gd name="connsiteY16" fmla="*/ 6443216 h 6591417"/>
              <a:gd name="connsiteX17" fmla="*/ 2897488 w 8636594"/>
              <a:gd name="connsiteY17" fmla="*/ 6427305 h 6591417"/>
              <a:gd name="connsiteX18" fmla="*/ 2947923 w 8636594"/>
              <a:gd name="connsiteY18" fmla="*/ 6411004 h 6591417"/>
              <a:gd name="connsiteX19" fmla="*/ 2997775 w 8636594"/>
              <a:gd name="connsiteY19" fmla="*/ 6394316 h 6591417"/>
              <a:gd name="connsiteX20" fmla="*/ 3047052 w 8636594"/>
              <a:gd name="connsiteY20" fmla="*/ 6377243 h 6591417"/>
              <a:gd name="connsiteX21" fmla="*/ 3095759 w 8636594"/>
              <a:gd name="connsiteY21" fmla="*/ 6359791 h 6591417"/>
              <a:gd name="connsiteX22" fmla="*/ 3143903 w 8636594"/>
              <a:gd name="connsiteY22" fmla="*/ 6341961 h 6591417"/>
              <a:gd name="connsiteX23" fmla="*/ 3191491 w 8636594"/>
              <a:gd name="connsiteY23" fmla="*/ 6323757 h 6591417"/>
              <a:gd name="connsiteX24" fmla="*/ 3238528 w 8636594"/>
              <a:gd name="connsiteY24" fmla="*/ 6305184 h 6591417"/>
              <a:gd name="connsiteX25" fmla="*/ 3285021 w 8636594"/>
              <a:gd name="connsiteY25" fmla="*/ 6286245 h 6591417"/>
              <a:gd name="connsiteX26" fmla="*/ 3330977 w 8636594"/>
              <a:gd name="connsiteY26" fmla="*/ 6266942 h 6591417"/>
              <a:gd name="connsiteX27" fmla="*/ 3376401 w 8636594"/>
              <a:gd name="connsiteY27" fmla="*/ 6247281 h 6591417"/>
              <a:gd name="connsiteX28" fmla="*/ 3421300 w 8636594"/>
              <a:gd name="connsiteY28" fmla="*/ 6227263 h 6591417"/>
              <a:gd name="connsiteX29" fmla="*/ 3465680 w 8636594"/>
              <a:gd name="connsiteY29" fmla="*/ 6206893 h 6591417"/>
              <a:gd name="connsiteX30" fmla="*/ 3509548 w 8636594"/>
              <a:gd name="connsiteY30" fmla="*/ 6186174 h 6591417"/>
              <a:gd name="connsiteX31" fmla="*/ 3552910 w 8636594"/>
              <a:gd name="connsiteY31" fmla="*/ 6165110 h 6591417"/>
              <a:gd name="connsiteX32" fmla="*/ 3595773 w 8636594"/>
              <a:gd name="connsiteY32" fmla="*/ 6143704 h 6591417"/>
              <a:gd name="connsiteX33" fmla="*/ 3638142 w 8636594"/>
              <a:gd name="connsiteY33" fmla="*/ 6121960 h 6591417"/>
              <a:gd name="connsiteX34" fmla="*/ 3680024 w 8636594"/>
              <a:gd name="connsiteY34" fmla="*/ 6099881 h 6591417"/>
              <a:gd name="connsiteX35" fmla="*/ 3721426 w 8636594"/>
              <a:gd name="connsiteY35" fmla="*/ 6077471 h 6591417"/>
              <a:gd name="connsiteX36" fmla="*/ 3762353 w 8636594"/>
              <a:gd name="connsiteY36" fmla="*/ 6054733 h 6591417"/>
              <a:gd name="connsiteX37" fmla="*/ 3802812 w 8636594"/>
              <a:gd name="connsiteY37" fmla="*/ 6031671 h 6591417"/>
              <a:gd name="connsiteX38" fmla="*/ 3842810 w 8636594"/>
              <a:gd name="connsiteY38" fmla="*/ 6008288 h 6591417"/>
              <a:gd name="connsiteX39" fmla="*/ 3882352 w 8636594"/>
              <a:gd name="connsiteY39" fmla="*/ 5984588 h 6591417"/>
              <a:gd name="connsiteX40" fmla="*/ 3921445 w 8636594"/>
              <a:gd name="connsiteY40" fmla="*/ 5960574 h 6591417"/>
              <a:gd name="connsiteX41" fmla="*/ 3960096 w 8636594"/>
              <a:gd name="connsiteY41" fmla="*/ 5936250 h 6591417"/>
              <a:gd name="connsiteX42" fmla="*/ 3998311 w 8636594"/>
              <a:gd name="connsiteY42" fmla="*/ 5911619 h 6591417"/>
              <a:gd name="connsiteX43" fmla="*/ 4036095 w 8636594"/>
              <a:gd name="connsiteY43" fmla="*/ 5886685 h 6591417"/>
              <a:gd name="connsiteX44" fmla="*/ 4073456 w 8636594"/>
              <a:gd name="connsiteY44" fmla="*/ 5861452 h 6591417"/>
              <a:gd name="connsiteX45" fmla="*/ 4110400 w 8636594"/>
              <a:gd name="connsiteY45" fmla="*/ 5835922 h 6591417"/>
              <a:gd name="connsiteX46" fmla="*/ 4146933 w 8636594"/>
              <a:gd name="connsiteY46" fmla="*/ 5810100 h 6591417"/>
              <a:gd name="connsiteX47" fmla="*/ 4183061 w 8636594"/>
              <a:gd name="connsiteY47" fmla="*/ 5783988 h 6591417"/>
              <a:gd name="connsiteX48" fmla="*/ 4218791 w 8636594"/>
              <a:gd name="connsiteY48" fmla="*/ 5757591 h 6591417"/>
              <a:gd name="connsiteX49" fmla="*/ 4254129 w 8636594"/>
              <a:gd name="connsiteY49" fmla="*/ 5730912 h 6591417"/>
              <a:gd name="connsiteX50" fmla="*/ 4289081 w 8636594"/>
              <a:gd name="connsiteY50" fmla="*/ 5703955 h 6591417"/>
              <a:gd name="connsiteX51" fmla="*/ 4323654 w 8636594"/>
              <a:gd name="connsiteY51" fmla="*/ 5676722 h 6591417"/>
              <a:gd name="connsiteX52" fmla="*/ 4357854 w 8636594"/>
              <a:gd name="connsiteY52" fmla="*/ 5649218 h 6591417"/>
              <a:gd name="connsiteX53" fmla="*/ 4391688 w 8636594"/>
              <a:gd name="connsiteY53" fmla="*/ 5621446 h 6591417"/>
              <a:gd name="connsiteX54" fmla="*/ 4425162 w 8636594"/>
              <a:gd name="connsiteY54" fmla="*/ 5593409 h 6591417"/>
              <a:gd name="connsiteX55" fmla="*/ 4458281 w 8636594"/>
              <a:gd name="connsiteY55" fmla="*/ 5565111 h 6591417"/>
              <a:gd name="connsiteX56" fmla="*/ 4491053 w 8636594"/>
              <a:gd name="connsiteY56" fmla="*/ 5536556 h 6591417"/>
              <a:gd name="connsiteX57" fmla="*/ 4523484 w 8636594"/>
              <a:gd name="connsiteY57" fmla="*/ 5507747 h 6591417"/>
              <a:gd name="connsiteX58" fmla="*/ 4555580 w 8636594"/>
              <a:gd name="connsiteY58" fmla="*/ 5478687 h 6591417"/>
              <a:gd name="connsiteX59" fmla="*/ 4587347 w 8636594"/>
              <a:gd name="connsiteY59" fmla="*/ 5449380 h 6591417"/>
              <a:gd name="connsiteX60" fmla="*/ 4618793 w 8636594"/>
              <a:gd name="connsiteY60" fmla="*/ 5419830 h 6591417"/>
              <a:gd name="connsiteX61" fmla="*/ 4649922 w 8636594"/>
              <a:gd name="connsiteY61" fmla="*/ 5390040 h 6591417"/>
              <a:gd name="connsiteX62" fmla="*/ 4680742 w 8636594"/>
              <a:gd name="connsiteY62" fmla="*/ 5360014 h 6591417"/>
              <a:gd name="connsiteX63" fmla="*/ 4711259 w 8636594"/>
              <a:gd name="connsiteY63" fmla="*/ 5329755 h 6591417"/>
              <a:gd name="connsiteX64" fmla="*/ 4741478 w 8636594"/>
              <a:gd name="connsiteY64" fmla="*/ 5299266 h 6591417"/>
              <a:gd name="connsiteX65" fmla="*/ 4771408 w 8636594"/>
              <a:gd name="connsiteY65" fmla="*/ 5268551 h 6591417"/>
              <a:gd name="connsiteX66" fmla="*/ 4801053 w 8636594"/>
              <a:gd name="connsiteY66" fmla="*/ 5237614 h 6591417"/>
              <a:gd name="connsiteX67" fmla="*/ 4830420 w 8636594"/>
              <a:gd name="connsiteY67" fmla="*/ 5206458 h 6591417"/>
              <a:gd name="connsiteX68" fmla="*/ 4859516 w 8636594"/>
              <a:gd name="connsiteY68" fmla="*/ 5175087 h 6591417"/>
              <a:gd name="connsiteX69" fmla="*/ 4888347 w 8636594"/>
              <a:gd name="connsiteY69" fmla="*/ 5143504 h 6591417"/>
              <a:gd name="connsiteX70" fmla="*/ 4916919 w 8636594"/>
              <a:gd name="connsiteY70" fmla="*/ 5111713 h 6591417"/>
              <a:gd name="connsiteX71" fmla="*/ 4945238 w 8636594"/>
              <a:gd name="connsiteY71" fmla="*/ 5079717 h 6591417"/>
              <a:gd name="connsiteX72" fmla="*/ 4973311 w 8636594"/>
              <a:gd name="connsiteY72" fmla="*/ 5047519 h 6591417"/>
              <a:gd name="connsiteX73" fmla="*/ 5001145 w 8636594"/>
              <a:gd name="connsiteY73" fmla="*/ 5015124 h 6591417"/>
              <a:gd name="connsiteX74" fmla="*/ 5028745 w 8636594"/>
              <a:gd name="connsiteY74" fmla="*/ 4982535 h 6591417"/>
              <a:gd name="connsiteX75" fmla="*/ 5056117 w 8636594"/>
              <a:gd name="connsiteY75" fmla="*/ 4949755 h 6591417"/>
              <a:gd name="connsiteX76" fmla="*/ 5083269 w 8636594"/>
              <a:gd name="connsiteY76" fmla="*/ 4916787 h 6591417"/>
              <a:gd name="connsiteX77" fmla="*/ 5110207 w 8636594"/>
              <a:gd name="connsiteY77" fmla="*/ 4883636 h 6591417"/>
              <a:gd name="connsiteX78" fmla="*/ 5136937 w 8636594"/>
              <a:gd name="connsiteY78" fmla="*/ 4850305 h 6591417"/>
              <a:gd name="connsiteX79" fmla="*/ 5163464 w 8636594"/>
              <a:gd name="connsiteY79" fmla="*/ 4816797 h 6591417"/>
              <a:gd name="connsiteX80" fmla="*/ 5215940 w 8636594"/>
              <a:gd name="connsiteY80" fmla="*/ 4749265 h 6591417"/>
              <a:gd name="connsiteX81" fmla="*/ 5267684 w 8636594"/>
              <a:gd name="connsiteY81" fmla="*/ 4681068 h 6591417"/>
              <a:gd name="connsiteX82" fmla="*/ 5318748 w 8636594"/>
              <a:gd name="connsiteY82" fmla="*/ 4612234 h 6591417"/>
              <a:gd name="connsiteX83" fmla="*/ 5369182 w 8636594"/>
              <a:gd name="connsiteY83" fmla="*/ 4542793 h 6591417"/>
              <a:gd name="connsiteX84" fmla="*/ 5419038 w 8636594"/>
              <a:gd name="connsiteY84" fmla="*/ 4472771 h 6591417"/>
              <a:gd name="connsiteX85" fmla="*/ 5468365 w 8636594"/>
              <a:gd name="connsiteY85" fmla="*/ 4402196 h 6591417"/>
              <a:gd name="connsiteX86" fmla="*/ 5517215 w 8636594"/>
              <a:gd name="connsiteY86" fmla="*/ 4331098 h 6591417"/>
              <a:gd name="connsiteX87" fmla="*/ 5565637 w 8636594"/>
              <a:gd name="connsiteY87" fmla="*/ 4259503 h 6591417"/>
              <a:gd name="connsiteX88" fmla="*/ 5613684 w 8636594"/>
              <a:gd name="connsiteY88" fmla="*/ 4187441 h 6591417"/>
              <a:gd name="connsiteX89" fmla="*/ 5685160 w 8636594"/>
              <a:gd name="connsiteY89" fmla="*/ 4078531 h 6591417"/>
              <a:gd name="connsiteX90" fmla="*/ 5756074 w 8636594"/>
              <a:gd name="connsiteY90" fmla="*/ 3968727 h 6591417"/>
              <a:gd name="connsiteX91" fmla="*/ 5873483 w 8636594"/>
              <a:gd name="connsiteY91" fmla="*/ 3783989 h 6591417"/>
              <a:gd name="connsiteX92" fmla="*/ 6203209 w 8636594"/>
              <a:gd name="connsiteY92" fmla="*/ 3258640 h 6591417"/>
              <a:gd name="connsiteX93" fmla="*/ 6299430 w 8636594"/>
              <a:gd name="connsiteY93" fmla="*/ 3107321 h 6591417"/>
              <a:gd name="connsiteX94" fmla="*/ 6372650 w 8636594"/>
              <a:gd name="connsiteY94" fmla="*/ 2993735 h 6591417"/>
              <a:gd name="connsiteX95" fmla="*/ 6453197 w 8636594"/>
              <a:gd name="connsiteY95" fmla="*/ 2869788 h 6591417"/>
              <a:gd name="connsiteX96" fmla="*/ 6564167 w 8636594"/>
              <a:gd name="connsiteY96" fmla="*/ 2696807 h 6591417"/>
              <a:gd name="connsiteX97" fmla="*/ 6976233 w 8636594"/>
              <a:gd name="connsiteY97" fmla="*/ 2045274 h 6591417"/>
              <a:gd name="connsiteX98" fmla="*/ 7086755 w 8636594"/>
              <a:gd name="connsiteY98" fmla="*/ 1872743 h 6591417"/>
              <a:gd name="connsiteX99" fmla="*/ 7170279 w 8636594"/>
              <a:gd name="connsiteY99" fmla="*/ 1744202 h 6591417"/>
              <a:gd name="connsiteX100" fmla="*/ 7226351 w 8636594"/>
              <a:gd name="connsiteY100" fmla="*/ 1659017 h 6591417"/>
              <a:gd name="connsiteX101" fmla="*/ 7282789 w 8636594"/>
              <a:gd name="connsiteY101" fmla="*/ 1574303 h 6591417"/>
              <a:gd name="connsiteX102" fmla="*/ 7339643 w 8636594"/>
              <a:gd name="connsiteY102" fmla="*/ 1490113 h 6591417"/>
              <a:gd name="connsiteX103" fmla="*/ 7396957 w 8636594"/>
              <a:gd name="connsiteY103" fmla="*/ 1406503 h 6591417"/>
              <a:gd name="connsiteX104" fmla="*/ 7454781 w 8636594"/>
              <a:gd name="connsiteY104" fmla="*/ 1323526 h 6591417"/>
              <a:gd name="connsiteX105" fmla="*/ 7513161 w 8636594"/>
              <a:gd name="connsiteY105" fmla="*/ 1241237 h 6591417"/>
              <a:gd name="connsiteX106" fmla="*/ 7572144 w 8636594"/>
              <a:gd name="connsiteY106" fmla="*/ 1159689 h 6591417"/>
              <a:gd name="connsiteX107" fmla="*/ 7601877 w 8636594"/>
              <a:gd name="connsiteY107" fmla="*/ 1119210 h 6591417"/>
              <a:gd name="connsiteX108" fmla="*/ 7631779 w 8636594"/>
              <a:gd name="connsiteY108" fmla="*/ 1078937 h 6591417"/>
              <a:gd name="connsiteX109" fmla="*/ 7661855 w 8636594"/>
              <a:gd name="connsiteY109" fmla="*/ 1038876 h 6591417"/>
              <a:gd name="connsiteX110" fmla="*/ 7692111 w 8636594"/>
              <a:gd name="connsiteY110" fmla="*/ 999035 h 6591417"/>
              <a:gd name="connsiteX111" fmla="*/ 7722554 w 8636594"/>
              <a:gd name="connsiteY111" fmla="*/ 959419 h 6591417"/>
              <a:gd name="connsiteX112" fmla="*/ 7753190 w 8636594"/>
              <a:gd name="connsiteY112" fmla="*/ 920037 h 6591417"/>
              <a:gd name="connsiteX113" fmla="*/ 7784023 w 8636594"/>
              <a:gd name="connsiteY113" fmla="*/ 880894 h 6591417"/>
              <a:gd name="connsiteX114" fmla="*/ 7815061 w 8636594"/>
              <a:gd name="connsiteY114" fmla="*/ 841997 h 6591417"/>
              <a:gd name="connsiteX115" fmla="*/ 7846308 w 8636594"/>
              <a:gd name="connsiteY115" fmla="*/ 803354 h 6591417"/>
              <a:gd name="connsiteX116" fmla="*/ 7877772 w 8636594"/>
              <a:gd name="connsiteY116" fmla="*/ 764970 h 6591417"/>
              <a:gd name="connsiteX117" fmla="*/ 7909458 w 8636594"/>
              <a:gd name="connsiteY117" fmla="*/ 726853 h 6591417"/>
              <a:gd name="connsiteX118" fmla="*/ 7941371 w 8636594"/>
              <a:gd name="connsiteY118" fmla="*/ 689010 h 6591417"/>
              <a:gd name="connsiteX119" fmla="*/ 7973518 w 8636594"/>
              <a:gd name="connsiteY119" fmla="*/ 651447 h 6591417"/>
              <a:gd name="connsiteX120" fmla="*/ 8005905 w 8636594"/>
              <a:gd name="connsiteY120" fmla="*/ 614171 h 6591417"/>
              <a:gd name="connsiteX121" fmla="*/ 8038538 w 8636594"/>
              <a:gd name="connsiteY121" fmla="*/ 577189 h 6591417"/>
              <a:gd name="connsiteX122" fmla="*/ 8071421 w 8636594"/>
              <a:gd name="connsiteY122" fmla="*/ 540507 h 6591417"/>
              <a:gd name="connsiteX123" fmla="*/ 8104563 w 8636594"/>
              <a:gd name="connsiteY123" fmla="*/ 504132 h 6591417"/>
              <a:gd name="connsiteX124" fmla="*/ 8137967 w 8636594"/>
              <a:gd name="connsiteY124" fmla="*/ 468072 h 6591417"/>
              <a:gd name="connsiteX125" fmla="*/ 8171641 w 8636594"/>
              <a:gd name="connsiteY125" fmla="*/ 432332 h 6591417"/>
              <a:gd name="connsiteX126" fmla="*/ 8205590 w 8636594"/>
              <a:gd name="connsiteY126" fmla="*/ 396920 h 6591417"/>
              <a:gd name="connsiteX127" fmla="*/ 8239820 w 8636594"/>
              <a:gd name="connsiteY127" fmla="*/ 361843 h 6591417"/>
              <a:gd name="connsiteX128" fmla="*/ 8274337 w 8636594"/>
              <a:gd name="connsiteY128" fmla="*/ 327107 h 6591417"/>
              <a:gd name="connsiteX129" fmla="*/ 8309147 w 8636594"/>
              <a:gd name="connsiteY129" fmla="*/ 292718 h 6591417"/>
              <a:gd name="connsiteX130" fmla="*/ 8344256 w 8636594"/>
              <a:gd name="connsiteY130" fmla="*/ 258685 h 6591417"/>
              <a:gd name="connsiteX131" fmla="*/ 8379669 w 8636594"/>
              <a:gd name="connsiteY131" fmla="*/ 225013 h 6591417"/>
              <a:gd name="connsiteX132" fmla="*/ 8415394 w 8636594"/>
              <a:gd name="connsiteY132" fmla="*/ 191709 h 6591417"/>
              <a:gd name="connsiteX133" fmla="*/ 8451434 w 8636594"/>
              <a:gd name="connsiteY133" fmla="*/ 158780 h 6591417"/>
              <a:gd name="connsiteX134" fmla="*/ 8487798 w 8636594"/>
              <a:gd name="connsiteY134" fmla="*/ 126233 h 6591417"/>
              <a:gd name="connsiteX135" fmla="*/ 8524489 w 8636594"/>
              <a:gd name="connsiteY135" fmla="*/ 94075 h 6591417"/>
              <a:gd name="connsiteX136" fmla="*/ 8561515 w 8636594"/>
              <a:gd name="connsiteY136" fmla="*/ 62312 h 6591417"/>
              <a:gd name="connsiteX137" fmla="*/ 8598881 w 8636594"/>
              <a:gd name="connsiteY137" fmla="*/ 30951 h 6591417"/>
              <a:gd name="connsiteX138" fmla="*/ 8636594 w 8636594"/>
              <a:gd name="connsiteY138" fmla="*/ 0 h 6591417"/>
              <a:gd name="connsiteX0" fmla="*/ 8636594 w 8636594"/>
              <a:gd name="connsiteY0" fmla="*/ 0 h 6580040"/>
              <a:gd name="connsiteX1" fmla="*/ 5293 w 8636594"/>
              <a:gd name="connsiteY1" fmla="*/ 0 h 6580040"/>
              <a:gd name="connsiteX2" fmla="*/ 0 w 8636594"/>
              <a:gd name="connsiteY2" fmla="*/ 5587843 h 6580040"/>
              <a:gd name="connsiteX3" fmla="*/ 1594033 w 8636594"/>
              <a:gd name="connsiteY3" fmla="*/ 5600057 h 6580040"/>
              <a:gd name="connsiteX4" fmla="*/ 1686068 w 8636594"/>
              <a:gd name="connsiteY4" fmla="*/ 5599745 h 6580040"/>
              <a:gd name="connsiteX5" fmla="*/ 2302482 w 8636594"/>
              <a:gd name="connsiteY5" fmla="*/ 6580040 h 6580040"/>
              <a:gd name="connsiteX6" fmla="*/ 2359737 w 8636594"/>
              <a:gd name="connsiteY6" fmla="*/ 6568233 h 6580040"/>
              <a:gd name="connsiteX7" fmla="*/ 2416341 w 8636594"/>
              <a:gd name="connsiteY7" fmla="*/ 6555999 h 6580040"/>
              <a:gd name="connsiteX8" fmla="*/ 2472299 w 8636594"/>
              <a:gd name="connsiteY8" fmla="*/ 6543344 h 6580040"/>
              <a:gd name="connsiteX9" fmla="*/ 2527618 w 8636594"/>
              <a:gd name="connsiteY9" fmla="*/ 6530269 h 6580040"/>
              <a:gd name="connsiteX10" fmla="*/ 2582304 w 8636594"/>
              <a:gd name="connsiteY10" fmla="*/ 6516778 h 6580040"/>
              <a:gd name="connsiteX11" fmla="*/ 2636364 w 8636594"/>
              <a:gd name="connsiteY11" fmla="*/ 6502876 h 6580040"/>
              <a:gd name="connsiteX12" fmla="*/ 2689804 w 8636594"/>
              <a:gd name="connsiteY12" fmla="*/ 6488565 h 6580040"/>
              <a:gd name="connsiteX13" fmla="*/ 2742629 w 8636594"/>
              <a:gd name="connsiteY13" fmla="*/ 6473849 h 6580040"/>
              <a:gd name="connsiteX14" fmla="*/ 2794848 w 8636594"/>
              <a:gd name="connsiteY14" fmla="*/ 6458731 h 6580040"/>
              <a:gd name="connsiteX15" fmla="*/ 2846466 w 8636594"/>
              <a:gd name="connsiteY15" fmla="*/ 6443216 h 6580040"/>
              <a:gd name="connsiteX16" fmla="*/ 2897488 w 8636594"/>
              <a:gd name="connsiteY16" fmla="*/ 6427305 h 6580040"/>
              <a:gd name="connsiteX17" fmla="*/ 2947923 w 8636594"/>
              <a:gd name="connsiteY17" fmla="*/ 6411004 h 6580040"/>
              <a:gd name="connsiteX18" fmla="*/ 2997775 w 8636594"/>
              <a:gd name="connsiteY18" fmla="*/ 6394316 h 6580040"/>
              <a:gd name="connsiteX19" fmla="*/ 3047052 w 8636594"/>
              <a:gd name="connsiteY19" fmla="*/ 6377243 h 6580040"/>
              <a:gd name="connsiteX20" fmla="*/ 3095759 w 8636594"/>
              <a:gd name="connsiteY20" fmla="*/ 6359791 h 6580040"/>
              <a:gd name="connsiteX21" fmla="*/ 3143903 w 8636594"/>
              <a:gd name="connsiteY21" fmla="*/ 6341961 h 6580040"/>
              <a:gd name="connsiteX22" fmla="*/ 3191491 w 8636594"/>
              <a:gd name="connsiteY22" fmla="*/ 6323757 h 6580040"/>
              <a:gd name="connsiteX23" fmla="*/ 3238528 w 8636594"/>
              <a:gd name="connsiteY23" fmla="*/ 6305184 h 6580040"/>
              <a:gd name="connsiteX24" fmla="*/ 3285021 w 8636594"/>
              <a:gd name="connsiteY24" fmla="*/ 6286245 h 6580040"/>
              <a:gd name="connsiteX25" fmla="*/ 3330977 w 8636594"/>
              <a:gd name="connsiteY25" fmla="*/ 6266942 h 6580040"/>
              <a:gd name="connsiteX26" fmla="*/ 3376401 w 8636594"/>
              <a:gd name="connsiteY26" fmla="*/ 6247281 h 6580040"/>
              <a:gd name="connsiteX27" fmla="*/ 3421300 w 8636594"/>
              <a:gd name="connsiteY27" fmla="*/ 6227263 h 6580040"/>
              <a:gd name="connsiteX28" fmla="*/ 3465680 w 8636594"/>
              <a:gd name="connsiteY28" fmla="*/ 6206893 h 6580040"/>
              <a:gd name="connsiteX29" fmla="*/ 3509548 w 8636594"/>
              <a:gd name="connsiteY29" fmla="*/ 6186174 h 6580040"/>
              <a:gd name="connsiteX30" fmla="*/ 3552910 w 8636594"/>
              <a:gd name="connsiteY30" fmla="*/ 6165110 h 6580040"/>
              <a:gd name="connsiteX31" fmla="*/ 3595773 w 8636594"/>
              <a:gd name="connsiteY31" fmla="*/ 6143704 h 6580040"/>
              <a:gd name="connsiteX32" fmla="*/ 3638142 w 8636594"/>
              <a:gd name="connsiteY32" fmla="*/ 6121960 h 6580040"/>
              <a:gd name="connsiteX33" fmla="*/ 3680024 w 8636594"/>
              <a:gd name="connsiteY33" fmla="*/ 6099881 h 6580040"/>
              <a:gd name="connsiteX34" fmla="*/ 3721426 w 8636594"/>
              <a:gd name="connsiteY34" fmla="*/ 6077471 h 6580040"/>
              <a:gd name="connsiteX35" fmla="*/ 3762353 w 8636594"/>
              <a:gd name="connsiteY35" fmla="*/ 6054733 h 6580040"/>
              <a:gd name="connsiteX36" fmla="*/ 3802812 w 8636594"/>
              <a:gd name="connsiteY36" fmla="*/ 6031671 h 6580040"/>
              <a:gd name="connsiteX37" fmla="*/ 3842810 w 8636594"/>
              <a:gd name="connsiteY37" fmla="*/ 6008288 h 6580040"/>
              <a:gd name="connsiteX38" fmla="*/ 3882352 w 8636594"/>
              <a:gd name="connsiteY38" fmla="*/ 5984588 h 6580040"/>
              <a:gd name="connsiteX39" fmla="*/ 3921445 w 8636594"/>
              <a:gd name="connsiteY39" fmla="*/ 5960574 h 6580040"/>
              <a:gd name="connsiteX40" fmla="*/ 3960096 w 8636594"/>
              <a:gd name="connsiteY40" fmla="*/ 5936250 h 6580040"/>
              <a:gd name="connsiteX41" fmla="*/ 3998311 w 8636594"/>
              <a:gd name="connsiteY41" fmla="*/ 5911619 h 6580040"/>
              <a:gd name="connsiteX42" fmla="*/ 4036095 w 8636594"/>
              <a:gd name="connsiteY42" fmla="*/ 5886685 h 6580040"/>
              <a:gd name="connsiteX43" fmla="*/ 4073456 w 8636594"/>
              <a:gd name="connsiteY43" fmla="*/ 5861452 h 6580040"/>
              <a:gd name="connsiteX44" fmla="*/ 4110400 w 8636594"/>
              <a:gd name="connsiteY44" fmla="*/ 5835922 h 6580040"/>
              <a:gd name="connsiteX45" fmla="*/ 4146933 w 8636594"/>
              <a:gd name="connsiteY45" fmla="*/ 5810100 h 6580040"/>
              <a:gd name="connsiteX46" fmla="*/ 4183061 w 8636594"/>
              <a:gd name="connsiteY46" fmla="*/ 5783988 h 6580040"/>
              <a:gd name="connsiteX47" fmla="*/ 4218791 w 8636594"/>
              <a:gd name="connsiteY47" fmla="*/ 5757591 h 6580040"/>
              <a:gd name="connsiteX48" fmla="*/ 4254129 w 8636594"/>
              <a:gd name="connsiteY48" fmla="*/ 5730912 h 6580040"/>
              <a:gd name="connsiteX49" fmla="*/ 4289081 w 8636594"/>
              <a:gd name="connsiteY49" fmla="*/ 5703955 h 6580040"/>
              <a:gd name="connsiteX50" fmla="*/ 4323654 w 8636594"/>
              <a:gd name="connsiteY50" fmla="*/ 5676722 h 6580040"/>
              <a:gd name="connsiteX51" fmla="*/ 4357854 w 8636594"/>
              <a:gd name="connsiteY51" fmla="*/ 5649218 h 6580040"/>
              <a:gd name="connsiteX52" fmla="*/ 4391688 w 8636594"/>
              <a:gd name="connsiteY52" fmla="*/ 5621446 h 6580040"/>
              <a:gd name="connsiteX53" fmla="*/ 4425162 w 8636594"/>
              <a:gd name="connsiteY53" fmla="*/ 5593409 h 6580040"/>
              <a:gd name="connsiteX54" fmla="*/ 4458281 w 8636594"/>
              <a:gd name="connsiteY54" fmla="*/ 5565111 h 6580040"/>
              <a:gd name="connsiteX55" fmla="*/ 4491053 w 8636594"/>
              <a:gd name="connsiteY55" fmla="*/ 5536556 h 6580040"/>
              <a:gd name="connsiteX56" fmla="*/ 4523484 w 8636594"/>
              <a:gd name="connsiteY56" fmla="*/ 5507747 h 6580040"/>
              <a:gd name="connsiteX57" fmla="*/ 4555580 w 8636594"/>
              <a:gd name="connsiteY57" fmla="*/ 5478687 h 6580040"/>
              <a:gd name="connsiteX58" fmla="*/ 4587347 w 8636594"/>
              <a:gd name="connsiteY58" fmla="*/ 5449380 h 6580040"/>
              <a:gd name="connsiteX59" fmla="*/ 4618793 w 8636594"/>
              <a:gd name="connsiteY59" fmla="*/ 5419830 h 6580040"/>
              <a:gd name="connsiteX60" fmla="*/ 4649922 w 8636594"/>
              <a:gd name="connsiteY60" fmla="*/ 5390040 h 6580040"/>
              <a:gd name="connsiteX61" fmla="*/ 4680742 w 8636594"/>
              <a:gd name="connsiteY61" fmla="*/ 5360014 h 6580040"/>
              <a:gd name="connsiteX62" fmla="*/ 4711259 w 8636594"/>
              <a:gd name="connsiteY62" fmla="*/ 5329755 h 6580040"/>
              <a:gd name="connsiteX63" fmla="*/ 4741478 w 8636594"/>
              <a:gd name="connsiteY63" fmla="*/ 5299266 h 6580040"/>
              <a:gd name="connsiteX64" fmla="*/ 4771408 w 8636594"/>
              <a:gd name="connsiteY64" fmla="*/ 5268551 h 6580040"/>
              <a:gd name="connsiteX65" fmla="*/ 4801053 w 8636594"/>
              <a:gd name="connsiteY65" fmla="*/ 5237614 h 6580040"/>
              <a:gd name="connsiteX66" fmla="*/ 4830420 w 8636594"/>
              <a:gd name="connsiteY66" fmla="*/ 5206458 h 6580040"/>
              <a:gd name="connsiteX67" fmla="*/ 4859516 w 8636594"/>
              <a:gd name="connsiteY67" fmla="*/ 5175087 h 6580040"/>
              <a:gd name="connsiteX68" fmla="*/ 4888347 w 8636594"/>
              <a:gd name="connsiteY68" fmla="*/ 5143504 h 6580040"/>
              <a:gd name="connsiteX69" fmla="*/ 4916919 w 8636594"/>
              <a:gd name="connsiteY69" fmla="*/ 5111713 h 6580040"/>
              <a:gd name="connsiteX70" fmla="*/ 4945238 w 8636594"/>
              <a:gd name="connsiteY70" fmla="*/ 5079717 h 6580040"/>
              <a:gd name="connsiteX71" fmla="*/ 4973311 w 8636594"/>
              <a:gd name="connsiteY71" fmla="*/ 5047519 h 6580040"/>
              <a:gd name="connsiteX72" fmla="*/ 5001145 w 8636594"/>
              <a:gd name="connsiteY72" fmla="*/ 5015124 h 6580040"/>
              <a:gd name="connsiteX73" fmla="*/ 5028745 w 8636594"/>
              <a:gd name="connsiteY73" fmla="*/ 4982535 h 6580040"/>
              <a:gd name="connsiteX74" fmla="*/ 5056117 w 8636594"/>
              <a:gd name="connsiteY74" fmla="*/ 4949755 h 6580040"/>
              <a:gd name="connsiteX75" fmla="*/ 5083269 w 8636594"/>
              <a:gd name="connsiteY75" fmla="*/ 4916787 h 6580040"/>
              <a:gd name="connsiteX76" fmla="*/ 5110207 w 8636594"/>
              <a:gd name="connsiteY76" fmla="*/ 4883636 h 6580040"/>
              <a:gd name="connsiteX77" fmla="*/ 5136937 w 8636594"/>
              <a:gd name="connsiteY77" fmla="*/ 4850305 h 6580040"/>
              <a:gd name="connsiteX78" fmla="*/ 5163464 w 8636594"/>
              <a:gd name="connsiteY78" fmla="*/ 4816797 h 6580040"/>
              <a:gd name="connsiteX79" fmla="*/ 5215940 w 8636594"/>
              <a:gd name="connsiteY79" fmla="*/ 4749265 h 6580040"/>
              <a:gd name="connsiteX80" fmla="*/ 5267684 w 8636594"/>
              <a:gd name="connsiteY80" fmla="*/ 4681068 h 6580040"/>
              <a:gd name="connsiteX81" fmla="*/ 5318748 w 8636594"/>
              <a:gd name="connsiteY81" fmla="*/ 4612234 h 6580040"/>
              <a:gd name="connsiteX82" fmla="*/ 5369182 w 8636594"/>
              <a:gd name="connsiteY82" fmla="*/ 4542793 h 6580040"/>
              <a:gd name="connsiteX83" fmla="*/ 5419038 w 8636594"/>
              <a:gd name="connsiteY83" fmla="*/ 4472771 h 6580040"/>
              <a:gd name="connsiteX84" fmla="*/ 5468365 w 8636594"/>
              <a:gd name="connsiteY84" fmla="*/ 4402196 h 6580040"/>
              <a:gd name="connsiteX85" fmla="*/ 5517215 w 8636594"/>
              <a:gd name="connsiteY85" fmla="*/ 4331098 h 6580040"/>
              <a:gd name="connsiteX86" fmla="*/ 5565637 w 8636594"/>
              <a:gd name="connsiteY86" fmla="*/ 4259503 h 6580040"/>
              <a:gd name="connsiteX87" fmla="*/ 5613684 w 8636594"/>
              <a:gd name="connsiteY87" fmla="*/ 4187441 h 6580040"/>
              <a:gd name="connsiteX88" fmla="*/ 5685160 w 8636594"/>
              <a:gd name="connsiteY88" fmla="*/ 4078531 h 6580040"/>
              <a:gd name="connsiteX89" fmla="*/ 5756074 w 8636594"/>
              <a:gd name="connsiteY89" fmla="*/ 3968727 h 6580040"/>
              <a:gd name="connsiteX90" fmla="*/ 5873483 w 8636594"/>
              <a:gd name="connsiteY90" fmla="*/ 3783989 h 6580040"/>
              <a:gd name="connsiteX91" fmla="*/ 6203209 w 8636594"/>
              <a:gd name="connsiteY91" fmla="*/ 3258640 h 6580040"/>
              <a:gd name="connsiteX92" fmla="*/ 6299430 w 8636594"/>
              <a:gd name="connsiteY92" fmla="*/ 3107321 h 6580040"/>
              <a:gd name="connsiteX93" fmla="*/ 6372650 w 8636594"/>
              <a:gd name="connsiteY93" fmla="*/ 2993735 h 6580040"/>
              <a:gd name="connsiteX94" fmla="*/ 6453197 w 8636594"/>
              <a:gd name="connsiteY94" fmla="*/ 2869788 h 6580040"/>
              <a:gd name="connsiteX95" fmla="*/ 6564167 w 8636594"/>
              <a:gd name="connsiteY95" fmla="*/ 2696807 h 6580040"/>
              <a:gd name="connsiteX96" fmla="*/ 6976233 w 8636594"/>
              <a:gd name="connsiteY96" fmla="*/ 2045274 h 6580040"/>
              <a:gd name="connsiteX97" fmla="*/ 7086755 w 8636594"/>
              <a:gd name="connsiteY97" fmla="*/ 1872743 h 6580040"/>
              <a:gd name="connsiteX98" fmla="*/ 7170279 w 8636594"/>
              <a:gd name="connsiteY98" fmla="*/ 1744202 h 6580040"/>
              <a:gd name="connsiteX99" fmla="*/ 7226351 w 8636594"/>
              <a:gd name="connsiteY99" fmla="*/ 1659017 h 6580040"/>
              <a:gd name="connsiteX100" fmla="*/ 7282789 w 8636594"/>
              <a:gd name="connsiteY100" fmla="*/ 1574303 h 6580040"/>
              <a:gd name="connsiteX101" fmla="*/ 7339643 w 8636594"/>
              <a:gd name="connsiteY101" fmla="*/ 1490113 h 6580040"/>
              <a:gd name="connsiteX102" fmla="*/ 7396957 w 8636594"/>
              <a:gd name="connsiteY102" fmla="*/ 1406503 h 6580040"/>
              <a:gd name="connsiteX103" fmla="*/ 7454781 w 8636594"/>
              <a:gd name="connsiteY103" fmla="*/ 1323526 h 6580040"/>
              <a:gd name="connsiteX104" fmla="*/ 7513161 w 8636594"/>
              <a:gd name="connsiteY104" fmla="*/ 1241237 h 6580040"/>
              <a:gd name="connsiteX105" fmla="*/ 7572144 w 8636594"/>
              <a:gd name="connsiteY105" fmla="*/ 1159689 h 6580040"/>
              <a:gd name="connsiteX106" fmla="*/ 7601877 w 8636594"/>
              <a:gd name="connsiteY106" fmla="*/ 1119210 h 6580040"/>
              <a:gd name="connsiteX107" fmla="*/ 7631779 w 8636594"/>
              <a:gd name="connsiteY107" fmla="*/ 1078937 h 6580040"/>
              <a:gd name="connsiteX108" fmla="*/ 7661855 w 8636594"/>
              <a:gd name="connsiteY108" fmla="*/ 1038876 h 6580040"/>
              <a:gd name="connsiteX109" fmla="*/ 7692111 w 8636594"/>
              <a:gd name="connsiteY109" fmla="*/ 999035 h 6580040"/>
              <a:gd name="connsiteX110" fmla="*/ 7722554 w 8636594"/>
              <a:gd name="connsiteY110" fmla="*/ 959419 h 6580040"/>
              <a:gd name="connsiteX111" fmla="*/ 7753190 w 8636594"/>
              <a:gd name="connsiteY111" fmla="*/ 920037 h 6580040"/>
              <a:gd name="connsiteX112" fmla="*/ 7784023 w 8636594"/>
              <a:gd name="connsiteY112" fmla="*/ 880894 h 6580040"/>
              <a:gd name="connsiteX113" fmla="*/ 7815061 w 8636594"/>
              <a:gd name="connsiteY113" fmla="*/ 841997 h 6580040"/>
              <a:gd name="connsiteX114" fmla="*/ 7846308 w 8636594"/>
              <a:gd name="connsiteY114" fmla="*/ 803354 h 6580040"/>
              <a:gd name="connsiteX115" fmla="*/ 7877772 w 8636594"/>
              <a:gd name="connsiteY115" fmla="*/ 764970 h 6580040"/>
              <a:gd name="connsiteX116" fmla="*/ 7909458 w 8636594"/>
              <a:gd name="connsiteY116" fmla="*/ 726853 h 6580040"/>
              <a:gd name="connsiteX117" fmla="*/ 7941371 w 8636594"/>
              <a:gd name="connsiteY117" fmla="*/ 689010 h 6580040"/>
              <a:gd name="connsiteX118" fmla="*/ 7973518 w 8636594"/>
              <a:gd name="connsiteY118" fmla="*/ 651447 h 6580040"/>
              <a:gd name="connsiteX119" fmla="*/ 8005905 w 8636594"/>
              <a:gd name="connsiteY119" fmla="*/ 614171 h 6580040"/>
              <a:gd name="connsiteX120" fmla="*/ 8038538 w 8636594"/>
              <a:gd name="connsiteY120" fmla="*/ 577189 h 6580040"/>
              <a:gd name="connsiteX121" fmla="*/ 8071421 w 8636594"/>
              <a:gd name="connsiteY121" fmla="*/ 540507 h 6580040"/>
              <a:gd name="connsiteX122" fmla="*/ 8104563 w 8636594"/>
              <a:gd name="connsiteY122" fmla="*/ 504132 h 6580040"/>
              <a:gd name="connsiteX123" fmla="*/ 8137967 w 8636594"/>
              <a:gd name="connsiteY123" fmla="*/ 468072 h 6580040"/>
              <a:gd name="connsiteX124" fmla="*/ 8171641 w 8636594"/>
              <a:gd name="connsiteY124" fmla="*/ 432332 h 6580040"/>
              <a:gd name="connsiteX125" fmla="*/ 8205590 w 8636594"/>
              <a:gd name="connsiteY125" fmla="*/ 396920 h 6580040"/>
              <a:gd name="connsiteX126" fmla="*/ 8239820 w 8636594"/>
              <a:gd name="connsiteY126" fmla="*/ 361843 h 6580040"/>
              <a:gd name="connsiteX127" fmla="*/ 8274337 w 8636594"/>
              <a:gd name="connsiteY127" fmla="*/ 327107 h 6580040"/>
              <a:gd name="connsiteX128" fmla="*/ 8309147 w 8636594"/>
              <a:gd name="connsiteY128" fmla="*/ 292718 h 6580040"/>
              <a:gd name="connsiteX129" fmla="*/ 8344256 w 8636594"/>
              <a:gd name="connsiteY129" fmla="*/ 258685 h 6580040"/>
              <a:gd name="connsiteX130" fmla="*/ 8379669 w 8636594"/>
              <a:gd name="connsiteY130" fmla="*/ 225013 h 6580040"/>
              <a:gd name="connsiteX131" fmla="*/ 8415394 w 8636594"/>
              <a:gd name="connsiteY131" fmla="*/ 191709 h 6580040"/>
              <a:gd name="connsiteX132" fmla="*/ 8451434 w 8636594"/>
              <a:gd name="connsiteY132" fmla="*/ 158780 h 6580040"/>
              <a:gd name="connsiteX133" fmla="*/ 8487798 w 8636594"/>
              <a:gd name="connsiteY133" fmla="*/ 126233 h 6580040"/>
              <a:gd name="connsiteX134" fmla="*/ 8524489 w 8636594"/>
              <a:gd name="connsiteY134" fmla="*/ 94075 h 6580040"/>
              <a:gd name="connsiteX135" fmla="*/ 8561515 w 8636594"/>
              <a:gd name="connsiteY135" fmla="*/ 62312 h 6580040"/>
              <a:gd name="connsiteX136" fmla="*/ 8598881 w 8636594"/>
              <a:gd name="connsiteY136" fmla="*/ 30951 h 6580040"/>
              <a:gd name="connsiteX137" fmla="*/ 8636594 w 8636594"/>
              <a:gd name="connsiteY137" fmla="*/ 0 h 6580040"/>
              <a:gd name="connsiteX0" fmla="*/ 8636594 w 8636594"/>
              <a:gd name="connsiteY0" fmla="*/ 0 h 6568233"/>
              <a:gd name="connsiteX1" fmla="*/ 5293 w 8636594"/>
              <a:gd name="connsiteY1" fmla="*/ 0 h 6568233"/>
              <a:gd name="connsiteX2" fmla="*/ 0 w 8636594"/>
              <a:gd name="connsiteY2" fmla="*/ 5587843 h 6568233"/>
              <a:gd name="connsiteX3" fmla="*/ 1594033 w 8636594"/>
              <a:gd name="connsiteY3" fmla="*/ 5600057 h 6568233"/>
              <a:gd name="connsiteX4" fmla="*/ 1686068 w 8636594"/>
              <a:gd name="connsiteY4" fmla="*/ 5599745 h 6568233"/>
              <a:gd name="connsiteX5" fmla="*/ 2359737 w 8636594"/>
              <a:gd name="connsiteY5" fmla="*/ 6568233 h 6568233"/>
              <a:gd name="connsiteX6" fmla="*/ 2416341 w 8636594"/>
              <a:gd name="connsiteY6" fmla="*/ 6555999 h 6568233"/>
              <a:gd name="connsiteX7" fmla="*/ 2472299 w 8636594"/>
              <a:gd name="connsiteY7" fmla="*/ 6543344 h 6568233"/>
              <a:gd name="connsiteX8" fmla="*/ 2527618 w 8636594"/>
              <a:gd name="connsiteY8" fmla="*/ 6530269 h 6568233"/>
              <a:gd name="connsiteX9" fmla="*/ 2582304 w 8636594"/>
              <a:gd name="connsiteY9" fmla="*/ 6516778 h 6568233"/>
              <a:gd name="connsiteX10" fmla="*/ 2636364 w 8636594"/>
              <a:gd name="connsiteY10" fmla="*/ 6502876 h 6568233"/>
              <a:gd name="connsiteX11" fmla="*/ 2689804 w 8636594"/>
              <a:gd name="connsiteY11" fmla="*/ 6488565 h 6568233"/>
              <a:gd name="connsiteX12" fmla="*/ 2742629 w 8636594"/>
              <a:gd name="connsiteY12" fmla="*/ 6473849 h 6568233"/>
              <a:gd name="connsiteX13" fmla="*/ 2794848 w 8636594"/>
              <a:gd name="connsiteY13" fmla="*/ 6458731 h 6568233"/>
              <a:gd name="connsiteX14" fmla="*/ 2846466 w 8636594"/>
              <a:gd name="connsiteY14" fmla="*/ 6443216 h 6568233"/>
              <a:gd name="connsiteX15" fmla="*/ 2897488 w 8636594"/>
              <a:gd name="connsiteY15" fmla="*/ 6427305 h 6568233"/>
              <a:gd name="connsiteX16" fmla="*/ 2947923 w 8636594"/>
              <a:gd name="connsiteY16" fmla="*/ 6411004 h 6568233"/>
              <a:gd name="connsiteX17" fmla="*/ 2997775 w 8636594"/>
              <a:gd name="connsiteY17" fmla="*/ 6394316 h 6568233"/>
              <a:gd name="connsiteX18" fmla="*/ 3047052 w 8636594"/>
              <a:gd name="connsiteY18" fmla="*/ 6377243 h 6568233"/>
              <a:gd name="connsiteX19" fmla="*/ 3095759 w 8636594"/>
              <a:gd name="connsiteY19" fmla="*/ 6359791 h 6568233"/>
              <a:gd name="connsiteX20" fmla="*/ 3143903 w 8636594"/>
              <a:gd name="connsiteY20" fmla="*/ 6341961 h 6568233"/>
              <a:gd name="connsiteX21" fmla="*/ 3191491 w 8636594"/>
              <a:gd name="connsiteY21" fmla="*/ 6323757 h 6568233"/>
              <a:gd name="connsiteX22" fmla="*/ 3238528 w 8636594"/>
              <a:gd name="connsiteY22" fmla="*/ 6305184 h 6568233"/>
              <a:gd name="connsiteX23" fmla="*/ 3285021 w 8636594"/>
              <a:gd name="connsiteY23" fmla="*/ 6286245 h 6568233"/>
              <a:gd name="connsiteX24" fmla="*/ 3330977 w 8636594"/>
              <a:gd name="connsiteY24" fmla="*/ 6266942 h 6568233"/>
              <a:gd name="connsiteX25" fmla="*/ 3376401 w 8636594"/>
              <a:gd name="connsiteY25" fmla="*/ 6247281 h 6568233"/>
              <a:gd name="connsiteX26" fmla="*/ 3421300 w 8636594"/>
              <a:gd name="connsiteY26" fmla="*/ 6227263 h 6568233"/>
              <a:gd name="connsiteX27" fmla="*/ 3465680 w 8636594"/>
              <a:gd name="connsiteY27" fmla="*/ 6206893 h 6568233"/>
              <a:gd name="connsiteX28" fmla="*/ 3509548 w 8636594"/>
              <a:gd name="connsiteY28" fmla="*/ 6186174 h 6568233"/>
              <a:gd name="connsiteX29" fmla="*/ 3552910 w 8636594"/>
              <a:gd name="connsiteY29" fmla="*/ 6165110 h 6568233"/>
              <a:gd name="connsiteX30" fmla="*/ 3595773 w 8636594"/>
              <a:gd name="connsiteY30" fmla="*/ 6143704 h 6568233"/>
              <a:gd name="connsiteX31" fmla="*/ 3638142 w 8636594"/>
              <a:gd name="connsiteY31" fmla="*/ 6121960 h 6568233"/>
              <a:gd name="connsiteX32" fmla="*/ 3680024 w 8636594"/>
              <a:gd name="connsiteY32" fmla="*/ 6099881 h 6568233"/>
              <a:gd name="connsiteX33" fmla="*/ 3721426 w 8636594"/>
              <a:gd name="connsiteY33" fmla="*/ 6077471 h 6568233"/>
              <a:gd name="connsiteX34" fmla="*/ 3762353 w 8636594"/>
              <a:gd name="connsiteY34" fmla="*/ 6054733 h 6568233"/>
              <a:gd name="connsiteX35" fmla="*/ 3802812 w 8636594"/>
              <a:gd name="connsiteY35" fmla="*/ 6031671 h 6568233"/>
              <a:gd name="connsiteX36" fmla="*/ 3842810 w 8636594"/>
              <a:gd name="connsiteY36" fmla="*/ 6008288 h 6568233"/>
              <a:gd name="connsiteX37" fmla="*/ 3882352 w 8636594"/>
              <a:gd name="connsiteY37" fmla="*/ 5984588 h 6568233"/>
              <a:gd name="connsiteX38" fmla="*/ 3921445 w 8636594"/>
              <a:gd name="connsiteY38" fmla="*/ 5960574 h 6568233"/>
              <a:gd name="connsiteX39" fmla="*/ 3960096 w 8636594"/>
              <a:gd name="connsiteY39" fmla="*/ 5936250 h 6568233"/>
              <a:gd name="connsiteX40" fmla="*/ 3998311 w 8636594"/>
              <a:gd name="connsiteY40" fmla="*/ 5911619 h 6568233"/>
              <a:gd name="connsiteX41" fmla="*/ 4036095 w 8636594"/>
              <a:gd name="connsiteY41" fmla="*/ 5886685 h 6568233"/>
              <a:gd name="connsiteX42" fmla="*/ 4073456 w 8636594"/>
              <a:gd name="connsiteY42" fmla="*/ 5861452 h 6568233"/>
              <a:gd name="connsiteX43" fmla="*/ 4110400 w 8636594"/>
              <a:gd name="connsiteY43" fmla="*/ 5835922 h 6568233"/>
              <a:gd name="connsiteX44" fmla="*/ 4146933 w 8636594"/>
              <a:gd name="connsiteY44" fmla="*/ 5810100 h 6568233"/>
              <a:gd name="connsiteX45" fmla="*/ 4183061 w 8636594"/>
              <a:gd name="connsiteY45" fmla="*/ 5783988 h 6568233"/>
              <a:gd name="connsiteX46" fmla="*/ 4218791 w 8636594"/>
              <a:gd name="connsiteY46" fmla="*/ 5757591 h 6568233"/>
              <a:gd name="connsiteX47" fmla="*/ 4254129 w 8636594"/>
              <a:gd name="connsiteY47" fmla="*/ 5730912 h 6568233"/>
              <a:gd name="connsiteX48" fmla="*/ 4289081 w 8636594"/>
              <a:gd name="connsiteY48" fmla="*/ 5703955 h 6568233"/>
              <a:gd name="connsiteX49" fmla="*/ 4323654 w 8636594"/>
              <a:gd name="connsiteY49" fmla="*/ 5676722 h 6568233"/>
              <a:gd name="connsiteX50" fmla="*/ 4357854 w 8636594"/>
              <a:gd name="connsiteY50" fmla="*/ 5649218 h 6568233"/>
              <a:gd name="connsiteX51" fmla="*/ 4391688 w 8636594"/>
              <a:gd name="connsiteY51" fmla="*/ 5621446 h 6568233"/>
              <a:gd name="connsiteX52" fmla="*/ 4425162 w 8636594"/>
              <a:gd name="connsiteY52" fmla="*/ 5593409 h 6568233"/>
              <a:gd name="connsiteX53" fmla="*/ 4458281 w 8636594"/>
              <a:gd name="connsiteY53" fmla="*/ 5565111 h 6568233"/>
              <a:gd name="connsiteX54" fmla="*/ 4491053 w 8636594"/>
              <a:gd name="connsiteY54" fmla="*/ 5536556 h 6568233"/>
              <a:gd name="connsiteX55" fmla="*/ 4523484 w 8636594"/>
              <a:gd name="connsiteY55" fmla="*/ 5507747 h 6568233"/>
              <a:gd name="connsiteX56" fmla="*/ 4555580 w 8636594"/>
              <a:gd name="connsiteY56" fmla="*/ 5478687 h 6568233"/>
              <a:gd name="connsiteX57" fmla="*/ 4587347 w 8636594"/>
              <a:gd name="connsiteY57" fmla="*/ 5449380 h 6568233"/>
              <a:gd name="connsiteX58" fmla="*/ 4618793 w 8636594"/>
              <a:gd name="connsiteY58" fmla="*/ 5419830 h 6568233"/>
              <a:gd name="connsiteX59" fmla="*/ 4649922 w 8636594"/>
              <a:gd name="connsiteY59" fmla="*/ 5390040 h 6568233"/>
              <a:gd name="connsiteX60" fmla="*/ 4680742 w 8636594"/>
              <a:gd name="connsiteY60" fmla="*/ 5360014 h 6568233"/>
              <a:gd name="connsiteX61" fmla="*/ 4711259 w 8636594"/>
              <a:gd name="connsiteY61" fmla="*/ 5329755 h 6568233"/>
              <a:gd name="connsiteX62" fmla="*/ 4741478 w 8636594"/>
              <a:gd name="connsiteY62" fmla="*/ 5299266 h 6568233"/>
              <a:gd name="connsiteX63" fmla="*/ 4771408 w 8636594"/>
              <a:gd name="connsiteY63" fmla="*/ 5268551 h 6568233"/>
              <a:gd name="connsiteX64" fmla="*/ 4801053 w 8636594"/>
              <a:gd name="connsiteY64" fmla="*/ 5237614 h 6568233"/>
              <a:gd name="connsiteX65" fmla="*/ 4830420 w 8636594"/>
              <a:gd name="connsiteY65" fmla="*/ 5206458 h 6568233"/>
              <a:gd name="connsiteX66" fmla="*/ 4859516 w 8636594"/>
              <a:gd name="connsiteY66" fmla="*/ 5175087 h 6568233"/>
              <a:gd name="connsiteX67" fmla="*/ 4888347 w 8636594"/>
              <a:gd name="connsiteY67" fmla="*/ 5143504 h 6568233"/>
              <a:gd name="connsiteX68" fmla="*/ 4916919 w 8636594"/>
              <a:gd name="connsiteY68" fmla="*/ 5111713 h 6568233"/>
              <a:gd name="connsiteX69" fmla="*/ 4945238 w 8636594"/>
              <a:gd name="connsiteY69" fmla="*/ 5079717 h 6568233"/>
              <a:gd name="connsiteX70" fmla="*/ 4973311 w 8636594"/>
              <a:gd name="connsiteY70" fmla="*/ 5047519 h 6568233"/>
              <a:gd name="connsiteX71" fmla="*/ 5001145 w 8636594"/>
              <a:gd name="connsiteY71" fmla="*/ 5015124 h 6568233"/>
              <a:gd name="connsiteX72" fmla="*/ 5028745 w 8636594"/>
              <a:gd name="connsiteY72" fmla="*/ 4982535 h 6568233"/>
              <a:gd name="connsiteX73" fmla="*/ 5056117 w 8636594"/>
              <a:gd name="connsiteY73" fmla="*/ 4949755 h 6568233"/>
              <a:gd name="connsiteX74" fmla="*/ 5083269 w 8636594"/>
              <a:gd name="connsiteY74" fmla="*/ 4916787 h 6568233"/>
              <a:gd name="connsiteX75" fmla="*/ 5110207 w 8636594"/>
              <a:gd name="connsiteY75" fmla="*/ 4883636 h 6568233"/>
              <a:gd name="connsiteX76" fmla="*/ 5136937 w 8636594"/>
              <a:gd name="connsiteY76" fmla="*/ 4850305 h 6568233"/>
              <a:gd name="connsiteX77" fmla="*/ 5163464 w 8636594"/>
              <a:gd name="connsiteY77" fmla="*/ 4816797 h 6568233"/>
              <a:gd name="connsiteX78" fmla="*/ 5215940 w 8636594"/>
              <a:gd name="connsiteY78" fmla="*/ 4749265 h 6568233"/>
              <a:gd name="connsiteX79" fmla="*/ 5267684 w 8636594"/>
              <a:gd name="connsiteY79" fmla="*/ 4681068 h 6568233"/>
              <a:gd name="connsiteX80" fmla="*/ 5318748 w 8636594"/>
              <a:gd name="connsiteY80" fmla="*/ 4612234 h 6568233"/>
              <a:gd name="connsiteX81" fmla="*/ 5369182 w 8636594"/>
              <a:gd name="connsiteY81" fmla="*/ 4542793 h 6568233"/>
              <a:gd name="connsiteX82" fmla="*/ 5419038 w 8636594"/>
              <a:gd name="connsiteY82" fmla="*/ 4472771 h 6568233"/>
              <a:gd name="connsiteX83" fmla="*/ 5468365 w 8636594"/>
              <a:gd name="connsiteY83" fmla="*/ 4402196 h 6568233"/>
              <a:gd name="connsiteX84" fmla="*/ 5517215 w 8636594"/>
              <a:gd name="connsiteY84" fmla="*/ 4331098 h 6568233"/>
              <a:gd name="connsiteX85" fmla="*/ 5565637 w 8636594"/>
              <a:gd name="connsiteY85" fmla="*/ 4259503 h 6568233"/>
              <a:gd name="connsiteX86" fmla="*/ 5613684 w 8636594"/>
              <a:gd name="connsiteY86" fmla="*/ 4187441 h 6568233"/>
              <a:gd name="connsiteX87" fmla="*/ 5685160 w 8636594"/>
              <a:gd name="connsiteY87" fmla="*/ 4078531 h 6568233"/>
              <a:gd name="connsiteX88" fmla="*/ 5756074 w 8636594"/>
              <a:gd name="connsiteY88" fmla="*/ 3968727 h 6568233"/>
              <a:gd name="connsiteX89" fmla="*/ 5873483 w 8636594"/>
              <a:gd name="connsiteY89" fmla="*/ 3783989 h 6568233"/>
              <a:gd name="connsiteX90" fmla="*/ 6203209 w 8636594"/>
              <a:gd name="connsiteY90" fmla="*/ 3258640 h 6568233"/>
              <a:gd name="connsiteX91" fmla="*/ 6299430 w 8636594"/>
              <a:gd name="connsiteY91" fmla="*/ 3107321 h 6568233"/>
              <a:gd name="connsiteX92" fmla="*/ 6372650 w 8636594"/>
              <a:gd name="connsiteY92" fmla="*/ 2993735 h 6568233"/>
              <a:gd name="connsiteX93" fmla="*/ 6453197 w 8636594"/>
              <a:gd name="connsiteY93" fmla="*/ 2869788 h 6568233"/>
              <a:gd name="connsiteX94" fmla="*/ 6564167 w 8636594"/>
              <a:gd name="connsiteY94" fmla="*/ 2696807 h 6568233"/>
              <a:gd name="connsiteX95" fmla="*/ 6976233 w 8636594"/>
              <a:gd name="connsiteY95" fmla="*/ 2045274 h 6568233"/>
              <a:gd name="connsiteX96" fmla="*/ 7086755 w 8636594"/>
              <a:gd name="connsiteY96" fmla="*/ 1872743 h 6568233"/>
              <a:gd name="connsiteX97" fmla="*/ 7170279 w 8636594"/>
              <a:gd name="connsiteY97" fmla="*/ 1744202 h 6568233"/>
              <a:gd name="connsiteX98" fmla="*/ 7226351 w 8636594"/>
              <a:gd name="connsiteY98" fmla="*/ 1659017 h 6568233"/>
              <a:gd name="connsiteX99" fmla="*/ 7282789 w 8636594"/>
              <a:gd name="connsiteY99" fmla="*/ 1574303 h 6568233"/>
              <a:gd name="connsiteX100" fmla="*/ 7339643 w 8636594"/>
              <a:gd name="connsiteY100" fmla="*/ 1490113 h 6568233"/>
              <a:gd name="connsiteX101" fmla="*/ 7396957 w 8636594"/>
              <a:gd name="connsiteY101" fmla="*/ 1406503 h 6568233"/>
              <a:gd name="connsiteX102" fmla="*/ 7454781 w 8636594"/>
              <a:gd name="connsiteY102" fmla="*/ 1323526 h 6568233"/>
              <a:gd name="connsiteX103" fmla="*/ 7513161 w 8636594"/>
              <a:gd name="connsiteY103" fmla="*/ 1241237 h 6568233"/>
              <a:gd name="connsiteX104" fmla="*/ 7572144 w 8636594"/>
              <a:gd name="connsiteY104" fmla="*/ 1159689 h 6568233"/>
              <a:gd name="connsiteX105" fmla="*/ 7601877 w 8636594"/>
              <a:gd name="connsiteY105" fmla="*/ 1119210 h 6568233"/>
              <a:gd name="connsiteX106" fmla="*/ 7631779 w 8636594"/>
              <a:gd name="connsiteY106" fmla="*/ 1078937 h 6568233"/>
              <a:gd name="connsiteX107" fmla="*/ 7661855 w 8636594"/>
              <a:gd name="connsiteY107" fmla="*/ 1038876 h 6568233"/>
              <a:gd name="connsiteX108" fmla="*/ 7692111 w 8636594"/>
              <a:gd name="connsiteY108" fmla="*/ 999035 h 6568233"/>
              <a:gd name="connsiteX109" fmla="*/ 7722554 w 8636594"/>
              <a:gd name="connsiteY109" fmla="*/ 959419 h 6568233"/>
              <a:gd name="connsiteX110" fmla="*/ 7753190 w 8636594"/>
              <a:gd name="connsiteY110" fmla="*/ 920037 h 6568233"/>
              <a:gd name="connsiteX111" fmla="*/ 7784023 w 8636594"/>
              <a:gd name="connsiteY111" fmla="*/ 880894 h 6568233"/>
              <a:gd name="connsiteX112" fmla="*/ 7815061 w 8636594"/>
              <a:gd name="connsiteY112" fmla="*/ 841997 h 6568233"/>
              <a:gd name="connsiteX113" fmla="*/ 7846308 w 8636594"/>
              <a:gd name="connsiteY113" fmla="*/ 803354 h 6568233"/>
              <a:gd name="connsiteX114" fmla="*/ 7877772 w 8636594"/>
              <a:gd name="connsiteY114" fmla="*/ 764970 h 6568233"/>
              <a:gd name="connsiteX115" fmla="*/ 7909458 w 8636594"/>
              <a:gd name="connsiteY115" fmla="*/ 726853 h 6568233"/>
              <a:gd name="connsiteX116" fmla="*/ 7941371 w 8636594"/>
              <a:gd name="connsiteY116" fmla="*/ 689010 h 6568233"/>
              <a:gd name="connsiteX117" fmla="*/ 7973518 w 8636594"/>
              <a:gd name="connsiteY117" fmla="*/ 651447 h 6568233"/>
              <a:gd name="connsiteX118" fmla="*/ 8005905 w 8636594"/>
              <a:gd name="connsiteY118" fmla="*/ 614171 h 6568233"/>
              <a:gd name="connsiteX119" fmla="*/ 8038538 w 8636594"/>
              <a:gd name="connsiteY119" fmla="*/ 577189 h 6568233"/>
              <a:gd name="connsiteX120" fmla="*/ 8071421 w 8636594"/>
              <a:gd name="connsiteY120" fmla="*/ 540507 h 6568233"/>
              <a:gd name="connsiteX121" fmla="*/ 8104563 w 8636594"/>
              <a:gd name="connsiteY121" fmla="*/ 504132 h 6568233"/>
              <a:gd name="connsiteX122" fmla="*/ 8137967 w 8636594"/>
              <a:gd name="connsiteY122" fmla="*/ 468072 h 6568233"/>
              <a:gd name="connsiteX123" fmla="*/ 8171641 w 8636594"/>
              <a:gd name="connsiteY123" fmla="*/ 432332 h 6568233"/>
              <a:gd name="connsiteX124" fmla="*/ 8205590 w 8636594"/>
              <a:gd name="connsiteY124" fmla="*/ 396920 h 6568233"/>
              <a:gd name="connsiteX125" fmla="*/ 8239820 w 8636594"/>
              <a:gd name="connsiteY125" fmla="*/ 361843 h 6568233"/>
              <a:gd name="connsiteX126" fmla="*/ 8274337 w 8636594"/>
              <a:gd name="connsiteY126" fmla="*/ 327107 h 6568233"/>
              <a:gd name="connsiteX127" fmla="*/ 8309147 w 8636594"/>
              <a:gd name="connsiteY127" fmla="*/ 292718 h 6568233"/>
              <a:gd name="connsiteX128" fmla="*/ 8344256 w 8636594"/>
              <a:gd name="connsiteY128" fmla="*/ 258685 h 6568233"/>
              <a:gd name="connsiteX129" fmla="*/ 8379669 w 8636594"/>
              <a:gd name="connsiteY129" fmla="*/ 225013 h 6568233"/>
              <a:gd name="connsiteX130" fmla="*/ 8415394 w 8636594"/>
              <a:gd name="connsiteY130" fmla="*/ 191709 h 6568233"/>
              <a:gd name="connsiteX131" fmla="*/ 8451434 w 8636594"/>
              <a:gd name="connsiteY131" fmla="*/ 158780 h 6568233"/>
              <a:gd name="connsiteX132" fmla="*/ 8487798 w 8636594"/>
              <a:gd name="connsiteY132" fmla="*/ 126233 h 6568233"/>
              <a:gd name="connsiteX133" fmla="*/ 8524489 w 8636594"/>
              <a:gd name="connsiteY133" fmla="*/ 94075 h 6568233"/>
              <a:gd name="connsiteX134" fmla="*/ 8561515 w 8636594"/>
              <a:gd name="connsiteY134" fmla="*/ 62312 h 6568233"/>
              <a:gd name="connsiteX135" fmla="*/ 8598881 w 8636594"/>
              <a:gd name="connsiteY135" fmla="*/ 30951 h 6568233"/>
              <a:gd name="connsiteX136" fmla="*/ 8636594 w 8636594"/>
              <a:gd name="connsiteY136" fmla="*/ 0 h 6568233"/>
              <a:gd name="connsiteX0" fmla="*/ 8636594 w 8636594"/>
              <a:gd name="connsiteY0" fmla="*/ 0 h 6555999"/>
              <a:gd name="connsiteX1" fmla="*/ 5293 w 8636594"/>
              <a:gd name="connsiteY1" fmla="*/ 0 h 6555999"/>
              <a:gd name="connsiteX2" fmla="*/ 0 w 8636594"/>
              <a:gd name="connsiteY2" fmla="*/ 5587843 h 6555999"/>
              <a:gd name="connsiteX3" fmla="*/ 1594033 w 8636594"/>
              <a:gd name="connsiteY3" fmla="*/ 5600057 h 6555999"/>
              <a:gd name="connsiteX4" fmla="*/ 1686068 w 8636594"/>
              <a:gd name="connsiteY4" fmla="*/ 5599745 h 6555999"/>
              <a:gd name="connsiteX5" fmla="*/ 2416341 w 8636594"/>
              <a:gd name="connsiteY5" fmla="*/ 6555999 h 6555999"/>
              <a:gd name="connsiteX6" fmla="*/ 2472299 w 8636594"/>
              <a:gd name="connsiteY6" fmla="*/ 6543344 h 6555999"/>
              <a:gd name="connsiteX7" fmla="*/ 2527618 w 8636594"/>
              <a:gd name="connsiteY7" fmla="*/ 6530269 h 6555999"/>
              <a:gd name="connsiteX8" fmla="*/ 2582304 w 8636594"/>
              <a:gd name="connsiteY8" fmla="*/ 6516778 h 6555999"/>
              <a:gd name="connsiteX9" fmla="*/ 2636364 w 8636594"/>
              <a:gd name="connsiteY9" fmla="*/ 6502876 h 6555999"/>
              <a:gd name="connsiteX10" fmla="*/ 2689804 w 8636594"/>
              <a:gd name="connsiteY10" fmla="*/ 6488565 h 6555999"/>
              <a:gd name="connsiteX11" fmla="*/ 2742629 w 8636594"/>
              <a:gd name="connsiteY11" fmla="*/ 6473849 h 6555999"/>
              <a:gd name="connsiteX12" fmla="*/ 2794848 w 8636594"/>
              <a:gd name="connsiteY12" fmla="*/ 6458731 h 6555999"/>
              <a:gd name="connsiteX13" fmla="*/ 2846466 w 8636594"/>
              <a:gd name="connsiteY13" fmla="*/ 6443216 h 6555999"/>
              <a:gd name="connsiteX14" fmla="*/ 2897488 w 8636594"/>
              <a:gd name="connsiteY14" fmla="*/ 6427305 h 6555999"/>
              <a:gd name="connsiteX15" fmla="*/ 2947923 w 8636594"/>
              <a:gd name="connsiteY15" fmla="*/ 6411004 h 6555999"/>
              <a:gd name="connsiteX16" fmla="*/ 2997775 w 8636594"/>
              <a:gd name="connsiteY16" fmla="*/ 6394316 h 6555999"/>
              <a:gd name="connsiteX17" fmla="*/ 3047052 w 8636594"/>
              <a:gd name="connsiteY17" fmla="*/ 6377243 h 6555999"/>
              <a:gd name="connsiteX18" fmla="*/ 3095759 w 8636594"/>
              <a:gd name="connsiteY18" fmla="*/ 6359791 h 6555999"/>
              <a:gd name="connsiteX19" fmla="*/ 3143903 w 8636594"/>
              <a:gd name="connsiteY19" fmla="*/ 6341961 h 6555999"/>
              <a:gd name="connsiteX20" fmla="*/ 3191491 w 8636594"/>
              <a:gd name="connsiteY20" fmla="*/ 6323757 h 6555999"/>
              <a:gd name="connsiteX21" fmla="*/ 3238528 w 8636594"/>
              <a:gd name="connsiteY21" fmla="*/ 6305184 h 6555999"/>
              <a:gd name="connsiteX22" fmla="*/ 3285021 w 8636594"/>
              <a:gd name="connsiteY22" fmla="*/ 6286245 h 6555999"/>
              <a:gd name="connsiteX23" fmla="*/ 3330977 w 8636594"/>
              <a:gd name="connsiteY23" fmla="*/ 6266942 h 6555999"/>
              <a:gd name="connsiteX24" fmla="*/ 3376401 w 8636594"/>
              <a:gd name="connsiteY24" fmla="*/ 6247281 h 6555999"/>
              <a:gd name="connsiteX25" fmla="*/ 3421300 w 8636594"/>
              <a:gd name="connsiteY25" fmla="*/ 6227263 h 6555999"/>
              <a:gd name="connsiteX26" fmla="*/ 3465680 w 8636594"/>
              <a:gd name="connsiteY26" fmla="*/ 6206893 h 6555999"/>
              <a:gd name="connsiteX27" fmla="*/ 3509548 w 8636594"/>
              <a:gd name="connsiteY27" fmla="*/ 6186174 h 6555999"/>
              <a:gd name="connsiteX28" fmla="*/ 3552910 w 8636594"/>
              <a:gd name="connsiteY28" fmla="*/ 6165110 h 6555999"/>
              <a:gd name="connsiteX29" fmla="*/ 3595773 w 8636594"/>
              <a:gd name="connsiteY29" fmla="*/ 6143704 h 6555999"/>
              <a:gd name="connsiteX30" fmla="*/ 3638142 w 8636594"/>
              <a:gd name="connsiteY30" fmla="*/ 6121960 h 6555999"/>
              <a:gd name="connsiteX31" fmla="*/ 3680024 w 8636594"/>
              <a:gd name="connsiteY31" fmla="*/ 6099881 h 6555999"/>
              <a:gd name="connsiteX32" fmla="*/ 3721426 w 8636594"/>
              <a:gd name="connsiteY32" fmla="*/ 6077471 h 6555999"/>
              <a:gd name="connsiteX33" fmla="*/ 3762353 w 8636594"/>
              <a:gd name="connsiteY33" fmla="*/ 6054733 h 6555999"/>
              <a:gd name="connsiteX34" fmla="*/ 3802812 w 8636594"/>
              <a:gd name="connsiteY34" fmla="*/ 6031671 h 6555999"/>
              <a:gd name="connsiteX35" fmla="*/ 3842810 w 8636594"/>
              <a:gd name="connsiteY35" fmla="*/ 6008288 h 6555999"/>
              <a:gd name="connsiteX36" fmla="*/ 3882352 w 8636594"/>
              <a:gd name="connsiteY36" fmla="*/ 5984588 h 6555999"/>
              <a:gd name="connsiteX37" fmla="*/ 3921445 w 8636594"/>
              <a:gd name="connsiteY37" fmla="*/ 5960574 h 6555999"/>
              <a:gd name="connsiteX38" fmla="*/ 3960096 w 8636594"/>
              <a:gd name="connsiteY38" fmla="*/ 5936250 h 6555999"/>
              <a:gd name="connsiteX39" fmla="*/ 3998311 w 8636594"/>
              <a:gd name="connsiteY39" fmla="*/ 5911619 h 6555999"/>
              <a:gd name="connsiteX40" fmla="*/ 4036095 w 8636594"/>
              <a:gd name="connsiteY40" fmla="*/ 5886685 h 6555999"/>
              <a:gd name="connsiteX41" fmla="*/ 4073456 w 8636594"/>
              <a:gd name="connsiteY41" fmla="*/ 5861452 h 6555999"/>
              <a:gd name="connsiteX42" fmla="*/ 4110400 w 8636594"/>
              <a:gd name="connsiteY42" fmla="*/ 5835922 h 6555999"/>
              <a:gd name="connsiteX43" fmla="*/ 4146933 w 8636594"/>
              <a:gd name="connsiteY43" fmla="*/ 5810100 h 6555999"/>
              <a:gd name="connsiteX44" fmla="*/ 4183061 w 8636594"/>
              <a:gd name="connsiteY44" fmla="*/ 5783988 h 6555999"/>
              <a:gd name="connsiteX45" fmla="*/ 4218791 w 8636594"/>
              <a:gd name="connsiteY45" fmla="*/ 5757591 h 6555999"/>
              <a:gd name="connsiteX46" fmla="*/ 4254129 w 8636594"/>
              <a:gd name="connsiteY46" fmla="*/ 5730912 h 6555999"/>
              <a:gd name="connsiteX47" fmla="*/ 4289081 w 8636594"/>
              <a:gd name="connsiteY47" fmla="*/ 5703955 h 6555999"/>
              <a:gd name="connsiteX48" fmla="*/ 4323654 w 8636594"/>
              <a:gd name="connsiteY48" fmla="*/ 5676722 h 6555999"/>
              <a:gd name="connsiteX49" fmla="*/ 4357854 w 8636594"/>
              <a:gd name="connsiteY49" fmla="*/ 5649218 h 6555999"/>
              <a:gd name="connsiteX50" fmla="*/ 4391688 w 8636594"/>
              <a:gd name="connsiteY50" fmla="*/ 5621446 h 6555999"/>
              <a:gd name="connsiteX51" fmla="*/ 4425162 w 8636594"/>
              <a:gd name="connsiteY51" fmla="*/ 5593409 h 6555999"/>
              <a:gd name="connsiteX52" fmla="*/ 4458281 w 8636594"/>
              <a:gd name="connsiteY52" fmla="*/ 5565111 h 6555999"/>
              <a:gd name="connsiteX53" fmla="*/ 4491053 w 8636594"/>
              <a:gd name="connsiteY53" fmla="*/ 5536556 h 6555999"/>
              <a:gd name="connsiteX54" fmla="*/ 4523484 w 8636594"/>
              <a:gd name="connsiteY54" fmla="*/ 5507747 h 6555999"/>
              <a:gd name="connsiteX55" fmla="*/ 4555580 w 8636594"/>
              <a:gd name="connsiteY55" fmla="*/ 5478687 h 6555999"/>
              <a:gd name="connsiteX56" fmla="*/ 4587347 w 8636594"/>
              <a:gd name="connsiteY56" fmla="*/ 5449380 h 6555999"/>
              <a:gd name="connsiteX57" fmla="*/ 4618793 w 8636594"/>
              <a:gd name="connsiteY57" fmla="*/ 5419830 h 6555999"/>
              <a:gd name="connsiteX58" fmla="*/ 4649922 w 8636594"/>
              <a:gd name="connsiteY58" fmla="*/ 5390040 h 6555999"/>
              <a:gd name="connsiteX59" fmla="*/ 4680742 w 8636594"/>
              <a:gd name="connsiteY59" fmla="*/ 5360014 h 6555999"/>
              <a:gd name="connsiteX60" fmla="*/ 4711259 w 8636594"/>
              <a:gd name="connsiteY60" fmla="*/ 5329755 h 6555999"/>
              <a:gd name="connsiteX61" fmla="*/ 4741478 w 8636594"/>
              <a:gd name="connsiteY61" fmla="*/ 5299266 h 6555999"/>
              <a:gd name="connsiteX62" fmla="*/ 4771408 w 8636594"/>
              <a:gd name="connsiteY62" fmla="*/ 5268551 h 6555999"/>
              <a:gd name="connsiteX63" fmla="*/ 4801053 w 8636594"/>
              <a:gd name="connsiteY63" fmla="*/ 5237614 h 6555999"/>
              <a:gd name="connsiteX64" fmla="*/ 4830420 w 8636594"/>
              <a:gd name="connsiteY64" fmla="*/ 5206458 h 6555999"/>
              <a:gd name="connsiteX65" fmla="*/ 4859516 w 8636594"/>
              <a:gd name="connsiteY65" fmla="*/ 5175087 h 6555999"/>
              <a:gd name="connsiteX66" fmla="*/ 4888347 w 8636594"/>
              <a:gd name="connsiteY66" fmla="*/ 5143504 h 6555999"/>
              <a:gd name="connsiteX67" fmla="*/ 4916919 w 8636594"/>
              <a:gd name="connsiteY67" fmla="*/ 5111713 h 6555999"/>
              <a:gd name="connsiteX68" fmla="*/ 4945238 w 8636594"/>
              <a:gd name="connsiteY68" fmla="*/ 5079717 h 6555999"/>
              <a:gd name="connsiteX69" fmla="*/ 4973311 w 8636594"/>
              <a:gd name="connsiteY69" fmla="*/ 5047519 h 6555999"/>
              <a:gd name="connsiteX70" fmla="*/ 5001145 w 8636594"/>
              <a:gd name="connsiteY70" fmla="*/ 5015124 h 6555999"/>
              <a:gd name="connsiteX71" fmla="*/ 5028745 w 8636594"/>
              <a:gd name="connsiteY71" fmla="*/ 4982535 h 6555999"/>
              <a:gd name="connsiteX72" fmla="*/ 5056117 w 8636594"/>
              <a:gd name="connsiteY72" fmla="*/ 4949755 h 6555999"/>
              <a:gd name="connsiteX73" fmla="*/ 5083269 w 8636594"/>
              <a:gd name="connsiteY73" fmla="*/ 4916787 h 6555999"/>
              <a:gd name="connsiteX74" fmla="*/ 5110207 w 8636594"/>
              <a:gd name="connsiteY74" fmla="*/ 4883636 h 6555999"/>
              <a:gd name="connsiteX75" fmla="*/ 5136937 w 8636594"/>
              <a:gd name="connsiteY75" fmla="*/ 4850305 h 6555999"/>
              <a:gd name="connsiteX76" fmla="*/ 5163464 w 8636594"/>
              <a:gd name="connsiteY76" fmla="*/ 4816797 h 6555999"/>
              <a:gd name="connsiteX77" fmla="*/ 5215940 w 8636594"/>
              <a:gd name="connsiteY77" fmla="*/ 4749265 h 6555999"/>
              <a:gd name="connsiteX78" fmla="*/ 5267684 w 8636594"/>
              <a:gd name="connsiteY78" fmla="*/ 4681068 h 6555999"/>
              <a:gd name="connsiteX79" fmla="*/ 5318748 w 8636594"/>
              <a:gd name="connsiteY79" fmla="*/ 4612234 h 6555999"/>
              <a:gd name="connsiteX80" fmla="*/ 5369182 w 8636594"/>
              <a:gd name="connsiteY80" fmla="*/ 4542793 h 6555999"/>
              <a:gd name="connsiteX81" fmla="*/ 5419038 w 8636594"/>
              <a:gd name="connsiteY81" fmla="*/ 4472771 h 6555999"/>
              <a:gd name="connsiteX82" fmla="*/ 5468365 w 8636594"/>
              <a:gd name="connsiteY82" fmla="*/ 4402196 h 6555999"/>
              <a:gd name="connsiteX83" fmla="*/ 5517215 w 8636594"/>
              <a:gd name="connsiteY83" fmla="*/ 4331098 h 6555999"/>
              <a:gd name="connsiteX84" fmla="*/ 5565637 w 8636594"/>
              <a:gd name="connsiteY84" fmla="*/ 4259503 h 6555999"/>
              <a:gd name="connsiteX85" fmla="*/ 5613684 w 8636594"/>
              <a:gd name="connsiteY85" fmla="*/ 4187441 h 6555999"/>
              <a:gd name="connsiteX86" fmla="*/ 5685160 w 8636594"/>
              <a:gd name="connsiteY86" fmla="*/ 4078531 h 6555999"/>
              <a:gd name="connsiteX87" fmla="*/ 5756074 w 8636594"/>
              <a:gd name="connsiteY87" fmla="*/ 3968727 h 6555999"/>
              <a:gd name="connsiteX88" fmla="*/ 5873483 w 8636594"/>
              <a:gd name="connsiteY88" fmla="*/ 3783989 h 6555999"/>
              <a:gd name="connsiteX89" fmla="*/ 6203209 w 8636594"/>
              <a:gd name="connsiteY89" fmla="*/ 3258640 h 6555999"/>
              <a:gd name="connsiteX90" fmla="*/ 6299430 w 8636594"/>
              <a:gd name="connsiteY90" fmla="*/ 3107321 h 6555999"/>
              <a:gd name="connsiteX91" fmla="*/ 6372650 w 8636594"/>
              <a:gd name="connsiteY91" fmla="*/ 2993735 h 6555999"/>
              <a:gd name="connsiteX92" fmla="*/ 6453197 w 8636594"/>
              <a:gd name="connsiteY92" fmla="*/ 2869788 h 6555999"/>
              <a:gd name="connsiteX93" fmla="*/ 6564167 w 8636594"/>
              <a:gd name="connsiteY93" fmla="*/ 2696807 h 6555999"/>
              <a:gd name="connsiteX94" fmla="*/ 6976233 w 8636594"/>
              <a:gd name="connsiteY94" fmla="*/ 2045274 h 6555999"/>
              <a:gd name="connsiteX95" fmla="*/ 7086755 w 8636594"/>
              <a:gd name="connsiteY95" fmla="*/ 1872743 h 6555999"/>
              <a:gd name="connsiteX96" fmla="*/ 7170279 w 8636594"/>
              <a:gd name="connsiteY96" fmla="*/ 1744202 h 6555999"/>
              <a:gd name="connsiteX97" fmla="*/ 7226351 w 8636594"/>
              <a:gd name="connsiteY97" fmla="*/ 1659017 h 6555999"/>
              <a:gd name="connsiteX98" fmla="*/ 7282789 w 8636594"/>
              <a:gd name="connsiteY98" fmla="*/ 1574303 h 6555999"/>
              <a:gd name="connsiteX99" fmla="*/ 7339643 w 8636594"/>
              <a:gd name="connsiteY99" fmla="*/ 1490113 h 6555999"/>
              <a:gd name="connsiteX100" fmla="*/ 7396957 w 8636594"/>
              <a:gd name="connsiteY100" fmla="*/ 1406503 h 6555999"/>
              <a:gd name="connsiteX101" fmla="*/ 7454781 w 8636594"/>
              <a:gd name="connsiteY101" fmla="*/ 1323526 h 6555999"/>
              <a:gd name="connsiteX102" fmla="*/ 7513161 w 8636594"/>
              <a:gd name="connsiteY102" fmla="*/ 1241237 h 6555999"/>
              <a:gd name="connsiteX103" fmla="*/ 7572144 w 8636594"/>
              <a:gd name="connsiteY103" fmla="*/ 1159689 h 6555999"/>
              <a:gd name="connsiteX104" fmla="*/ 7601877 w 8636594"/>
              <a:gd name="connsiteY104" fmla="*/ 1119210 h 6555999"/>
              <a:gd name="connsiteX105" fmla="*/ 7631779 w 8636594"/>
              <a:gd name="connsiteY105" fmla="*/ 1078937 h 6555999"/>
              <a:gd name="connsiteX106" fmla="*/ 7661855 w 8636594"/>
              <a:gd name="connsiteY106" fmla="*/ 1038876 h 6555999"/>
              <a:gd name="connsiteX107" fmla="*/ 7692111 w 8636594"/>
              <a:gd name="connsiteY107" fmla="*/ 999035 h 6555999"/>
              <a:gd name="connsiteX108" fmla="*/ 7722554 w 8636594"/>
              <a:gd name="connsiteY108" fmla="*/ 959419 h 6555999"/>
              <a:gd name="connsiteX109" fmla="*/ 7753190 w 8636594"/>
              <a:gd name="connsiteY109" fmla="*/ 920037 h 6555999"/>
              <a:gd name="connsiteX110" fmla="*/ 7784023 w 8636594"/>
              <a:gd name="connsiteY110" fmla="*/ 880894 h 6555999"/>
              <a:gd name="connsiteX111" fmla="*/ 7815061 w 8636594"/>
              <a:gd name="connsiteY111" fmla="*/ 841997 h 6555999"/>
              <a:gd name="connsiteX112" fmla="*/ 7846308 w 8636594"/>
              <a:gd name="connsiteY112" fmla="*/ 803354 h 6555999"/>
              <a:gd name="connsiteX113" fmla="*/ 7877772 w 8636594"/>
              <a:gd name="connsiteY113" fmla="*/ 764970 h 6555999"/>
              <a:gd name="connsiteX114" fmla="*/ 7909458 w 8636594"/>
              <a:gd name="connsiteY114" fmla="*/ 726853 h 6555999"/>
              <a:gd name="connsiteX115" fmla="*/ 7941371 w 8636594"/>
              <a:gd name="connsiteY115" fmla="*/ 689010 h 6555999"/>
              <a:gd name="connsiteX116" fmla="*/ 7973518 w 8636594"/>
              <a:gd name="connsiteY116" fmla="*/ 651447 h 6555999"/>
              <a:gd name="connsiteX117" fmla="*/ 8005905 w 8636594"/>
              <a:gd name="connsiteY117" fmla="*/ 614171 h 6555999"/>
              <a:gd name="connsiteX118" fmla="*/ 8038538 w 8636594"/>
              <a:gd name="connsiteY118" fmla="*/ 577189 h 6555999"/>
              <a:gd name="connsiteX119" fmla="*/ 8071421 w 8636594"/>
              <a:gd name="connsiteY119" fmla="*/ 540507 h 6555999"/>
              <a:gd name="connsiteX120" fmla="*/ 8104563 w 8636594"/>
              <a:gd name="connsiteY120" fmla="*/ 504132 h 6555999"/>
              <a:gd name="connsiteX121" fmla="*/ 8137967 w 8636594"/>
              <a:gd name="connsiteY121" fmla="*/ 468072 h 6555999"/>
              <a:gd name="connsiteX122" fmla="*/ 8171641 w 8636594"/>
              <a:gd name="connsiteY122" fmla="*/ 432332 h 6555999"/>
              <a:gd name="connsiteX123" fmla="*/ 8205590 w 8636594"/>
              <a:gd name="connsiteY123" fmla="*/ 396920 h 6555999"/>
              <a:gd name="connsiteX124" fmla="*/ 8239820 w 8636594"/>
              <a:gd name="connsiteY124" fmla="*/ 361843 h 6555999"/>
              <a:gd name="connsiteX125" fmla="*/ 8274337 w 8636594"/>
              <a:gd name="connsiteY125" fmla="*/ 327107 h 6555999"/>
              <a:gd name="connsiteX126" fmla="*/ 8309147 w 8636594"/>
              <a:gd name="connsiteY126" fmla="*/ 292718 h 6555999"/>
              <a:gd name="connsiteX127" fmla="*/ 8344256 w 8636594"/>
              <a:gd name="connsiteY127" fmla="*/ 258685 h 6555999"/>
              <a:gd name="connsiteX128" fmla="*/ 8379669 w 8636594"/>
              <a:gd name="connsiteY128" fmla="*/ 225013 h 6555999"/>
              <a:gd name="connsiteX129" fmla="*/ 8415394 w 8636594"/>
              <a:gd name="connsiteY129" fmla="*/ 191709 h 6555999"/>
              <a:gd name="connsiteX130" fmla="*/ 8451434 w 8636594"/>
              <a:gd name="connsiteY130" fmla="*/ 158780 h 6555999"/>
              <a:gd name="connsiteX131" fmla="*/ 8487798 w 8636594"/>
              <a:gd name="connsiteY131" fmla="*/ 126233 h 6555999"/>
              <a:gd name="connsiteX132" fmla="*/ 8524489 w 8636594"/>
              <a:gd name="connsiteY132" fmla="*/ 94075 h 6555999"/>
              <a:gd name="connsiteX133" fmla="*/ 8561515 w 8636594"/>
              <a:gd name="connsiteY133" fmla="*/ 62312 h 6555999"/>
              <a:gd name="connsiteX134" fmla="*/ 8598881 w 8636594"/>
              <a:gd name="connsiteY134" fmla="*/ 30951 h 6555999"/>
              <a:gd name="connsiteX135" fmla="*/ 8636594 w 8636594"/>
              <a:gd name="connsiteY135" fmla="*/ 0 h 6555999"/>
              <a:gd name="connsiteX0" fmla="*/ 8636594 w 8636594"/>
              <a:gd name="connsiteY0" fmla="*/ 0 h 6543344"/>
              <a:gd name="connsiteX1" fmla="*/ 5293 w 8636594"/>
              <a:gd name="connsiteY1" fmla="*/ 0 h 6543344"/>
              <a:gd name="connsiteX2" fmla="*/ 0 w 8636594"/>
              <a:gd name="connsiteY2" fmla="*/ 5587843 h 6543344"/>
              <a:gd name="connsiteX3" fmla="*/ 1594033 w 8636594"/>
              <a:gd name="connsiteY3" fmla="*/ 5600057 h 6543344"/>
              <a:gd name="connsiteX4" fmla="*/ 1686068 w 8636594"/>
              <a:gd name="connsiteY4" fmla="*/ 5599745 h 6543344"/>
              <a:gd name="connsiteX5" fmla="*/ 2472299 w 8636594"/>
              <a:gd name="connsiteY5" fmla="*/ 6543344 h 6543344"/>
              <a:gd name="connsiteX6" fmla="*/ 2527618 w 8636594"/>
              <a:gd name="connsiteY6" fmla="*/ 6530269 h 6543344"/>
              <a:gd name="connsiteX7" fmla="*/ 2582304 w 8636594"/>
              <a:gd name="connsiteY7" fmla="*/ 6516778 h 6543344"/>
              <a:gd name="connsiteX8" fmla="*/ 2636364 w 8636594"/>
              <a:gd name="connsiteY8" fmla="*/ 6502876 h 6543344"/>
              <a:gd name="connsiteX9" fmla="*/ 2689804 w 8636594"/>
              <a:gd name="connsiteY9" fmla="*/ 6488565 h 6543344"/>
              <a:gd name="connsiteX10" fmla="*/ 2742629 w 8636594"/>
              <a:gd name="connsiteY10" fmla="*/ 6473849 h 6543344"/>
              <a:gd name="connsiteX11" fmla="*/ 2794848 w 8636594"/>
              <a:gd name="connsiteY11" fmla="*/ 6458731 h 6543344"/>
              <a:gd name="connsiteX12" fmla="*/ 2846466 w 8636594"/>
              <a:gd name="connsiteY12" fmla="*/ 6443216 h 6543344"/>
              <a:gd name="connsiteX13" fmla="*/ 2897488 w 8636594"/>
              <a:gd name="connsiteY13" fmla="*/ 6427305 h 6543344"/>
              <a:gd name="connsiteX14" fmla="*/ 2947923 w 8636594"/>
              <a:gd name="connsiteY14" fmla="*/ 6411004 h 6543344"/>
              <a:gd name="connsiteX15" fmla="*/ 2997775 w 8636594"/>
              <a:gd name="connsiteY15" fmla="*/ 6394316 h 6543344"/>
              <a:gd name="connsiteX16" fmla="*/ 3047052 w 8636594"/>
              <a:gd name="connsiteY16" fmla="*/ 6377243 h 6543344"/>
              <a:gd name="connsiteX17" fmla="*/ 3095759 w 8636594"/>
              <a:gd name="connsiteY17" fmla="*/ 6359791 h 6543344"/>
              <a:gd name="connsiteX18" fmla="*/ 3143903 w 8636594"/>
              <a:gd name="connsiteY18" fmla="*/ 6341961 h 6543344"/>
              <a:gd name="connsiteX19" fmla="*/ 3191491 w 8636594"/>
              <a:gd name="connsiteY19" fmla="*/ 6323757 h 6543344"/>
              <a:gd name="connsiteX20" fmla="*/ 3238528 w 8636594"/>
              <a:gd name="connsiteY20" fmla="*/ 6305184 h 6543344"/>
              <a:gd name="connsiteX21" fmla="*/ 3285021 w 8636594"/>
              <a:gd name="connsiteY21" fmla="*/ 6286245 h 6543344"/>
              <a:gd name="connsiteX22" fmla="*/ 3330977 w 8636594"/>
              <a:gd name="connsiteY22" fmla="*/ 6266942 h 6543344"/>
              <a:gd name="connsiteX23" fmla="*/ 3376401 w 8636594"/>
              <a:gd name="connsiteY23" fmla="*/ 6247281 h 6543344"/>
              <a:gd name="connsiteX24" fmla="*/ 3421300 w 8636594"/>
              <a:gd name="connsiteY24" fmla="*/ 6227263 h 6543344"/>
              <a:gd name="connsiteX25" fmla="*/ 3465680 w 8636594"/>
              <a:gd name="connsiteY25" fmla="*/ 6206893 h 6543344"/>
              <a:gd name="connsiteX26" fmla="*/ 3509548 w 8636594"/>
              <a:gd name="connsiteY26" fmla="*/ 6186174 h 6543344"/>
              <a:gd name="connsiteX27" fmla="*/ 3552910 w 8636594"/>
              <a:gd name="connsiteY27" fmla="*/ 6165110 h 6543344"/>
              <a:gd name="connsiteX28" fmla="*/ 3595773 w 8636594"/>
              <a:gd name="connsiteY28" fmla="*/ 6143704 h 6543344"/>
              <a:gd name="connsiteX29" fmla="*/ 3638142 w 8636594"/>
              <a:gd name="connsiteY29" fmla="*/ 6121960 h 6543344"/>
              <a:gd name="connsiteX30" fmla="*/ 3680024 w 8636594"/>
              <a:gd name="connsiteY30" fmla="*/ 6099881 h 6543344"/>
              <a:gd name="connsiteX31" fmla="*/ 3721426 w 8636594"/>
              <a:gd name="connsiteY31" fmla="*/ 6077471 h 6543344"/>
              <a:gd name="connsiteX32" fmla="*/ 3762353 w 8636594"/>
              <a:gd name="connsiteY32" fmla="*/ 6054733 h 6543344"/>
              <a:gd name="connsiteX33" fmla="*/ 3802812 w 8636594"/>
              <a:gd name="connsiteY33" fmla="*/ 6031671 h 6543344"/>
              <a:gd name="connsiteX34" fmla="*/ 3842810 w 8636594"/>
              <a:gd name="connsiteY34" fmla="*/ 6008288 h 6543344"/>
              <a:gd name="connsiteX35" fmla="*/ 3882352 w 8636594"/>
              <a:gd name="connsiteY35" fmla="*/ 5984588 h 6543344"/>
              <a:gd name="connsiteX36" fmla="*/ 3921445 w 8636594"/>
              <a:gd name="connsiteY36" fmla="*/ 5960574 h 6543344"/>
              <a:gd name="connsiteX37" fmla="*/ 3960096 w 8636594"/>
              <a:gd name="connsiteY37" fmla="*/ 5936250 h 6543344"/>
              <a:gd name="connsiteX38" fmla="*/ 3998311 w 8636594"/>
              <a:gd name="connsiteY38" fmla="*/ 5911619 h 6543344"/>
              <a:gd name="connsiteX39" fmla="*/ 4036095 w 8636594"/>
              <a:gd name="connsiteY39" fmla="*/ 5886685 h 6543344"/>
              <a:gd name="connsiteX40" fmla="*/ 4073456 w 8636594"/>
              <a:gd name="connsiteY40" fmla="*/ 5861452 h 6543344"/>
              <a:gd name="connsiteX41" fmla="*/ 4110400 w 8636594"/>
              <a:gd name="connsiteY41" fmla="*/ 5835922 h 6543344"/>
              <a:gd name="connsiteX42" fmla="*/ 4146933 w 8636594"/>
              <a:gd name="connsiteY42" fmla="*/ 5810100 h 6543344"/>
              <a:gd name="connsiteX43" fmla="*/ 4183061 w 8636594"/>
              <a:gd name="connsiteY43" fmla="*/ 5783988 h 6543344"/>
              <a:gd name="connsiteX44" fmla="*/ 4218791 w 8636594"/>
              <a:gd name="connsiteY44" fmla="*/ 5757591 h 6543344"/>
              <a:gd name="connsiteX45" fmla="*/ 4254129 w 8636594"/>
              <a:gd name="connsiteY45" fmla="*/ 5730912 h 6543344"/>
              <a:gd name="connsiteX46" fmla="*/ 4289081 w 8636594"/>
              <a:gd name="connsiteY46" fmla="*/ 5703955 h 6543344"/>
              <a:gd name="connsiteX47" fmla="*/ 4323654 w 8636594"/>
              <a:gd name="connsiteY47" fmla="*/ 5676722 h 6543344"/>
              <a:gd name="connsiteX48" fmla="*/ 4357854 w 8636594"/>
              <a:gd name="connsiteY48" fmla="*/ 5649218 h 6543344"/>
              <a:gd name="connsiteX49" fmla="*/ 4391688 w 8636594"/>
              <a:gd name="connsiteY49" fmla="*/ 5621446 h 6543344"/>
              <a:gd name="connsiteX50" fmla="*/ 4425162 w 8636594"/>
              <a:gd name="connsiteY50" fmla="*/ 5593409 h 6543344"/>
              <a:gd name="connsiteX51" fmla="*/ 4458281 w 8636594"/>
              <a:gd name="connsiteY51" fmla="*/ 5565111 h 6543344"/>
              <a:gd name="connsiteX52" fmla="*/ 4491053 w 8636594"/>
              <a:gd name="connsiteY52" fmla="*/ 5536556 h 6543344"/>
              <a:gd name="connsiteX53" fmla="*/ 4523484 w 8636594"/>
              <a:gd name="connsiteY53" fmla="*/ 5507747 h 6543344"/>
              <a:gd name="connsiteX54" fmla="*/ 4555580 w 8636594"/>
              <a:gd name="connsiteY54" fmla="*/ 5478687 h 6543344"/>
              <a:gd name="connsiteX55" fmla="*/ 4587347 w 8636594"/>
              <a:gd name="connsiteY55" fmla="*/ 5449380 h 6543344"/>
              <a:gd name="connsiteX56" fmla="*/ 4618793 w 8636594"/>
              <a:gd name="connsiteY56" fmla="*/ 5419830 h 6543344"/>
              <a:gd name="connsiteX57" fmla="*/ 4649922 w 8636594"/>
              <a:gd name="connsiteY57" fmla="*/ 5390040 h 6543344"/>
              <a:gd name="connsiteX58" fmla="*/ 4680742 w 8636594"/>
              <a:gd name="connsiteY58" fmla="*/ 5360014 h 6543344"/>
              <a:gd name="connsiteX59" fmla="*/ 4711259 w 8636594"/>
              <a:gd name="connsiteY59" fmla="*/ 5329755 h 6543344"/>
              <a:gd name="connsiteX60" fmla="*/ 4741478 w 8636594"/>
              <a:gd name="connsiteY60" fmla="*/ 5299266 h 6543344"/>
              <a:gd name="connsiteX61" fmla="*/ 4771408 w 8636594"/>
              <a:gd name="connsiteY61" fmla="*/ 5268551 h 6543344"/>
              <a:gd name="connsiteX62" fmla="*/ 4801053 w 8636594"/>
              <a:gd name="connsiteY62" fmla="*/ 5237614 h 6543344"/>
              <a:gd name="connsiteX63" fmla="*/ 4830420 w 8636594"/>
              <a:gd name="connsiteY63" fmla="*/ 5206458 h 6543344"/>
              <a:gd name="connsiteX64" fmla="*/ 4859516 w 8636594"/>
              <a:gd name="connsiteY64" fmla="*/ 5175087 h 6543344"/>
              <a:gd name="connsiteX65" fmla="*/ 4888347 w 8636594"/>
              <a:gd name="connsiteY65" fmla="*/ 5143504 h 6543344"/>
              <a:gd name="connsiteX66" fmla="*/ 4916919 w 8636594"/>
              <a:gd name="connsiteY66" fmla="*/ 5111713 h 6543344"/>
              <a:gd name="connsiteX67" fmla="*/ 4945238 w 8636594"/>
              <a:gd name="connsiteY67" fmla="*/ 5079717 h 6543344"/>
              <a:gd name="connsiteX68" fmla="*/ 4973311 w 8636594"/>
              <a:gd name="connsiteY68" fmla="*/ 5047519 h 6543344"/>
              <a:gd name="connsiteX69" fmla="*/ 5001145 w 8636594"/>
              <a:gd name="connsiteY69" fmla="*/ 5015124 h 6543344"/>
              <a:gd name="connsiteX70" fmla="*/ 5028745 w 8636594"/>
              <a:gd name="connsiteY70" fmla="*/ 4982535 h 6543344"/>
              <a:gd name="connsiteX71" fmla="*/ 5056117 w 8636594"/>
              <a:gd name="connsiteY71" fmla="*/ 4949755 h 6543344"/>
              <a:gd name="connsiteX72" fmla="*/ 5083269 w 8636594"/>
              <a:gd name="connsiteY72" fmla="*/ 4916787 h 6543344"/>
              <a:gd name="connsiteX73" fmla="*/ 5110207 w 8636594"/>
              <a:gd name="connsiteY73" fmla="*/ 4883636 h 6543344"/>
              <a:gd name="connsiteX74" fmla="*/ 5136937 w 8636594"/>
              <a:gd name="connsiteY74" fmla="*/ 4850305 h 6543344"/>
              <a:gd name="connsiteX75" fmla="*/ 5163464 w 8636594"/>
              <a:gd name="connsiteY75" fmla="*/ 4816797 h 6543344"/>
              <a:gd name="connsiteX76" fmla="*/ 5215940 w 8636594"/>
              <a:gd name="connsiteY76" fmla="*/ 4749265 h 6543344"/>
              <a:gd name="connsiteX77" fmla="*/ 5267684 w 8636594"/>
              <a:gd name="connsiteY77" fmla="*/ 4681068 h 6543344"/>
              <a:gd name="connsiteX78" fmla="*/ 5318748 w 8636594"/>
              <a:gd name="connsiteY78" fmla="*/ 4612234 h 6543344"/>
              <a:gd name="connsiteX79" fmla="*/ 5369182 w 8636594"/>
              <a:gd name="connsiteY79" fmla="*/ 4542793 h 6543344"/>
              <a:gd name="connsiteX80" fmla="*/ 5419038 w 8636594"/>
              <a:gd name="connsiteY80" fmla="*/ 4472771 h 6543344"/>
              <a:gd name="connsiteX81" fmla="*/ 5468365 w 8636594"/>
              <a:gd name="connsiteY81" fmla="*/ 4402196 h 6543344"/>
              <a:gd name="connsiteX82" fmla="*/ 5517215 w 8636594"/>
              <a:gd name="connsiteY82" fmla="*/ 4331098 h 6543344"/>
              <a:gd name="connsiteX83" fmla="*/ 5565637 w 8636594"/>
              <a:gd name="connsiteY83" fmla="*/ 4259503 h 6543344"/>
              <a:gd name="connsiteX84" fmla="*/ 5613684 w 8636594"/>
              <a:gd name="connsiteY84" fmla="*/ 4187441 h 6543344"/>
              <a:gd name="connsiteX85" fmla="*/ 5685160 w 8636594"/>
              <a:gd name="connsiteY85" fmla="*/ 4078531 h 6543344"/>
              <a:gd name="connsiteX86" fmla="*/ 5756074 w 8636594"/>
              <a:gd name="connsiteY86" fmla="*/ 3968727 h 6543344"/>
              <a:gd name="connsiteX87" fmla="*/ 5873483 w 8636594"/>
              <a:gd name="connsiteY87" fmla="*/ 3783989 h 6543344"/>
              <a:gd name="connsiteX88" fmla="*/ 6203209 w 8636594"/>
              <a:gd name="connsiteY88" fmla="*/ 3258640 h 6543344"/>
              <a:gd name="connsiteX89" fmla="*/ 6299430 w 8636594"/>
              <a:gd name="connsiteY89" fmla="*/ 3107321 h 6543344"/>
              <a:gd name="connsiteX90" fmla="*/ 6372650 w 8636594"/>
              <a:gd name="connsiteY90" fmla="*/ 2993735 h 6543344"/>
              <a:gd name="connsiteX91" fmla="*/ 6453197 w 8636594"/>
              <a:gd name="connsiteY91" fmla="*/ 2869788 h 6543344"/>
              <a:gd name="connsiteX92" fmla="*/ 6564167 w 8636594"/>
              <a:gd name="connsiteY92" fmla="*/ 2696807 h 6543344"/>
              <a:gd name="connsiteX93" fmla="*/ 6976233 w 8636594"/>
              <a:gd name="connsiteY93" fmla="*/ 2045274 h 6543344"/>
              <a:gd name="connsiteX94" fmla="*/ 7086755 w 8636594"/>
              <a:gd name="connsiteY94" fmla="*/ 1872743 h 6543344"/>
              <a:gd name="connsiteX95" fmla="*/ 7170279 w 8636594"/>
              <a:gd name="connsiteY95" fmla="*/ 1744202 h 6543344"/>
              <a:gd name="connsiteX96" fmla="*/ 7226351 w 8636594"/>
              <a:gd name="connsiteY96" fmla="*/ 1659017 h 6543344"/>
              <a:gd name="connsiteX97" fmla="*/ 7282789 w 8636594"/>
              <a:gd name="connsiteY97" fmla="*/ 1574303 h 6543344"/>
              <a:gd name="connsiteX98" fmla="*/ 7339643 w 8636594"/>
              <a:gd name="connsiteY98" fmla="*/ 1490113 h 6543344"/>
              <a:gd name="connsiteX99" fmla="*/ 7396957 w 8636594"/>
              <a:gd name="connsiteY99" fmla="*/ 1406503 h 6543344"/>
              <a:gd name="connsiteX100" fmla="*/ 7454781 w 8636594"/>
              <a:gd name="connsiteY100" fmla="*/ 1323526 h 6543344"/>
              <a:gd name="connsiteX101" fmla="*/ 7513161 w 8636594"/>
              <a:gd name="connsiteY101" fmla="*/ 1241237 h 6543344"/>
              <a:gd name="connsiteX102" fmla="*/ 7572144 w 8636594"/>
              <a:gd name="connsiteY102" fmla="*/ 1159689 h 6543344"/>
              <a:gd name="connsiteX103" fmla="*/ 7601877 w 8636594"/>
              <a:gd name="connsiteY103" fmla="*/ 1119210 h 6543344"/>
              <a:gd name="connsiteX104" fmla="*/ 7631779 w 8636594"/>
              <a:gd name="connsiteY104" fmla="*/ 1078937 h 6543344"/>
              <a:gd name="connsiteX105" fmla="*/ 7661855 w 8636594"/>
              <a:gd name="connsiteY105" fmla="*/ 1038876 h 6543344"/>
              <a:gd name="connsiteX106" fmla="*/ 7692111 w 8636594"/>
              <a:gd name="connsiteY106" fmla="*/ 999035 h 6543344"/>
              <a:gd name="connsiteX107" fmla="*/ 7722554 w 8636594"/>
              <a:gd name="connsiteY107" fmla="*/ 959419 h 6543344"/>
              <a:gd name="connsiteX108" fmla="*/ 7753190 w 8636594"/>
              <a:gd name="connsiteY108" fmla="*/ 920037 h 6543344"/>
              <a:gd name="connsiteX109" fmla="*/ 7784023 w 8636594"/>
              <a:gd name="connsiteY109" fmla="*/ 880894 h 6543344"/>
              <a:gd name="connsiteX110" fmla="*/ 7815061 w 8636594"/>
              <a:gd name="connsiteY110" fmla="*/ 841997 h 6543344"/>
              <a:gd name="connsiteX111" fmla="*/ 7846308 w 8636594"/>
              <a:gd name="connsiteY111" fmla="*/ 803354 h 6543344"/>
              <a:gd name="connsiteX112" fmla="*/ 7877772 w 8636594"/>
              <a:gd name="connsiteY112" fmla="*/ 764970 h 6543344"/>
              <a:gd name="connsiteX113" fmla="*/ 7909458 w 8636594"/>
              <a:gd name="connsiteY113" fmla="*/ 726853 h 6543344"/>
              <a:gd name="connsiteX114" fmla="*/ 7941371 w 8636594"/>
              <a:gd name="connsiteY114" fmla="*/ 689010 h 6543344"/>
              <a:gd name="connsiteX115" fmla="*/ 7973518 w 8636594"/>
              <a:gd name="connsiteY115" fmla="*/ 651447 h 6543344"/>
              <a:gd name="connsiteX116" fmla="*/ 8005905 w 8636594"/>
              <a:gd name="connsiteY116" fmla="*/ 614171 h 6543344"/>
              <a:gd name="connsiteX117" fmla="*/ 8038538 w 8636594"/>
              <a:gd name="connsiteY117" fmla="*/ 577189 h 6543344"/>
              <a:gd name="connsiteX118" fmla="*/ 8071421 w 8636594"/>
              <a:gd name="connsiteY118" fmla="*/ 540507 h 6543344"/>
              <a:gd name="connsiteX119" fmla="*/ 8104563 w 8636594"/>
              <a:gd name="connsiteY119" fmla="*/ 504132 h 6543344"/>
              <a:gd name="connsiteX120" fmla="*/ 8137967 w 8636594"/>
              <a:gd name="connsiteY120" fmla="*/ 468072 h 6543344"/>
              <a:gd name="connsiteX121" fmla="*/ 8171641 w 8636594"/>
              <a:gd name="connsiteY121" fmla="*/ 432332 h 6543344"/>
              <a:gd name="connsiteX122" fmla="*/ 8205590 w 8636594"/>
              <a:gd name="connsiteY122" fmla="*/ 396920 h 6543344"/>
              <a:gd name="connsiteX123" fmla="*/ 8239820 w 8636594"/>
              <a:gd name="connsiteY123" fmla="*/ 361843 h 6543344"/>
              <a:gd name="connsiteX124" fmla="*/ 8274337 w 8636594"/>
              <a:gd name="connsiteY124" fmla="*/ 327107 h 6543344"/>
              <a:gd name="connsiteX125" fmla="*/ 8309147 w 8636594"/>
              <a:gd name="connsiteY125" fmla="*/ 292718 h 6543344"/>
              <a:gd name="connsiteX126" fmla="*/ 8344256 w 8636594"/>
              <a:gd name="connsiteY126" fmla="*/ 258685 h 6543344"/>
              <a:gd name="connsiteX127" fmla="*/ 8379669 w 8636594"/>
              <a:gd name="connsiteY127" fmla="*/ 225013 h 6543344"/>
              <a:gd name="connsiteX128" fmla="*/ 8415394 w 8636594"/>
              <a:gd name="connsiteY128" fmla="*/ 191709 h 6543344"/>
              <a:gd name="connsiteX129" fmla="*/ 8451434 w 8636594"/>
              <a:gd name="connsiteY129" fmla="*/ 158780 h 6543344"/>
              <a:gd name="connsiteX130" fmla="*/ 8487798 w 8636594"/>
              <a:gd name="connsiteY130" fmla="*/ 126233 h 6543344"/>
              <a:gd name="connsiteX131" fmla="*/ 8524489 w 8636594"/>
              <a:gd name="connsiteY131" fmla="*/ 94075 h 6543344"/>
              <a:gd name="connsiteX132" fmla="*/ 8561515 w 8636594"/>
              <a:gd name="connsiteY132" fmla="*/ 62312 h 6543344"/>
              <a:gd name="connsiteX133" fmla="*/ 8598881 w 8636594"/>
              <a:gd name="connsiteY133" fmla="*/ 30951 h 6543344"/>
              <a:gd name="connsiteX134" fmla="*/ 8636594 w 8636594"/>
              <a:gd name="connsiteY134" fmla="*/ 0 h 6543344"/>
              <a:gd name="connsiteX0" fmla="*/ 8636594 w 8636594"/>
              <a:gd name="connsiteY0" fmla="*/ 0 h 6530269"/>
              <a:gd name="connsiteX1" fmla="*/ 5293 w 8636594"/>
              <a:gd name="connsiteY1" fmla="*/ 0 h 6530269"/>
              <a:gd name="connsiteX2" fmla="*/ 0 w 8636594"/>
              <a:gd name="connsiteY2" fmla="*/ 5587843 h 6530269"/>
              <a:gd name="connsiteX3" fmla="*/ 1594033 w 8636594"/>
              <a:gd name="connsiteY3" fmla="*/ 5600057 h 6530269"/>
              <a:gd name="connsiteX4" fmla="*/ 1686068 w 8636594"/>
              <a:gd name="connsiteY4" fmla="*/ 5599745 h 6530269"/>
              <a:gd name="connsiteX5" fmla="*/ 2527618 w 8636594"/>
              <a:gd name="connsiteY5" fmla="*/ 6530269 h 6530269"/>
              <a:gd name="connsiteX6" fmla="*/ 2582304 w 8636594"/>
              <a:gd name="connsiteY6" fmla="*/ 6516778 h 6530269"/>
              <a:gd name="connsiteX7" fmla="*/ 2636364 w 8636594"/>
              <a:gd name="connsiteY7" fmla="*/ 6502876 h 6530269"/>
              <a:gd name="connsiteX8" fmla="*/ 2689804 w 8636594"/>
              <a:gd name="connsiteY8" fmla="*/ 6488565 h 6530269"/>
              <a:gd name="connsiteX9" fmla="*/ 2742629 w 8636594"/>
              <a:gd name="connsiteY9" fmla="*/ 6473849 h 6530269"/>
              <a:gd name="connsiteX10" fmla="*/ 2794848 w 8636594"/>
              <a:gd name="connsiteY10" fmla="*/ 6458731 h 6530269"/>
              <a:gd name="connsiteX11" fmla="*/ 2846466 w 8636594"/>
              <a:gd name="connsiteY11" fmla="*/ 6443216 h 6530269"/>
              <a:gd name="connsiteX12" fmla="*/ 2897488 w 8636594"/>
              <a:gd name="connsiteY12" fmla="*/ 6427305 h 6530269"/>
              <a:gd name="connsiteX13" fmla="*/ 2947923 w 8636594"/>
              <a:gd name="connsiteY13" fmla="*/ 6411004 h 6530269"/>
              <a:gd name="connsiteX14" fmla="*/ 2997775 w 8636594"/>
              <a:gd name="connsiteY14" fmla="*/ 6394316 h 6530269"/>
              <a:gd name="connsiteX15" fmla="*/ 3047052 w 8636594"/>
              <a:gd name="connsiteY15" fmla="*/ 6377243 h 6530269"/>
              <a:gd name="connsiteX16" fmla="*/ 3095759 w 8636594"/>
              <a:gd name="connsiteY16" fmla="*/ 6359791 h 6530269"/>
              <a:gd name="connsiteX17" fmla="*/ 3143903 w 8636594"/>
              <a:gd name="connsiteY17" fmla="*/ 6341961 h 6530269"/>
              <a:gd name="connsiteX18" fmla="*/ 3191491 w 8636594"/>
              <a:gd name="connsiteY18" fmla="*/ 6323757 h 6530269"/>
              <a:gd name="connsiteX19" fmla="*/ 3238528 w 8636594"/>
              <a:gd name="connsiteY19" fmla="*/ 6305184 h 6530269"/>
              <a:gd name="connsiteX20" fmla="*/ 3285021 w 8636594"/>
              <a:gd name="connsiteY20" fmla="*/ 6286245 h 6530269"/>
              <a:gd name="connsiteX21" fmla="*/ 3330977 w 8636594"/>
              <a:gd name="connsiteY21" fmla="*/ 6266942 h 6530269"/>
              <a:gd name="connsiteX22" fmla="*/ 3376401 w 8636594"/>
              <a:gd name="connsiteY22" fmla="*/ 6247281 h 6530269"/>
              <a:gd name="connsiteX23" fmla="*/ 3421300 w 8636594"/>
              <a:gd name="connsiteY23" fmla="*/ 6227263 h 6530269"/>
              <a:gd name="connsiteX24" fmla="*/ 3465680 w 8636594"/>
              <a:gd name="connsiteY24" fmla="*/ 6206893 h 6530269"/>
              <a:gd name="connsiteX25" fmla="*/ 3509548 w 8636594"/>
              <a:gd name="connsiteY25" fmla="*/ 6186174 h 6530269"/>
              <a:gd name="connsiteX26" fmla="*/ 3552910 w 8636594"/>
              <a:gd name="connsiteY26" fmla="*/ 6165110 h 6530269"/>
              <a:gd name="connsiteX27" fmla="*/ 3595773 w 8636594"/>
              <a:gd name="connsiteY27" fmla="*/ 6143704 h 6530269"/>
              <a:gd name="connsiteX28" fmla="*/ 3638142 w 8636594"/>
              <a:gd name="connsiteY28" fmla="*/ 6121960 h 6530269"/>
              <a:gd name="connsiteX29" fmla="*/ 3680024 w 8636594"/>
              <a:gd name="connsiteY29" fmla="*/ 6099881 h 6530269"/>
              <a:gd name="connsiteX30" fmla="*/ 3721426 w 8636594"/>
              <a:gd name="connsiteY30" fmla="*/ 6077471 h 6530269"/>
              <a:gd name="connsiteX31" fmla="*/ 3762353 w 8636594"/>
              <a:gd name="connsiteY31" fmla="*/ 6054733 h 6530269"/>
              <a:gd name="connsiteX32" fmla="*/ 3802812 w 8636594"/>
              <a:gd name="connsiteY32" fmla="*/ 6031671 h 6530269"/>
              <a:gd name="connsiteX33" fmla="*/ 3842810 w 8636594"/>
              <a:gd name="connsiteY33" fmla="*/ 6008288 h 6530269"/>
              <a:gd name="connsiteX34" fmla="*/ 3882352 w 8636594"/>
              <a:gd name="connsiteY34" fmla="*/ 5984588 h 6530269"/>
              <a:gd name="connsiteX35" fmla="*/ 3921445 w 8636594"/>
              <a:gd name="connsiteY35" fmla="*/ 5960574 h 6530269"/>
              <a:gd name="connsiteX36" fmla="*/ 3960096 w 8636594"/>
              <a:gd name="connsiteY36" fmla="*/ 5936250 h 6530269"/>
              <a:gd name="connsiteX37" fmla="*/ 3998311 w 8636594"/>
              <a:gd name="connsiteY37" fmla="*/ 5911619 h 6530269"/>
              <a:gd name="connsiteX38" fmla="*/ 4036095 w 8636594"/>
              <a:gd name="connsiteY38" fmla="*/ 5886685 h 6530269"/>
              <a:gd name="connsiteX39" fmla="*/ 4073456 w 8636594"/>
              <a:gd name="connsiteY39" fmla="*/ 5861452 h 6530269"/>
              <a:gd name="connsiteX40" fmla="*/ 4110400 w 8636594"/>
              <a:gd name="connsiteY40" fmla="*/ 5835922 h 6530269"/>
              <a:gd name="connsiteX41" fmla="*/ 4146933 w 8636594"/>
              <a:gd name="connsiteY41" fmla="*/ 5810100 h 6530269"/>
              <a:gd name="connsiteX42" fmla="*/ 4183061 w 8636594"/>
              <a:gd name="connsiteY42" fmla="*/ 5783988 h 6530269"/>
              <a:gd name="connsiteX43" fmla="*/ 4218791 w 8636594"/>
              <a:gd name="connsiteY43" fmla="*/ 5757591 h 6530269"/>
              <a:gd name="connsiteX44" fmla="*/ 4254129 w 8636594"/>
              <a:gd name="connsiteY44" fmla="*/ 5730912 h 6530269"/>
              <a:gd name="connsiteX45" fmla="*/ 4289081 w 8636594"/>
              <a:gd name="connsiteY45" fmla="*/ 5703955 h 6530269"/>
              <a:gd name="connsiteX46" fmla="*/ 4323654 w 8636594"/>
              <a:gd name="connsiteY46" fmla="*/ 5676722 h 6530269"/>
              <a:gd name="connsiteX47" fmla="*/ 4357854 w 8636594"/>
              <a:gd name="connsiteY47" fmla="*/ 5649218 h 6530269"/>
              <a:gd name="connsiteX48" fmla="*/ 4391688 w 8636594"/>
              <a:gd name="connsiteY48" fmla="*/ 5621446 h 6530269"/>
              <a:gd name="connsiteX49" fmla="*/ 4425162 w 8636594"/>
              <a:gd name="connsiteY49" fmla="*/ 5593409 h 6530269"/>
              <a:gd name="connsiteX50" fmla="*/ 4458281 w 8636594"/>
              <a:gd name="connsiteY50" fmla="*/ 5565111 h 6530269"/>
              <a:gd name="connsiteX51" fmla="*/ 4491053 w 8636594"/>
              <a:gd name="connsiteY51" fmla="*/ 5536556 h 6530269"/>
              <a:gd name="connsiteX52" fmla="*/ 4523484 w 8636594"/>
              <a:gd name="connsiteY52" fmla="*/ 5507747 h 6530269"/>
              <a:gd name="connsiteX53" fmla="*/ 4555580 w 8636594"/>
              <a:gd name="connsiteY53" fmla="*/ 5478687 h 6530269"/>
              <a:gd name="connsiteX54" fmla="*/ 4587347 w 8636594"/>
              <a:gd name="connsiteY54" fmla="*/ 5449380 h 6530269"/>
              <a:gd name="connsiteX55" fmla="*/ 4618793 w 8636594"/>
              <a:gd name="connsiteY55" fmla="*/ 5419830 h 6530269"/>
              <a:gd name="connsiteX56" fmla="*/ 4649922 w 8636594"/>
              <a:gd name="connsiteY56" fmla="*/ 5390040 h 6530269"/>
              <a:gd name="connsiteX57" fmla="*/ 4680742 w 8636594"/>
              <a:gd name="connsiteY57" fmla="*/ 5360014 h 6530269"/>
              <a:gd name="connsiteX58" fmla="*/ 4711259 w 8636594"/>
              <a:gd name="connsiteY58" fmla="*/ 5329755 h 6530269"/>
              <a:gd name="connsiteX59" fmla="*/ 4741478 w 8636594"/>
              <a:gd name="connsiteY59" fmla="*/ 5299266 h 6530269"/>
              <a:gd name="connsiteX60" fmla="*/ 4771408 w 8636594"/>
              <a:gd name="connsiteY60" fmla="*/ 5268551 h 6530269"/>
              <a:gd name="connsiteX61" fmla="*/ 4801053 w 8636594"/>
              <a:gd name="connsiteY61" fmla="*/ 5237614 h 6530269"/>
              <a:gd name="connsiteX62" fmla="*/ 4830420 w 8636594"/>
              <a:gd name="connsiteY62" fmla="*/ 5206458 h 6530269"/>
              <a:gd name="connsiteX63" fmla="*/ 4859516 w 8636594"/>
              <a:gd name="connsiteY63" fmla="*/ 5175087 h 6530269"/>
              <a:gd name="connsiteX64" fmla="*/ 4888347 w 8636594"/>
              <a:gd name="connsiteY64" fmla="*/ 5143504 h 6530269"/>
              <a:gd name="connsiteX65" fmla="*/ 4916919 w 8636594"/>
              <a:gd name="connsiteY65" fmla="*/ 5111713 h 6530269"/>
              <a:gd name="connsiteX66" fmla="*/ 4945238 w 8636594"/>
              <a:gd name="connsiteY66" fmla="*/ 5079717 h 6530269"/>
              <a:gd name="connsiteX67" fmla="*/ 4973311 w 8636594"/>
              <a:gd name="connsiteY67" fmla="*/ 5047519 h 6530269"/>
              <a:gd name="connsiteX68" fmla="*/ 5001145 w 8636594"/>
              <a:gd name="connsiteY68" fmla="*/ 5015124 h 6530269"/>
              <a:gd name="connsiteX69" fmla="*/ 5028745 w 8636594"/>
              <a:gd name="connsiteY69" fmla="*/ 4982535 h 6530269"/>
              <a:gd name="connsiteX70" fmla="*/ 5056117 w 8636594"/>
              <a:gd name="connsiteY70" fmla="*/ 4949755 h 6530269"/>
              <a:gd name="connsiteX71" fmla="*/ 5083269 w 8636594"/>
              <a:gd name="connsiteY71" fmla="*/ 4916787 h 6530269"/>
              <a:gd name="connsiteX72" fmla="*/ 5110207 w 8636594"/>
              <a:gd name="connsiteY72" fmla="*/ 4883636 h 6530269"/>
              <a:gd name="connsiteX73" fmla="*/ 5136937 w 8636594"/>
              <a:gd name="connsiteY73" fmla="*/ 4850305 h 6530269"/>
              <a:gd name="connsiteX74" fmla="*/ 5163464 w 8636594"/>
              <a:gd name="connsiteY74" fmla="*/ 4816797 h 6530269"/>
              <a:gd name="connsiteX75" fmla="*/ 5215940 w 8636594"/>
              <a:gd name="connsiteY75" fmla="*/ 4749265 h 6530269"/>
              <a:gd name="connsiteX76" fmla="*/ 5267684 w 8636594"/>
              <a:gd name="connsiteY76" fmla="*/ 4681068 h 6530269"/>
              <a:gd name="connsiteX77" fmla="*/ 5318748 w 8636594"/>
              <a:gd name="connsiteY77" fmla="*/ 4612234 h 6530269"/>
              <a:gd name="connsiteX78" fmla="*/ 5369182 w 8636594"/>
              <a:gd name="connsiteY78" fmla="*/ 4542793 h 6530269"/>
              <a:gd name="connsiteX79" fmla="*/ 5419038 w 8636594"/>
              <a:gd name="connsiteY79" fmla="*/ 4472771 h 6530269"/>
              <a:gd name="connsiteX80" fmla="*/ 5468365 w 8636594"/>
              <a:gd name="connsiteY80" fmla="*/ 4402196 h 6530269"/>
              <a:gd name="connsiteX81" fmla="*/ 5517215 w 8636594"/>
              <a:gd name="connsiteY81" fmla="*/ 4331098 h 6530269"/>
              <a:gd name="connsiteX82" fmla="*/ 5565637 w 8636594"/>
              <a:gd name="connsiteY82" fmla="*/ 4259503 h 6530269"/>
              <a:gd name="connsiteX83" fmla="*/ 5613684 w 8636594"/>
              <a:gd name="connsiteY83" fmla="*/ 4187441 h 6530269"/>
              <a:gd name="connsiteX84" fmla="*/ 5685160 w 8636594"/>
              <a:gd name="connsiteY84" fmla="*/ 4078531 h 6530269"/>
              <a:gd name="connsiteX85" fmla="*/ 5756074 w 8636594"/>
              <a:gd name="connsiteY85" fmla="*/ 3968727 h 6530269"/>
              <a:gd name="connsiteX86" fmla="*/ 5873483 w 8636594"/>
              <a:gd name="connsiteY86" fmla="*/ 3783989 h 6530269"/>
              <a:gd name="connsiteX87" fmla="*/ 6203209 w 8636594"/>
              <a:gd name="connsiteY87" fmla="*/ 3258640 h 6530269"/>
              <a:gd name="connsiteX88" fmla="*/ 6299430 w 8636594"/>
              <a:gd name="connsiteY88" fmla="*/ 3107321 h 6530269"/>
              <a:gd name="connsiteX89" fmla="*/ 6372650 w 8636594"/>
              <a:gd name="connsiteY89" fmla="*/ 2993735 h 6530269"/>
              <a:gd name="connsiteX90" fmla="*/ 6453197 w 8636594"/>
              <a:gd name="connsiteY90" fmla="*/ 2869788 h 6530269"/>
              <a:gd name="connsiteX91" fmla="*/ 6564167 w 8636594"/>
              <a:gd name="connsiteY91" fmla="*/ 2696807 h 6530269"/>
              <a:gd name="connsiteX92" fmla="*/ 6976233 w 8636594"/>
              <a:gd name="connsiteY92" fmla="*/ 2045274 h 6530269"/>
              <a:gd name="connsiteX93" fmla="*/ 7086755 w 8636594"/>
              <a:gd name="connsiteY93" fmla="*/ 1872743 h 6530269"/>
              <a:gd name="connsiteX94" fmla="*/ 7170279 w 8636594"/>
              <a:gd name="connsiteY94" fmla="*/ 1744202 h 6530269"/>
              <a:gd name="connsiteX95" fmla="*/ 7226351 w 8636594"/>
              <a:gd name="connsiteY95" fmla="*/ 1659017 h 6530269"/>
              <a:gd name="connsiteX96" fmla="*/ 7282789 w 8636594"/>
              <a:gd name="connsiteY96" fmla="*/ 1574303 h 6530269"/>
              <a:gd name="connsiteX97" fmla="*/ 7339643 w 8636594"/>
              <a:gd name="connsiteY97" fmla="*/ 1490113 h 6530269"/>
              <a:gd name="connsiteX98" fmla="*/ 7396957 w 8636594"/>
              <a:gd name="connsiteY98" fmla="*/ 1406503 h 6530269"/>
              <a:gd name="connsiteX99" fmla="*/ 7454781 w 8636594"/>
              <a:gd name="connsiteY99" fmla="*/ 1323526 h 6530269"/>
              <a:gd name="connsiteX100" fmla="*/ 7513161 w 8636594"/>
              <a:gd name="connsiteY100" fmla="*/ 1241237 h 6530269"/>
              <a:gd name="connsiteX101" fmla="*/ 7572144 w 8636594"/>
              <a:gd name="connsiteY101" fmla="*/ 1159689 h 6530269"/>
              <a:gd name="connsiteX102" fmla="*/ 7601877 w 8636594"/>
              <a:gd name="connsiteY102" fmla="*/ 1119210 h 6530269"/>
              <a:gd name="connsiteX103" fmla="*/ 7631779 w 8636594"/>
              <a:gd name="connsiteY103" fmla="*/ 1078937 h 6530269"/>
              <a:gd name="connsiteX104" fmla="*/ 7661855 w 8636594"/>
              <a:gd name="connsiteY104" fmla="*/ 1038876 h 6530269"/>
              <a:gd name="connsiteX105" fmla="*/ 7692111 w 8636594"/>
              <a:gd name="connsiteY105" fmla="*/ 999035 h 6530269"/>
              <a:gd name="connsiteX106" fmla="*/ 7722554 w 8636594"/>
              <a:gd name="connsiteY106" fmla="*/ 959419 h 6530269"/>
              <a:gd name="connsiteX107" fmla="*/ 7753190 w 8636594"/>
              <a:gd name="connsiteY107" fmla="*/ 920037 h 6530269"/>
              <a:gd name="connsiteX108" fmla="*/ 7784023 w 8636594"/>
              <a:gd name="connsiteY108" fmla="*/ 880894 h 6530269"/>
              <a:gd name="connsiteX109" fmla="*/ 7815061 w 8636594"/>
              <a:gd name="connsiteY109" fmla="*/ 841997 h 6530269"/>
              <a:gd name="connsiteX110" fmla="*/ 7846308 w 8636594"/>
              <a:gd name="connsiteY110" fmla="*/ 803354 h 6530269"/>
              <a:gd name="connsiteX111" fmla="*/ 7877772 w 8636594"/>
              <a:gd name="connsiteY111" fmla="*/ 764970 h 6530269"/>
              <a:gd name="connsiteX112" fmla="*/ 7909458 w 8636594"/>
              <a:gd name="connsiteY112" fmla="*/ 726853 h 6530269"/>
              <a:gd name="connsiteX113" fmla="*/ 7941371 w 8636594"/>
              <a:gd name="connsiteY113" fmla="*/ 689010 h 6530269"/>
              <a:gd name="connsiteX114" fmla="*/ 7973518 w 8636594"/>
              <a:gd name="connsiteY114" fmla="*/ 651447 h 6530269"/>
              <a:gd name="connsiteX115" fmla="*/ 8005905 w 8636594"/>
              <a:gd name="connsiteY115" fmla="*/ 614171 h 6530269"/>
              <a:gd name="connsiteX116" fmla="*/ 8038538 w 8636594"/>
              <a:gd name="connsiteY116" fmla="*/ 577189 h 6530269"/>
              <a:gd name="connsiteX117" fmla="*/ 8071421 w 8636594"/>
              <a:gd name="connsiteY117" fmla="*/ 540507 h 6530269"/>
              <a:gd name="connsiteX118" fmla="*/ 8104563 w 8636594"/>
              <a:gd name="connsiteY118" fmla="*/ 504132 h 6530269"/>
              <a:gd name="connsiteX119" fmla="*/ 8137967 w 8636594"/>
              <a:gd name="connsiteY119" fmla="*/ 468072 h 6530269"/>
              <a:gd name="connsiteX120" fmla="*/ 8171641 w 8636594"/>
              <a:gd name="connsiteY120" fmla="*/ 432332 h 6530269"/>
              <a:gd name="connsiteX121" fmla="*/ 8205590 w 8636594"/>
              <a:gd name="connsiteY121" fmla="*/ 396920 h 6530269"/>
              <a:gd name="connsiteX122" fmla="*/ 8239820 w 8636594"/>
              <a:gd name="connsiteY122" fmla="*/ 361843 h 6530269"/>
              <a:gd name="connsiteX123" fmla="*/ 8274337 w 8636594"/>
              <a:gd name="connsiteY123" fmla="*/ 327107 h 6530269"/>
              <a:gd name="connsiteX124" fmla="*/ 8309147 w 8636594"/>
              <a:gd name="connsiteY124" fmla="*/ 292718 h 6530269"/>
              <a:gd name="connsiteX125" fmla="*/ 8344256 w 8636594"/>
              <a:gd name="connsiteY125" fmla="*/ 258685 h 6530269"/>
              <a:gd name="connsiteX126" fmla="*/ 8379669 w 8636594"/>
              <a:gd name="connsiteY126" fmla="*/ 225013 h 6530269"/>
              <a:gd name="connsiteX127" fmla="*/ 8415394 w 8636594"/>
              <a:gd name="connsiteY127" fmla="*/ 191709 h 6530269"/>
              <a:gd name="connsiteX128" fmla="*/ 8451434 w 8636594"/>
              <a:gd name="connsiteY128" fmla="*/ 158780 h 6530269"/>
              <a:gd name="connsiteX129" fmla="*/ 8487798 w 8636594"/>
              <a:gd name="connsiteY129" fmla="*/ 126233 h 6530269"/>
              <a:gd name="connsiteX130" fmla="*/ 8524489 w 8636594"/>
              <a:gd name="connsiteY130" fmla="*/ 94075 h 6530269"/>
              <a:gd name="connsiteX131" fmla="*/ 8561515 w 8636594"/>
              <a:gd name="connsiteY131" fmla="*/ 62312 h 6530269"/>
              <a:gd name="connsiteX132" fmla="*/ 8598881 w 8636594"/>
              <a:gd name="connsiteY132" fmla="*/ 30951 h 6530269"/>
              <a:gd name="connsiteX133" fmla="*/ 8636594 w 8636594"/>
              <a:gd name="connsiteY133" fmla="*/ 0 h 6530269"/>
              <a:gd name="connsiteX0" fmla="*/ 8636594 w 8636594"/>
              <a:gd name="connsiteY0" fmla="*/ 0 h 6516778"/>
              <a:gd name="connsiteX1" fmla="*/ 5293 w 8636594"/>
              <a:gd name="connsiteY1" fmla="*/ 0 h 6516778"/>
              <a:gd name="connsiteX2" fmla="*/ 0 w 8636594"/>
              <a:gd name="connsiteY2" fmla="*/ 5587843 h 6516778"/>
              <a:gd name="connsiteX3" fmla="*/ 1594033 w 8636594"/>
              <a:gd name="connsiteY3" fmla="*/ 5600057 h 6516778"/>
              <a:gd name="connsiteX4" fmla="*/ 1686068 w 8636594"/>
              <a:gd name="connsiteY4" fmla="*/ 5599745 h 6516778"/>
              <a:gd name="connsiteX5" fmla="*/ 2582304 w 8636594"/>
              <a:gd name="connsiteY5" fmla="*/ 6516778 h 6516778"/>
              <a:gd name="connsiteX6" fmla="*/ 2636364 w 8636594"/>
              <a:gd name="connsiteY6" fmla="*/ 6502876 h 6516778"/>
              <a:gd name="connsiteX7" fmla="*/ 2689804 w 8636594"/>
              <a:gd name="connsiteY7" fmla="*/ 6488565 h 6516778"/>
              <a:gd name="connsiteX8" fmla="*/ 2742629 w 8636594"/>
              <a:gd name="connsiteY8" fmla="*/ 6473849 h 6516778"/>
              <a:gd name="connsiteX9" fmla="*/ 2794848 w 8636594"/>
              <a:gd name="connsiteY9" fmla="*/ 6458731 h 6516778"/>
              <a:gd name="connsiteX10" fmla="*/ 2846466 w 8636594"/>
              <a:gd name="connsiteY10" fmla="*/ 6443216 h 6516778"/>
              <a:gd name="connsiteX11" fmla="*/ 2897488 w 8636594"/>
              <a:gd name="connsiteY11" fmla="*/ 6427305 h 6516778"/>
              <a:gd name="connsiteX12" fmla="*/ 2947923 w 8636594"/>
              <a:gd name="connsiteY12" fmla="*/ 6411004 h 6516778"/>
              <a:gd name="connsiteX13" fmla="*/ 2997775 w 8636594"/>
              <a:gd name="connsiteY13" fmla="*/ 6394316 h 6516778"/>
              <a:gd name="connsiteX14" fmla="*/ 3047052 w 8636594"/>
              <a:gd name="connsiteY14" fmla="*/ 6377243 h 6516778"/>
              <a:gd name="connsiteX15" fmla="*/ 3095759 w 8636594"/>
              <a:gd name="connsiteY15" fmla="*/ 6359791 h 6516778"/>
              <a:gd name="connsiteX16" fmla="*/ 3143903 w 8636594"/>
              <a:gd name="connsiteY16" fmla="*/ 6341961 h 6516778"/>
              <a:gd name="connsiteX17" fmla="*/ 3191491 w 8636594"/>
              <a:gd name="connsiteY17" fmla="*/ 6323757 h 6516778"/>
              <a:gd name="connsiteX18" fmla="*/ 3238528 w 8636594"/>
              <a:gd name="connsiteY18" fmla="*/ 6305184 h 6516778"/>
              <a:gd name="connsiteX19" fmla="*/ 3285021 w 8636594"/>
              <a:gd name="connsiteY19" fmla="*/ 6286245 h 6516778"/>
              <a:gd name="connsiteX20" fmla="*/ 3330977 w 8636594"/>
              <a:gd name="connsiteY20" fmla="*/ 6266942 h 6516778"/>
              <a:gd name="connsiteX21" fmla="*/ 3376401 w 8636594"/>
              <a:gd name="connsiteY21" fmla="*/ 6247281 h 6516778"/>
              <a:gd name="connsiteX22" fmla="*/ 3421300 w 8636594"/>
              <a:gd name="connsiteY22" fmla="*/ 6227263 h 6516778"/>
              <a:gd name="connsiteX23" fmla="*/ 3465680 w 8636594"/>
              <a:gd name="connsiteY23" fmla="*/ 6206893 h 6516778"/>
              <a:gd name="connsiteX24" fmla="*/ 3509548 w 8636594"/>
              <a:gd name="connsiteY24" fmla="*/ 6186174 h 6516778"/>
              <a:gd name="connsiteX25" fmla="*/ 3552910 w 8636594"/>
              <a:gd name="connsiteY25" fmla="*/ 6165110 h 6516778"/>
              <a:gd name="connsiteX26" fmla="*/ 3595773 w 8636594"/>
              <a:gd name="connsiteY26" fmla="*/ 6143704 h 6516778"/>
              <a:gd name="connsiteX27" fmla="*/ 3638142 w 8636594"/>
              <a:gd name="connsiteY27" fmla="*/ 6121960 h 6516778"/>
              <a:gd name="connsiteX28" fmla="*/ 3680024 w 8636594"/>
              <a:gd name="connsiteY28" fmla="*/ 6099881 h 6516778"/>
              <a:gd name="connsiteX29" fmla="*/ 3721426 w 8636594"/>
              <a:gd name="connsiteY29" fmla="*/ 6077471 h 6516778"/>
              <a:gd name="connsiteX30" fmla="*/ 3762353 w 8636594"/>
              <a:gd name="connsiteY30" fmla="*/ 6054733 h 6516778"/>
              <a:gd name="connsiteX31" fmla="*/ 3802812 w 8636594"/>
              <a:gd name="connsiteY31" fmla="*/ 6031671 h 6516778"/>
              <a:gd name="connsiteX32" fmla="*/ 3842810 w 8636594"/>
              <a:gd name="connsiteY32" fmla="*/ 6008288 h 6516778"/>
              <a:gd name="connsiteX33" fmla="*/ 3882352 w 8636594"/>
              <a:gd name="connsiteY33" fmla="*/ 5984588 h 6516778"/>
              <a:gd name="connsiteX34" fmla="*/ 3921445 w 8636594"/>
              <a:gd name="connsiteY34" fmla="*/ 5960574 h 6516778"/>
              <a:gd name="connsiteX35" fmla="*/ 3960096 w 8636594"/>
              <a:gd name="connsiteY35" fmla="*/ 5936250 h 6516778"/>
              <a:gd name="connsiteX36" fmla="*/ 3998311 w 8636594"/>
              <a:gd name="connsiteY36" fmla="*/ 5911619 h 6516778"/>
              <a:gd name="connsiteX37" fmla="*/ 4036095 w 8636594"/>
              <a:gd name="connsiteY37" fmla="*/ 5886685 h 6516778"/>
              <a:gd name="connsiteX38" fmla="*/ 4073456 w 8636594"/>
              <a:gd name="connsiteY38" fmla="*/ 5861452 h 6516778"/>
              <a:gd name="connsiteX39" fmla="*/ 4110400 w 8636594"/>
              <a:gd name="connsiteY39" fmla="*/ 5835922 h 6516778"/>
              <a:gd name="connsiteX40" fmla="*/ 4146933 w 8636594"/>
              <a:gd name="connsiteY40" fmla="*/ 5810100 h 6516778"/>
              <a:gd name="connsiteX41" fmla="*/ 4183061 w 8636594"/>
              <a:gd name="connsiteY41" fmla="*/ 5783988 h 6516778"/>
              <a:gd name="connsiteX42" fmla="*/ 4218791 w 8636594"/>
              <a:gd name="connsiteY42" fmla="*/ 5757591 h 6516778"/>
              <a:gd name="connsiteX43" fmla="*/ 4254129 w 8636594"/>
              <a:gd name="connsiteY43" fmla="*/ 5730912 h 6516778"/>
              <a:gd name="connsiteX44" fmla="*/ 4289081 w 8636594"/>
              <a:gd name="connsiteY44" fmla="*/ 5703955 h 6516778"/>
              <a:gd name="connsiteX45" fmla="*/ 4323654 w 8636594"/>
              <a:gd name="connsiteY45" fmla="*/ 5676722 h 6516778"/>
              <a:gd name="connsiteX46" fmla="*/ 4357854 w 8636594"/>
              <a:gd name="connsiteY46" fmla="*/ 5649218 h 6516778"/>
              <a:gd name="connsiteX47" fmla="*/ 4391688 w 8636594"/>
              <a:gd name="connsiteY47" fmla="*/ 5621446 h 6516778"/>
              <a:gd name="connsiteX48" fmla="*/ 4425162 w 8636594"/>
              <a:gd name="connsiteY48" fmla="*/ 5593409 h 6516778"/>
              <a:gd name="connsiteX49" fmla="*/ 4458281 w 8636594"/>
              <a:gd name="connsiteY49" fmla="*/ 5565111 h 6516778"/>
              <a:gd name="connsiteX50" fmla="*/ 4491053 w 8636594"/>
              <a:gd name="connsiteY50" fmla="*/ 5536556 h 6516778"/>
              <a:gd name="connsiteX51" fmla="*/ 4523484 w 8636594"/>
              <a:gd name="connsiteY51" fmla="*/ 5507747 h 6516778"/>
              <a:gd name="connsiteX52" fmla="*/ 4555580 w 8636594"/>
              <a:gd name="connsiteY52" fmla="*/ 5478687 h 6516778"/>
              <a:gd name="connsiteX53" fmla="*/ 4587347 w 8636594"/>
              <a:gd name="connsiteY53" fmla="*/ 5449380 h 6516778"/>
              <a:gd name="connsiteX54" fmla="*/ 4618793 w 8636594"/>
              <a:gd name="connsiteY54" fmla="*/ 5419830 h 6516778"/>
              <a:gd name="connsiteX55" fmla="*/ 4649922 w 8636594"/>
              <a:gd name="connsiteY55" fmla="*/ 5390040 h 6516778"/>
              <a:gd name="connsiteX56" fmla="*/ 4680742 w 8636594"/>
              <a:gd name="connsiteY56" fmla="*/ 5360014 h 6516778"/>
              <a:gd name="connsiteX57" fmla="*/ 4711259 w 8636594"/>
              <a:gd name="connsiteY57" fmla="*/ 5329755 h 6516778"/>
              <a:gd name="connsiteX58" fmla="*/ 4741478 w 8636594"/>
              <a:gd name="connsiteY58" fmla="*/ 5299266 h 6516778"/>
              <a:gd name="connsiteX59" fmla="*/ 4771408 w 8636594"/>
              <a:gd name="connsiteY59" fmla="*/ 5268551 h 6516778"/>
              <a:gd name="connsiteX60" fmla="*/ 4801053 w 8636594"/>
              <a:gd name="connsiteY60" fmla="*/ 5237614 h 6516778"/>
              <a:gd name="connsiteX61" fmla="*/ 4830420 w 8636594"/>
              <a:gd name="connsiteY61" fmla="*/ 5206458 h 6516778"/>
              <a:gd name="connsiteX62" fmla="*/ 4859516 w 8636594"/>
              <a:gd name="connsiteY62" fmla="*/ 5175087 h 6516778"/>
              <a:gd name="connsiteX63" fmla="*/ 4888347 w 8636594"/>
              <a:gd name="connsiteY63" fmla="*/ 5143504 h 6516778"/>
              <a:gd name="connsiteX64" fmla="*/ 4916919 w 8636594"/>
              <a:gd name="connsiteY64" fmla="*/ 5111713 h 6516778"/>
              <a:gd name="connsiteX65" fmla="*/ 4945238 w 8636594"/>
              <a:gd name="connsiteY65" fmla="*/ 5079717 h 6516778"/>
              <a:gd name="connsiteX66" fmla="*/ 4973311 w 8636594"/>
              <a:gd name="connsiteY66" fmla="*/ 5047519 h 6516778"/>
              <a:gd name="connsiteX67" fmla="*/ 5001145 w 8636594"/>
              <a:gd name="connsiteY67" fmla="*/ 5015124 h 6516778"/>
              <a:gd name="connsiteX68" fmla="*/ 5028745 w 8636594"/>
              <a:gd name="connsiteY68" fmla="*/ 4982535 h 6516778"/>
              <a:gd name="connsiteX69" fmla="*/ 5056117 w 8636594"/>
              <a:gd name="connsiteY69" fmla="*/ 4949755 h 6516778"/>
              <a:gd name="connsiteX70" fmla="*/ 5083269 w 8636594"/>
              <a:gd name="connsiteY70" fmla="*/ 4916787 h 6516778"/>
              <a:gd name="connsiteX71" fmla="*/ 5110207 w 8636594"/>
              <a:gd name="connsiteY71" fmla="*/ 4883636 h 6516778"/>
              <a:gd name="connsiteX72" fmla="*/ 5136937 w 8636594"/>
              <a:gd name="connsiteY72" fmla="*/ 4850305 h 6516778"/>
              <a:gd name="connsiteX73" fmla="*/ 5163464 w 8636594"/>
              <a:gd name="connsiteY73" fmla="*/ 4816797 h 6516778"/>
              <a:gd name="connsiteX74" fmla="*/ 5215940 w 8636594"/>
              <a:gd name="connsiteY74" fmla="*/ 4749265 h 6516778"/>
              <a:gd name="connsiteX75" fmla="*/ 5267684 w 8636594"/>
              <a:gd name="connsiteY75" fmla="*/ 4681068 h 6516778"/>
              <a:gd name="connsiteX76" fmla="*/ 5318748 w 8636594"/>
              <a:gd name="connsiteY76" fmla="*/ 4612234 h 6516778"/>
              <a:gd name="connsiteX77" fmla="*/ 5369182 w 8636594"/>
              <a:gd name="connsiteY77" fmla="*/ 4542793 h 6516778"/>
              <a:gd name="connsiteX78" fmla="*/ 5419038 w 8636594"/>
              <a:gd name="connsiteY78" fmla="*/ 4472771 h 6516778"/>
              <a:gd name="connsiteX79" fmla="*/ 5468365 w 8636594"/>
              <a:gd name="connsiteY79" fmla="*/ 4402196 h 6516778"/>
              <a:gd name="connsiteX80" fmla="*/ 5517215 w 8636594"/>
              <a:gd name="connsiteY80" fmla="*/ 4331098 h 6516778"/>
              <a:gd name="connsiteX81" fmla="*/ 5565637 w 8636594"/>
              <a:gd name="connsiteY81" fmla="*/ 4259503 h 6516778"/>
              <a:gd name="connsiteX82" fmla="*/ 5613684 w 8636594"/>
              <a:gd name="connsiteY82" fmla="*/ 4187441 h 6516778"/>
              <a:gd name="connsiteX83" fmla="*/ 5685160 w 8636594"/>
              <a:gd name="connsiteY83" fmla="*/ 4078531 h 6516778"/>
              <a:gd name="connsiteX84" fmla="*/ 5756074 w 8636594"/>
              <a:gd name="connsiteY84" fmla="*/ 3968727 h 6516778"/>
              <a:gd name="connsiteX85" fmla="*/ 5873483 w 8636594"/>
              <a:gd name="connsiteY85" fmla="*/ 3783989 h 6516778"/>
              <a:gd name="connsiteX86" fmla="*/ 6203209 w 8636594"/>
              <a:gd name="connsiteY86" fmla="*/ 3258640 h 6516778"/>
              <a:gd name="connsiteX87" fmla="*/ 6299430 w 8636594"/>
              <a:gd name="connsiteY87" fmla="*/ 3107321 h 6516778"/>
              <a:gd name="connsiteX88" fmla="*/ 6372650 w 8636594"/>
              <a:gd name="connsiteY88" fmla="*/ 2993735 h 6516778"/>
              <a:gd name="connsiteX89" fmla="*/ 6453197 w 8636594"/>
              <a:gd name="connsiteY89" fmla="*/ 2869788 h 6516778"/>
              <a:gd name="connsiteX90" fmla="*/ 6564167 w 8636594"/>
              <a:gd name="connsiteY90" fmla="*/ 2696807 h 6516778"/>
              <a:gd name="connsiteX91" fmla="*/ 6976233 w 8636594"/>
              <a:gd name="connsiteY91" fmla="*/ 2045274 h 6516778"/>
              <a:gd name="connsiteX92" fmla="*/ 7086755 w 8636594"/>
              <a:gd name="connsiteY92" fmla="*/ 1872743 h 6516778"/>
              <a:gd name="connsiteX93" fmla="*/ 7170279 w 8636594"/>
              <a:gd name="connsiteY93" fmla="*/ 1744202 h 6516778"/>
              <a:gd name="connsiteX94" fmla="*/ 7226351 w 8636594"/>
              <a:gd name="connsiteY94" fmla="*/ 1659017 h 6516778"/>
              <a:gd name="connsiteX95" fmla="*/ 7282789 w 8636594"/>
              <a:gd name="connsiteY95" fmla="*/ 1574303 h 6516778"/>
              <a:gd name="connsiteX96" fmla="*/ 7339643 w 8636594"/>
              <a:gd name="connsiteY96" fmla="*/ 1490113 h 6516778"/>
              <a:gd name="connsiteX97" fmla="*/ 7396957 w 8636594"/>
              <a:gd name="connsiteY97" fmla="*/ 1406503 h 6516778"/>
              <a:gd name="connsiteX98" fmla="*/ 7454781 w 8636594"/>
              <a:gd name="connsiteY98" fmla="*/ 1323526 h 6516778"/>
              <a:gd name="connsiteX99" fmla="*/ 7513161 w 8636594"/>
              <a:gd name="connsiteY99" fmla="*/ 1241237 h 6516778"/>
              <a:gd name="connsiteX100" fmla="*/ 7572144 w 8636594"/>
              <a:gd name="connsiteY100" fmla="*/ 1159689 h 6516778"/>
              <a:gd name="connsiteX101" fmla="*/ 7601877 w 8636594"/>
              <a:gd name="connsiteY101" fmla="*/ 1119210 h 6516778"/>
              <a:gd name="connsiteX102" fmla="*/ 7631779 w 8636594"/>
              <a:gd name="connsiteY102" fmla="*/ 1078937 h 6516778"/>
              <a:gd name="connsiteX103" fmla="*/ 7661855 w 8636594"/>
              <a:gd name="connsiteY103" fmla="*/ 1038876 h 6516778"/>
              <a:gd name="connsiteX104" fmla="*/ 7692111 w 8636594"/>
              <a:gd name="connsiteY104" fmla="*/ 999035 h 6516778"/>
              <a:gd name="connsiteX105" fmla="*/ 7722554 w 8636594"/>
              <a:gd name="connsiteY105" fmla="*/ 959419 h 6516778"/>
              <a:gd name="connsiteX106" fmla="*/ 7753190 w 8636594"/>
              <a:gd name="connsiteY106" fmla="*/ 920037 h 6516778"/>
              <a:gd name="connsiteX107" fmla="*/ 7784023 w 8636594"/>
              <a:gd name="connsiteY107" fmla="*/ 880894 h 6516778"/>
              <a:gd name="connsiteX108" fmla="*/ 7815061 w 8636594"/>
              <a:gd name="connsiteY108" fmla="*/ 841997 h 6516778"/>
              <a:gd name="connsiteX109" fmla="*/ 7846308 w 8636594"/>
              <a:gd name="connsiteY109" fmla="*/ 803354 h 6516778"/>
              <a:gd name="connsiteX110" fmla="*/ 7877772 w 8636594"/>
              <a:gd name="connsiteY110" fmla="*/ 764970 h 6516778"/>
              <a:gd name="connsiteX111" fmla="*/ 7909458 w 8636594"/>
              <a:gd name="connsiteY111" fmla="*/ 726853 h 6516778"/>
              <a:gd name="connsiteX112" fmla="*/ 7941371 w 8636594"/>
              <a:gd name="connsiteY112" fmla="*/ 689010 h 6516778"/>
              <a:gd name="connsiteX113" fmla="*/ 7973518 w 8636594"/>
              <a:gd name="connsiteY113" fmla="*/ 651447 h 6516778"/>
              <a:gd name="connsiteX114" fmla="*/ 8005905 w 8636594"/>
              <a:gd name="connsiteY114" fmla="*/ 614171 h 6516778"/>
              <a:gd name="connsiteX115" fmla="*/ 8038538 w 8636594"/>
              <a:gd name="connsiteY115" fmla="*/ 577189 h 6516778"/>
              <a:gd name="connsiteX116" fmla="*/ 8071421 w 8636594"/>
              <a:gd name="connsiteY116" fmla="*/ 540507 h 6516778"/>
              <a:gd name="connsiteX117" fmla="*/ 8104563 w 8636594"/>
              <a:gd name="connsiteY117" fmla="*/ 504132 h 6516778"/>
              <a:gd name="connsiteX118" fmla="*/ 8137967 w 8636594"/>
              <a:gd name="connsiteY118" fmla="*/ 468072 h 6516778"/>
              <a:gd name="connsiteX119" fmla="*/ 8171641 w 8636594"/>
              <a:gd name="connsiteY119" fmla="*/ 432332 h 6516778"/>
              <a:gd name="connsiteX120" fmla="*/ 8205590 w 8636594"/>
              <a:gd name="connsiteY120" fmla="*/ 396920 h 6516778"/>
              <a:gd name="connsiteX121" fmla="*/ 8239820 w 8636594"/>
              <a:gd name="connsiteY121" fmla="*/ 361843 h 6516778"/>
              <a:gd name="connsiteX122" fmla="*/ 8274337 w 8636594"/>
              <a:gd name="connsiteY122" fmla="*/ 327107 h 6516778"/>
              <a:gd name="connsiteX123" fmla="*/ 8309147 w 8636594"/>
              <a:gd name="connsiteY123" fmla="*/ 292718 h 6516778"/>
              <a:gd name="connsiteX124" fmla="*/ 8344256 w 8636594"/>
              <a:gd name="connsiteY124" fmla="*/ 258685 h 6516778"/>
              <a:gd name="connsiteX125" fmla="*/ 8379669 w 8636594"/>
              <a:gd name="connsiteY125" fmla="*/ 225013 h 6516778"/>
              <a:gd name="connsiteX126" fmla="*/ 8415394 w 8636594"/>
              <a:gd name="connsiteY126" fmla="*/ 191709 h 6516778"/>
              <a:gd name="connsiteX127" fmla="*/ 8451434 w 8636594"/>
              <a:gd name="connsiteY127" fmla="*/ 158780 h 6516778"/>
              <a:gd name="connsiteX128" fmla="*/ 8487798 w 8636594"/>
              <a:gd name="connsiteY128" fmla="*/ 126233 h 6516778"/>
              <a:gd name="connsiteX129" fmla="*/ 8524489 w 8636594"/>
              <a:gd name="connsiteY129" fmla="*/ 94075 h 6516778"/>
              <a:gd name="connsiteX130" fmla="*/ 8561515 w 8636594"/>
              <a:gd name="connsiteY130" fmla="*/ 62312 h 6516778"/>
              <a:gd name="connsiteX131" fmla="*/ 8598881 w 8636594"/>
              <a:gd name="connsiteY131" fmla="*/ 30951 h 6516778"/>
              <a:gd name="connsiteX132" fmla="*/ 8636594 w 8636594"/>
              <a:gd name="connsiteY132" fmla="*/ 0 h 6516778"/>
              <a:gd name="connsiteX0" fmla="*/ 8636594 w 8636594"/>
              <a:gd name="connsiteY0" fmla="*/ 0 h 6502876"/>
              <a:gd name="connsiteX1" fmla="*/ 5293 w 8636594"/>
              <a:gd name="connsiteY1" fmla="*/ 0 h 6502876"/>
              <a:gd name="connsiteX2" fmla="*/ 0 w 8636594"/>
              <a:gd name="connsiteY2" fmla="*/ 5587843 h 6502876"/>
              <a:gd name="connsiteX3" fmla="*/ 1594033 w 8636594"/>
              <a:gd name="connsiteY3" fmla="*/ 5600057 h 6502876"/>
              <a:gd name="connsiteX4" fmla="*/ 1686068 w 8636594"/>
              <a:gd name="connsiteY4" fmla="*/ 5599745 h 6502876"/>
              <a:gd name="connsiteX5" fmla="*/ 2636364 w 8636594"/>
              <a:gd name="connsiteY5" fmla="*/ 6502876 h 6502876"/>
              <a:gd name="connsiteX6" fmla="*/ 2689804 w 8636594"/>
              <a:gd name="connsiteY6" fmla="*/ 6488565 h 6502876"/>
              <a:gd name="connsiteX7" fmla="*/ 2742629 w 8636594"/>
              <a:gd name="connsiteY7" fmla="*/ 6473849 h 6502876"/>
              <a:gd name="connsiteX8" fmla="*/ 2794848 w 8636594"/>
              <a:gd name="connsiteY8" fmla="*/ 6458731 h 6502876"/>
              <a:gd name="connsiteX9" fmla="*/ 2846466 w 8636594"/>
              <a:gd name="connsiteY9" fmla="*/ 6443216 h 6502876"/>
              <a:gd name="connsiteX10" fmla="*/ 2897488 w 8636594"/>
              <a:gd name="connsiteY10" fmla="*/ 6427305 h 6502876"/>
              <a:gd name="connsiteX11" fmla="*/ 2947923 w 8636594"/>
              <a:gd name="connsiteY11" fmla="*/ 6411004 h 6502876"/>
              <a:gd name="connsiteX12" fmla="*/ 2997775 w 8636594"/>
              <a:gd name="connsiteY12" fmla="*/ 6394316 h 6502876"/>
              <a:gd name="connsiteX13" fmla="*/ 3047052 w 8636594"/>
              <a:gd name="connsiteY13" fmla="*/ 6377243 h 6502876"/>
              <a:gd name="connsiteX14" fmla="*/ 3095759 w 8636594"/>
              <a:gd name="connsiteY14" fmla="*/ 6359791 h 6502876"/>
              <a:gd name="connsiteX15" fmla="*/ 3143903 w 8636594"/>
              <a:gd name="connsiteY15" fmla="*/ 6341961 h 6502876"/>
              <a:gd name="connsiteX16" fmla="*/ 3191491 w 8636594"/>
              <a:gd name="connsiteY16" fmla="*/ 6323757 h 6502876"/>
              <a:gd name="connsiteX17" fmla="*/ 3238528 w 8636594"/>
              <a:gd name="connsiteY17" fmla="*/ 6305184 h 6502876"/>
              <a:gd name="connsiteX18" fmla="*/ 3285021 w 8636594"/>
              <a:gd name="connsiteY18" fmla="*/ 6286245 h 6502876"/>
              <a:gd name="connsiteX19" fmla="*/ 3330977 w 8636594"/>
              <a:gd name="connsiteY19" fmla="*/ 6266942 h 6502876"/>
              <a:gd name="connsiteX20" fmla="*/ 3376401 w 8636594"/>
              <a:gd name="connsiteY20" fmla="*/ 6247281 h 6502876"/>
              <a:gd name="connsiteX21" fmla="*/ 3421300 w 8636594"/>
              <a:gd name="connsiteY21" fmla="*/ 6227263 h 6502876"/>
              <a:gd name="connsiteX22" fmla="*/ 3465680 w 8636594"/>
              <a:gd name="connsiteY22" fmla="*/ 6206893 h 6502876"/>
              <a:gd name="connsiteX23" fmla="*/ 3509548 w 8636594"/>
              <a:gd name="connsiteY23" fmla="*/ 6186174 h 6502876"/>
              <a:gd name="connsiteX24" fmla="*/ 3552910 w 8636594"/>
              <a:gd name="connsiteY24" fmla="*/ 6165110 h 6502876"/>
              <a:gd name="connsiteX25" fmla="*/ 3595773 w 8636594"/>
              <a:gd name="connsiteY25" fmla="*/ 6143704 h 6502876"/>
              <a:gd name="connsiteX26" fmla="*/ 3638142 w 8636594"/>
              <a:gd name="connsiteY26" fmla="*/ 6121960 h 6502876"/>
              <a:gd name="connsiteX27" fmla="*/ 3680024 w 8636594"/>
              <a:gd name="connsiteY27" fmla="*/ 6099881 h 6502876"/>
              <a:gd name="connsiteX28" fmla="*/ 3721426 w 8636594"/>
              <a:gd name="connsiteY28" fmla="*/ 6077471 h 6502876"/>
              <a:gd name="connsiteX29" fmla="*/ 3762353 w 8636594"/>
              <a:gd name="connsiteY29" fmla="*/ 6054733 h 6502876"/>
              <a:gd name="connsiteX30" fmla="*/ 3802812 w 8636594"/>
              <a:gd name="connsiteY30" fmla="*/ 6031671 h 6502876"/>
              <a:gd name="connsiteX31" fmla="*/ 3842810 w 8636594"/>
              <a:gd name="connsiteY31" fmla="*/ 6008288 h 6502876"/>
              <a:gd name="connsiteX32" fmla="*/ 3882352 w 8636594"/>
              <a:gd name="connsiteY32" fmla="*/ 5984588 h 6502876"/>
              <a:gd name="connsiteX33" fmla="*/ 3921445 w 8636594"/>
              <a:gd name="connsiteY33" fmla="*/ 5960574 h 6502876"/>
              <a:gd name="connsiteX34" fmla="*/ 3960096 w 8636594"/>
              <a:gd name="connsiteY34" fmla="*/ 5936250 h 6502876"/>
              <a:gd name="connsiteX35" fmla="*/ 3998311 w 8636594"/>
              <a:gd name="connsiteY35" fmla="*/ 5911619 h 6502876"/>
              <a:gd name="connsiteX36" fmla="*/ 4036095 w 8636594"/>
              <a:gd name="connsiteY36" fmla="*/ 5886685 h 6502876"/>
              <a:gd name="connsiteX37" fmla="*/ 4073456 w 8636594"/>
              <a:gd name="connsiteY37" fmla="*/ 5861452 h 6502876"/>
              <a:gd name="connsiteX38" fmla="*/ 4110400 w 8636594"/>
              <a:gd name="connsiteY38" fmla="*/ 5835922 h 6502876"/>
              <a:gd name="connsiteX39" fmla="*/ 4146933 w 8636594"/>
              <a:gd name="connsiteY39" fmla="*/ 5810100 h 6502876"/>
              <a:gd name="connsiteX40" fmla="*/ 4183061 w 8636594"/>
              <a:gd name="connsiteY40" fmla="*/ 5783988 h 6502876"/>
              <a:gd name="connsiteX41" fmla="*/ 4218791 w 8636594"/>
              <a:gd name="connsiteY41" fmla="*/ 5757591 h 6502876"/>
              <a:gd name="connsiteX42" fmla="*/ 4254129 w 8636594"/>
              <a:gd name="connsiteY42" fmla="*/ 5730912 h 6502876"/>
              <a:gd name="connsiteX43" fmla="*/ 4289081 w 8636594"/>
              <a:gd name="connsiteY43" fmla="*/ 5703955 h 6502876"/>
              <a:gd name="connsiteX44" fmla="*/ 4323654 w 8636594"/>
              <a:gd name="connsiteY44" fmla="*/ 5676722 h 6502876"/>
              <a:gd name="connsiteX45" fmla="*/ 4357854 w 8636594"/>
              <a:gd name="connsiteY45" fmla="*/ 5649218 h 6502876"/>
              <a:gd name="connsiteX46" fmla="*/ 4391688 w 8636594"/>
              <a:gd name="connsiteY46" fmla="*/ 5621446 h 6502876"/>
              <a:gd name="connsiteX47" fmla="*/ 4425162 w 8636594"/>
              <a:gd name="connsiteY47" fmla="*/ 5593409 h 6502876"/>
              <a:gd name="connsiteX48" fmla="*/ 4458281 w 8636594"/>
              <a:gd name="connsiteY48" fmla="*/ 5565111 h 6502876"/>
              <a:gd name="connsiteX49" fmla="*/ 4491053 w 8636594"/>
              <a:gd name="connsiteY49" fmla="*/ 5536556 h 6502876"/>
              <a:gd name="connsiteX50" fmla="*/ 4523484 w 8636594"/>
              <a:gd name="connsiteY50" fmla="*/ 5507747 h 6502876"/>
              <a:gd name="connsiteX51" fmla="*/ 4555580 w 8636594"/>
              <a:gd name="connsiteY51" fmla="*/ 5478687 h 6502876"/>
              <a:gd name="connsiteX52" fmla="*/ 4587347 w 8636594"/>
              <a:gd name="connsiteY52" fmla="*/ 5449380 h 6502876"/>
              <a:gd name="connsiteX53" fmla="*/ 4618793 w 8636594"/>
              <a:gd name="connsiteY53" fmla="*/ 5419830 h 6502876"/>
              <a:gd name="connsiteX54" fmla="*/ 4649922 w 8636594"/>
              <a:gd name="connsiteY54" fmla="*/ 5390040 h 6502876"/>
              <a:gd name="connsiteX55" fmla="*/ 4680742 w 8636594"/>
              <a:gd name="connsiteY55" fmla="*/ 5360014 h 6502876"/>
              <a:gd name="connsiteX56" fmla="*/ 4711259 w 8636594"/>
              <a:gd name="connsiteY56" fmla="*/ 5329755 h 6502876"/>
              <a:gd name="connsiteX57" fmla="*/ 4741478 w 8636594"/>
              <a:gd name="connsiteY57" fmla="*/ 5299266 h 6502876"/>
              <a:gd name="connsiteX58" fmla="*/ 4771408 w 8636594"/>
              <a:gd name="connsiteY58" fmla="*/ 5268551 h 6502876"/>
              <a:gd name="connsiteX59" fmla="*/ 4801053 w 8636594"/>
              <a:gd name="connsiteY59" fmla="*/ 5237614 h 6502876"/>
              <a:gd name="connsiteX60" fmla="*/ 4830420 w 8636594"/>
              <a:gd name="connsiteY60" fmla="*/ 5206458 h 6502876"/>
              <a:gd name="connsiteX61" fmla="*/ 4859516 w 8636594"/>
              <a:gd name="connsiteY61" fmla="*/ 5175087 h 6502876"/>
              <a:gd name="connsiteX62" fmla="*/ 4888347 w 8636594"/>
              <a:gd name="connsiteY62" fmla="*/ 5143504 h 6502876"/>
              <a:gd name="connsiteX63" fmla="*/ 4916919 w 8636594"/>
              <a:gd name="connsiteY63" fmla="*/ 5111713 h 6502876"/>
              <a:gd name="connsiteX64" fmla="*/ 4945238 w 8636594"/>
              <a:gd name="connsiteY64" fmla="*/ 5079717 h 6502876"/>
              <a:gd name="connsiteX65" fmla="*/ 4973311 w 8636594"/>
              <a:gd name="connsiteY65" fmla="*/ 5047519 h 6502876"/>
              <a:gd name="connsiteX66" fmla="*/ 5001145 w 8636594"/>
              <a:gd name="connsiteY66" fmla="*/ 5015124 h 6502876"/>
              <a:gd name="connsiteX67" fmla="*/ 5028745 w 8636594"/>
              <a:gd name="connsiteY67" fmla="*/ 4982535 h 6502876"/>
              <a:gd name="connsiteX68" fmla="*/ 5056117 w 8636594"/>
              <a:gd name="connsiteY68" fmla="*/ 4949755 h 6502876"/>
              <a:gd name="connsiteX69" fmla="*/ 5083269 w 8636594"/>
              <a:gd name="connsiteY69" fmla="*/ 4916787 h 6502876"/>
              <a:gd name="connsiteX70" fmla="*/ 5110207 w 8636594"/>
              <a:gd name="connsiteY70" fmla="*/ 4883636 h 6502876"/>
              <a:gd name="connsiteX71" fmla="*/ 5136937 w 8636594"/>
              <a:gd name="connsiteY71" fmla="*/ 4850305 h 6502876"/>
              <a:gd name="connsiteX72" fmla="*/ 5163464 w 8636594"/>
              <a:gd name="connsiteY72" fmla="*/ 4816797 h 6502876"/>
              <a:gd name="connsiteX73" fmla="*/ 5215940 w 8636594"/>
              <a:gd name="connsiteY73" fmla="*/ 4749265 h 6502876"/>
              <a:gd name="connsiteX74" fmla="*/ 5267684 w 8636594"/>
              <a:gd name="connsiteY74" fmla="*/ 4681068 h 6502876"/>
              <a:gd name="connsiteX75" fmla="*/ 5318748 w 8636594"/>
              <a:gd name="connsiteY75" fmla="*/ 4612234 h 6502876"/>
              <a:gd name="connsiteX76" fmla="*/ 5369182 w 8636594"/>
              <a:gd name="connsiteY76" fmla="*/ 4542793 h 6502876"/>
              <a:gd name="connsiteX77" fmla="*/ 5419038 w 8636594"/>
              <a:gd name="connsiteY77" fmla="*/ 4472771 h 6502876"/>
              <a:gd name="connsiteX78" fmla="*/ 5468365 w 8636594"/>
              <a:gd name="connsiteY78" fmla="*/ 4402196 h 6502876"/>
              <a:gd name="connsiteX79" fmla="*/ 5517215 w 8636594"/>
              <a:gd name="connsiteY79" fmla="*/ 4331098 h 6502876"/>
              <a:gd name="connsiteX80" fmla="*/ 5565637 w 8636594"/>
              <a:gd name="connsiteY80" fmla="*/ 4259503 h 6502876"/>
              <a:gd name="connsiteX81" fmla="*/ 5613684 w 8636594"/>
              <a:gd name="connsiteY81" fmla="*/ 4187441 h 6502876"/>
              <a:gd name="connsiteX82" fmla="*/ 5685160 w 8636594"/>
              <a:gd name="connsiteY82" fmla="*/ 4078531 h 6502876"/>
              <a:gd name="connsiteX83" fmla="*/ 5756074 w 8636594"/>
              <a:gd name="connsiteY83" fmla="*/ 3968727 h 6502876"/>
              <a:gd name="connsiteX84" fmla="*/ 5873483 w 8636594"/>
              <a:gd name="connsiteY84" fmla="*/ 3783989 h 6502876"/>
              <a:gd name="connsiteX85" fmla="*/ 6203209 w 8636594"/>
              <a:gd name="connsiteY85" fmla="*/ 3258640 h 6502876"/>
              <a:gd name="connsiteX86" fmla="*/ 6299430 w 8636594"/>
              <a:gd name="connsiteY86" fmla="*/ 3107321 h 6502876"/>
              <a:gd name="connsiteX87" fmla="*/ 6372650 w 8636594"/>
              <a:gd name="connsiteY87" fmla="*/ 2993735 h 6502876"/>
              <a:gd name="connsiteX88" fmla="*/ 6453197 w 8636594"/>
              <a:gd name="connsiteY88" fmla="*/ 2869788 h 6502876"/>
              <a:gd name="connsiteX89" fmla="*/ 6564167 w 8636594"/>
              <a:gd name="connsiteY89" fmla="*/ 2696807 h 6502876"/>
              <a:gd name="connsiteX90" fmla="*/ 6976233 w 8636594"/>
              <a:gd name="connsiteY90" fmla="*/ 2045274 h 6502876"/>
              <a:gd name="connsiteX91" fmla="*/ 7086755 w 8636594"/>
              <a:gd name="connsiteY91" fmla="*/ 1872743 h 6502876"/>
              <a:gd name="connsiteX92" fmla="*/ 7170279 w 8636594"/>
              <a:gd name="connsiteY92" fmla="*/ 1744202 h 6502876"/>
              <a:gd name="connsiteX93" fmla="*/ 7226351 w 8636594"/>
              <a:gd name="connsiteY93" fmla="*/ 1659017 h 6502876"/>
              <a:gd name="connsiteX94" fmla="*/ 7282789 w 8636594"/>
              <a:gd name="connsiteY94" fmla="*/ 1574303 h 6502876"/>
              <a:gd name="connsiteX95" fmla="*/ 7339643 w 8636594"/>
              <a:gd name="connsiteY95" fmla="*/ 1490113 h 6502876"/>
              <a:gd name="connsiteX96" fmla="*/ 7396957 w 8636594"/>
              <a:gd name="connsiteY96" fmla="*/ 1406503 h 6502876"/>
              <a:gd name="connsiteX97" fmla="*/ 7454781 w 8636594"/>
              <a:gd name="connsiteY97" fmla="*/ 1323526 h 6502876"/>
              <a:gd name="connsiteX98" fmla="*/ 7513161 w 8636594"/>
              <a:gd name="connsiteY98" fmla="*/ 1241237 h 6502876"/>
              <a:gd name="connsiteX99" fmla="*/ 7572144 w 8636594"/>
              <a:gd name="connsiteY99" fmla="*/ 1159689 h 6502876"/>
              <a:gd name="connsiteX100" fmla="*/ 7601877 w 8636594"/>
              <a:gd name="connsiteY100" fmla="*/ 1119210 h 6502876"/>
              <a:gd name="connsiteX101" fmla="*/ 7631779 w 8636594"/>
              <a:gd name="connsiteY101" fmla="*/ 1078937 h 6502876"/>
              <a:gd name="connsiteX102" fmla="*/ 7661855 w 8636594"/>
              <a:gd name="connsiteY102" fmla="*/ 1038876 h 6502876"/>
              <a:gd name="connsiteX103" fmla="*/ 7692111 w 8636594"/>
              <a:gd name="connsiteY103" fmla="*/ 999035 h 6502876"/>
              <a:gd name="connsiteX104" fmla="*/ 7722554 w 8636594"/>
              <a:gd name="connsiteY104" fmla="*/ 959419 h 6502876"/>
              <a:gd name="connsiteX105" fmla="*/ 7753190 w 8636594"/>
              <a:gd name="connsiteY105" fmla="*/ 920037 h 6502876"/>
              <a:gd name="connsiteX106" fmla="*/ 7784023 w 8636594"/>
              <a:gd name="connsiteY106" fmla="*/ 880894 h 6502876"/>
              <a:gd name="connsiteX107" fmla="*/ 7815061 w 8636594"/>
              <a:gd name="connsiteY107" fmla="*/ 841997 h 6502876"/>
              <a:gd name="connsiteX108" fmla="*/ 7846308 w 8636594"/>
              <a:gd name="connsiteY108" fmla="*/ 803354 h 6502876"/>
              <a:gd name="connsiteX109" fmla="*/ 7877772 w 8636594"/>
              <a:gd name="connsiteY109" fmla="*/ 764970 h 6502876"/>
              <a:gd name="connsiteX110" fmla="*/ 7909458 w 8636594"/>
              <a:gd name="connsiteY110" fmla="*/ 726853 h 6502876"/>
              <a:gd name="connsiteX111" fmla="*/ 7941371 w 8636594"/>
              <a:gd name="connsiteY111" fmla="*/ 689010 h 6502876"/>
              <a:gd name="connsiteX112" fmla="*/ 7973518 w 8636594"/>
              <a:gd name="connsiteY112" fmla="*/ 651447 h 6502876"/>
              <a:gd name="connsiteX113" fmla="*/ 8005905 w 8636594"/>
              <a:gd name="connsiteY113" fmla="*/ 614171 h 6502876"/>
              <a:gd name="connsiteX114" fmla="*/ 8038538 w 8636594"/>
              <a:gd name="connsiteY114" fmla="*/ 577189 h 6502876"/>
              <a:gd name="connsiteX115" fmla="*/ 8071421 w 8636594"/>
              <a:gd name="connsiteY115" fmla="*/ 540507 h 6502876"/>
              <a:gd name="connsiteX116" fmla="*/ 8104563 w 8636594"/>
              <a:gd name="connsiteY116" fmla="*/ 504132 h 6502876"/>
              <a:gd name="connsiteX117" fmla="*/ 8137967 w 8636594"/>
              <a:gd name="connsiteY117" fmla="*/ 468072 h 6502876"/>
              <a:gd name="connsiteX118" fmla="*/ 8171641 w 8636594"/>
              <a:gd name="connsiteY118" fmla="*/ 432332 h 6502876"/>
              <a:gd name="connsiteX119" fmla="*/ 8205590 w 8636594"/>
              <a:gd name="connsiteY119" fmla="*/ 396920 h 6502876"/>
              <a:gd name="connsiteX120" fmla="*/ 8239820 w 8636594"/>
              <a:gd name="connsiteY120" fmla="*/ 361843 h 6502876"/>
              <a:gd name="connsiteX121" fmla="*/ 8274337 w 8636594"/>
              <a:gd name="connsiteY121" fmla="*/ 327107 h 6502876"/>
              <a:gd name="connsiteX122" fmla="*/ 8309147 w 8636594"/>
              <a:gd name="connsiteY122" fmla="*/ 292718 h 6502876"/>
              <a:gd name="connsiteX123" fmla="*/ 8344256 w 8636594"/>
              <a:gd name="connsiteY123" fmla="*/ 258685 h 6502876"/>
              <a:gd name="connsiteX124" fmla="*/ 8379669 w 8636594"/>
              <a:gd name="connsiteY124" fmla="*/ 225013 h 6502876"/>
              <a:gd name="connsiteX125" fmla="*/ 8415394 w 8636594"/>
              <a:gd name="connsiteY125" fmla="*/ 191709 h 6502876"/>
              <a:gd name="connsiteX126" fmla="*/ 8451434 w 8636594"/>
              <a:gd name="connsiteY126" fmla="*/ 158780 h 6502876"/>
              <a:gd name="connsiteX127" fmla="*/ 8487798 w 8636594"/>
              <a:gd name="connsiteY127" fmla="*/ 126233 h 6502876"/>
              <a:gd name="connsiteX128" fmla="*/ 8524489 w 8636594"/>
              <a:gd name="connsiteY128" fmla="*/ 94075 h 6502876"/>
              <a:gd name="connsiteX129" fmla="*/ 8561515 w 8636594"/>
              <a:gd name="connsiteY129" fmla="*/ 62312 h 6502876"/>
              <a:gd name="connsiteX130" fmla="*/ 8598881 w 8636594"/>
              <a:gd name="connsiteY130" fmla="*/ 30951 h 6502876"/>
              <a:gd name="connsiteX131" fmla="*/ 8636594 w 8636594"/>
              <a:gd name="connsiteY131" fmla="*/ 0 h 6502876"/>
              <a:gd name="connsiteX0" fmla="*/ 8636594 w 8636594"/>
              <a:gd name="connsiteY0" fmla="*/ 0 h 6488565"/>
              <a:gd name="connsiteX1" fmla="*/ 5293 w 8636594"/>
              <a:gd name="connsiteY1" fmla="*/ 0 h 6488565"/>
              <a:gd name="connsiteX2" fmla="*/ 0 w 8636594"/>
              <a:gd name="connsiteY2" fmla="*/ 5587843 h 6488565"/>
              <a:gd name="connsiteX3" fmla="*/ 1594033 w 8636594"/>
              <a:gd name="connsiteY3" fmla="*/ 5600057 h 6488565"/>
              <a:gd name="connsiteX4" fmla="*/ 1686068 w 8636594"/>
              <a:gd name="connsiteY4" fmla="*/ 5599745 h 6488565"/>
              <a:gd name="connsiteX5" fmla="*/ 2689804 w 8636594"/>
              <a:gd name="connsiteY5" fmla="*/ 6488565 h 6488565"/>
              <a:gd name="connsiteX6" fmla="*/ 2742629 w 8636594"/>
              <a:gd name="connsiteY6" fmla="*/ 6473849 h 6488565"/>
              <a:gd name="connsiteX7" fmla="*/ 2794848 w 8636594"/>
              <a:gd name="connsiteY7" fmla="*/ 6458731 h 6488565"/>
              <a:gd name="connsiteX8" fmla="*/ 2846466 w 8636594"/>
              <a:gd name="connsiteY8" fmla="*/ 6443216 h 6488565"/>
              <a:gd name="connsiteX9" fmla="*/ 2897488 w 8636594"/>
              <a:gd name="connsiteY9" fmla="*/ 6427305 h 6488565"/>
              <a:gd name="connsiteX10" fmla="*/ 2947923 w 8636594"/>
              <a:gd name="connsiteY10" fmla="*/ 6411004 h 6488565"/>
              <a:gd name="connsiteX11" fmla="*/ 2997775 w 8636594"/>
              <a:gd name="connsiteY11" fmla="*/ 6394316 h 6488565"/>
              <a:gd name="connsiteX12" fmla="*/ 3047052 w 8636594"/>
              <a:gd name="connsiteY12" fmla="*/ 6377243 h 6488565"/>
              <a:gd name="connsiteX13" fmla="*/ 3095759 w 8636594"/>
              <a:gd name="connsiteY13" fmla="*/ 6359791 h 6488565"/>
              <a:gd name="connsiteX14" fmla="*/ 3143903 w 8636594"/>
              <a:gd name="connsiteY14" fmla="*/ 6341961 h 6488565"/>
              <a:gd name="connsiteX15" fmla="*/ 3191491 w 8636594"/>
              <a:gd name="connsiteY15" fmla="*/ 6323757 h 6488565"/>
              <a:gd name="connsiteX16" fmla="*/ 3238528 w 8636594"/>
              <a:gd name="connsiteY16" fmla="*/ 6305184 h 6488565"/>
              <a:gd name="connsiteX17" fmla="*/ 3285021 w 8636594"/>
              <a:gd name="connsiteY17" fmla="*/ 6286245 h 6488565"/>
              <a:gd name="connsiteX18" fmla="*/ 3330977 w 8636594"/>
              <a:gd name="connsiteY18" fmla="*/ 6266942 h 6488565"/>
              <a:gd name="connsiteX19" fmla="*/ 3376401 w 8636594"/>
              <a:gd name="connsiteY19" fmla="*/ 6247281 h 6488565"/>
              <a:gd name="connsiteX20" fmla="*/ 3421300 w 8636594"/>
              <a:gd name="connsiteY20" fmla="*/ 6227263 h 6488565"/>
              <a:gd name="connsiteX21" fmla="*/ 3465680 w 8636594"/>
              <a:gd name="connsiteY21" fmla="*/ 6206893 h 6488565"/>
              <a:gd name="connsiteX22" fmla="*/ 3509548 w 8636594"/>
              <a:gd name="connsiteY22" fmla="*/ 6186174 h 6488565"/>
              <a:gd name="connsiteX23" fmla="*/ 3552910 w 8636594"/>
              <a:gd name="connsiteY23" fmla="*/ 6165110 h 6488565"/>
              <a:gd name="connsiteX24" fmla="*/ 3595773 w 8636594"/>
              <a:gd name="connsiteY24" fmla="*/ 6143704 h 6488565"/>
              <a:gd name="connsiteX25" fmla="*/ 3638142 w 8636594"/>
              <a:gd name="connsiteY25" fmla="*/ 6121960 h 6488565"/>
              <a:gd name="connsiteX26" fmla="*/ 3680024 w 8636594"/>
              <a:gd name="connsiteY26" fmla="*/ 6099881 h 6488565"/>
              <a:gd name="connsiteX27" fmla="*/ 3721426 w 8636594"/>
              <a:gd name="connsiteY27" fmla="*/ 6077471 h 6488565"/>
              <a:gd name="connsiteX28" fmla="*/ 3762353 w 8636594"/>
              <a:gd name="connsiteY28" fmla="*/ 6054733 h 6488565"/>
              <a:gd name="connsiteX29" fmla="*/ 3802812 w 8636594"/>
              <a:gd name="connsiteY29" fmla="*/ 6031671 h 6488565"/>
              <a:gd name="connsiteX30" fmla="*/ 3842810 w 8636594"/>
              <a:gd name="connsiteY30" fmla="*/ 6008288 h 6488565"/>
              <a:gd name="connsiteX31" fmla="*/ 3882352 w 8636594"/>
              <a:gd name="connsiteY31" fmla="*/ 5984588 h 6488565"/>
              <a:gd name="connsiteX32" fmla="*/ 3921445 w 8636594"/>
              <a:gd name="connsiteY32" fmla="*/ 5960574 h 6488565"/>
              <a:gd name="connsiteX33" fmla="*/ 3960096 w 8636594"/>
              <a:gd name="connsiteY33" fmla="*/ 5936250 h 6488565"/>
              <a:gd name="connsiteX34" fmla="*/ 3998311 w 8636594"/>
              <a:gd name="connsiteY34" fmla="*/ 5911619 h 6488565"/>
              <a:gd name="connsiteX35" fmla="*/ 4036095 w 8636594"/>
              <a:gd name="connsiteY35" fmla="*/ 5886685 h 6488565"/>
              <a:gd name="connsiteX36" fmla="*/ 4073456 w 8636594"/>
              <a:gd name="connsiteY36" fmla="*/ 5861452 h 6488565"/>
              <a:gd name="connsiteX37" fmla="*/ 4110400 w 8636594"/>
              <a:gd name="connsiteY37" fmla="*/ 5835922 h 6488565"/>
              <a:gd name="connsiteX38" fmla="*/ 4146933 w 8636594"/>
              <a:gd name="connsiteY38" fmla="*/ 5810100 h 6488565"/>
              <a:gd name="connsiteX39" fmla="*/ 4183061 w 8636594"/>
              <a:gd name="connsiteY39" fmla="*/ 5783988 h 6488565"/>
              <a:gd name="connsiteX40" fmla="*/ 4218791 w 8636594"/>
              <a:gd name="connsiteY40" fmla="*/ 5757591 h 6488565"/>
              <a:gd name="connsiteX41" fmla="*/ 4254129 w 8636594"/>
              <a:gd name="connsiteY41" fmla="*/ 5730912 h 6488565"/>
              <a:gd name="connsiteX42" fmla="*/ 4289081 w 8636594"/>
              <a:gd name="connsiteY42" fmla="*/ 5703955 h 6488565"/>
              <a:gd name="connsiteX43" fmla="*/ 4323654 w 8636594"/>
              <a:gd name="connsiteY43" fmla="*/ 5676722 h 6488565"/>
              <a:gd name="connsiteX44" fmla="*/ 4357854 w 8636594"/>
              <a:gd name="connsiteY44" fmla="*/ 5649218 h 6488565"/>
              <a:gd name="connsiteX45" fmla="*/ 4391688 w 8636594"/>
              <a:gd name="connsiteY45" fmla="*/ 5621446 h 6488565"/>
              <a:gd name="connsiteX46" fmla="*/ 4425162 w 8636594"/>
              <a:gd name="connsiteY46" fmla="*/ 5593409 h 6488565"/>
              <a:gd name="connsiteX47" fmla="*/ 4458281 w 8636594"/>
              <a:gd name="connsiteY47" fmla="*/ 5565111 h 6488565"/>
              <a:gd name="connsiteX48" fmla="*/ 4491053 w 8636594"/>
              <a:gd name="connsiteY48" fmla="*/ 5536556 h 6488565"/>
              <a:gd name="connsiteX49" fmla="*/ 4523484 w 8636594"/>
              <a:gd name="connsiteY49" fmla="*/ 5507747 h 6488565"/>
              <a:gd name="connsiteX50" fmla="*/ 4555580 w 8636594"/>
              <a:gd name="connsiteY50" fmla="*/ 5478687 h 6488565"/>
              <a:gd name="connsiteX51" fmla="*/ 4587347 w 8636594"/>
              <a:gd name="connsiteY51" fmla="*/ 5449380 h 6488565"/>
              <a:gd name="connsiteX52" fmla="*/ 4618793 w 8636594"/>
              <a:gd name="connsiteY52" fmla="*/ 5419830 h 6488565"/>
              <a:gd name="connsiteX53" fmla="*/ 4649922 w 8636594"/>
              <a:gd name="connsiteY53" fmla="*/ 5390040 h 6488565"/>
              <a:gd name="connsiteX54" fmla="*/ 4680742 w 8636594"/>
              <a:gd name="connsiteY54" fmla="*/ 5360014 h 6488565"/>
              <a:gd name="connsiteX55" fmla="*/ 4711259 w 8636594"/>
              <a:gd name="connsiteY55" fmla="*/ 5329755 h 6488565"/>
              <a:gd name="connsiteX56" fmla="*/ 4741478 w 8636594"/>
              <a:gd name="connsiteY56" fmla="*/ 5299266 h 6488565"/>
              <a:gd name="connsiteX57" fmla="*/ 4771408 w 8636594"/>
              <a:gd name="connsiteY57" fmla="*/ 5268551 h 6488565"/>
              <a:gd name="connsiteX58" fmla="*/ 4801053 w 8636594"/>
              <a:gd name="connsiteY58" fmla="*/ 5237614 h 6488565"/>
              <a:gd name="connsiteX59" fmla="*/ 4830420 w 8636594"/>
              <a:gd name="connsiteY59" fmla="*/ 5206458 h 6488565"/>
              <a:gd name="connsiteX60" fmla="*/ 4859516 w 8636594"/>
              <a:gd name="connsiteY60" fmla="*/ 5175087 h 6488565"/>
              <a:gd name="connsiteX61" fmla="*/ 4888347 w 8636594"/>
              <a:gd name="connsiteY61" fmla="*/ 5143504 h 6488565"/>
              <a:gd name="connsiteX62" fmla="*/ 4916919 w 8636594"/>
              <a:gd name="connsiteY62" fmla="*/ 5111713 h 6488565"/>
              <a:gd name="connsiteX63" fmla="*/ 4945238 w 8636594"/>
              <a:gd name="connsiteY63" fmla="*/ 5079717 h 6488565"/>
              <a:gd name="connsiteX64" fmla="*/ 4973311 w 8636594"/>
              <a:gd name="connsiteY64" fmla="*/ 5047519 h 6488565"/>
              <a:gd name="connsiteX65" fmla="*/ 5001145 w 8636594"/>
              <a:gd name="connsiteY65" fmla="*/ 5015124 h 6488565"/>
              <a:gd name="connsiteX66" fmla="*/ 5028745 w 8636594"/>
              <a:gd name="connsiteY66" fmla="*/ 4982535 h 6488565"/>
              <a:gd name="connsiteX67" fmla="*/ 5056117 w 8636594"/>
              <a:gd name="connsiteY67" fmla="*/ 4949755 h 6488565"/>
              <a:gd name="connsiteX68" fmla="*/ 5083269 w 8636594"/>
              <a:gd name="connsiteY68" fmla="*/ 4916787 h 6488565"/>
              <a:gd name="connsiteX69" fmla="*/ 5110207 w 8636594"/>
              <a:gd name="connsiteY69" fmla="*/ 4883636 h 6488565"/>
              <a:gd name="connsiteX70" fmla="*/ 5136937 w 8636594"/>
              <a:gd name="connsiteY70" fmla="*/ 4850305 h 6488565"/>
              <a:gd name="connsiteX71" fmla="*/ 5163464 w 8636594"/>
              <a:gd name="connsiteY71" fmla="*/ 4816797 h 6488565"/>
              <a:gd name="connsiteX72" fmla="*/ 5215940 w 8636594"/>
              <a:gd name="connsiteY72" fmla="*/ 4749265 h 6488565"/>
              <a:gd name="connsiteX73" fmla="*/ 5267684 w 8636594"/>
              <a:gd name="connsiteY73" fmla="*/ 4681068 h 6488565"/>
              <a:gd name="connsiteX74" fmla="*/ 5318748 w 8636594"/>
              <a:gd name="connsiteY74" fmla="*/ 4612234 h 6488565"/>
              <a:gd name="connsiteX75" fmla="*/ 5369182 w 8636594"/>
              <a:gd name="connsiteY75" fmla="*/ 4542793 h 6488565"/>
              <a:gd name="connsiteX76" fmla="*/ 5419038 w 8636594"/>
              <a:gd name="connsiteY76" fmla="*/ 4472771 h 6488565"/>
              <a:gd name="connsiteX77" fmla="*/ 5468365 w 8636594"/>
              <a:gd name="connsiteY77" fmla="*/ 4402196 h 6488565"/>
              <a:gd name="connsiteX78" fmla="*/ 5517215 w 8636594"/>
              <a:gd name="connsiteY78" fmla="*/ 4331098 h 6488565"/>
              <a:gd name="connsiteX79" fmla="*/ 5565637 w 8636594"/>
              <a:gd name="connsiteY79" fmla="*/ 4259503 h 6488565"/>
              <a:gd name="connsiteX80" fmla="*/ 5613684 w 8636594"/>
              <a:gd name="connsiteY80" fmla="*/ 4187441 h 6488565"/>
              <a:gd name="connsiteX81" fmla="*/ 5685160 w 8636594"/>
              <a:gd name="connsiteY81" fmla="*/ 4078531 h 6488565"/>
              <a:gd name="connsiteX82" fmla="*/ 5756074 w 8636594"/>
              <a:gd name="connsiteY82" fmla="*/ 3968727 h 6488565"/>
              <a:gd name="connsiteX83" fmla="*/ 5873483 w 8636594"/>
              <a:gd name="connsiteY83" fmla="*/ 3783989 h 6488565"/>
              <a:gd name="connsiteX84" fmla="*/ 6203209 w 8636594"/>
              <a:gd name="connsiteY84" fmla="*/ 3258640 h 6488565"/>
              <a:gd name="connsiteX85" fmla="*/ 6299430 w 8636594"/>
              <a:gd name="connsiteY85" fmla="*/ 3107321 h 6488565"/>
              <a:gd name="connsiteX86" fmla="*/ 6372650 w 8636594"/>
              <a:gd name="connsiteY86" fmla="*/ 2993735 h 6488565"/>
              <a:gd name="connsiteX87" fmla="*/ 6453197 w 8636594"/>
              <a:gd name="connsiteY87" fmla="*/ 2869788 h 6488565"/>
              <a:gd name="connsiteX88" fmla="*/ 6564167 w 8636594"/>
              <a:gd name="connsiteY88" fmla="*/ 2696807 h 6488565"/>
              <a:gd name="connsiteX89" fmla="*/ 6976233 w 8636594"/>
              <a:gd name="connsiteY89" fmla="*/ 2045274 h 6488565"/>
              <a:gd name="connsiteX90" fmla="*/ 7086755 w 8636594"/>
              <a:gd name="connsiteY90" fmla="*/ 1872743 h 6488565"/>
              <a:gd name="connsiteX91" fmla="*/ 7170279 w 8636594"/>
              <a:gd name="connsiteY91" fmla="*/ 1744202 h 6488565"/>
              <a:gd name="connsiteX92" fmla="*/ 7226351 w 8636594"/>
              <a:gd name="connsiteY92" fmla="*/ 1659017 h 6488565"/>
              <a:gd name="connsiteX93" fmla="*/ 7282789 w 8636594"/>
              <a:gd name="connsiteY93" fmla="*/ 1574303 h 6488565"/>
              <a:gd name="connsiteX94" fmla="*/ 7339643 w 8636594"/>
              <a:gd name="connsiteY94" fmla="*/ 1490113 h 6488565"/>
              <a:gd name="connsiteX95" fmla="*/ 7396957 w 8636594"/>
              <a:gd name="connsiteY95" fmla="*/ 1406503 h 6488565"/>
              <a:gd name="connsiteX96" fmla="*/ 7454781 w 8636594"/>
              <a:gd name="connsiteY96" fmla="*/ 1323526 h 6488565"/>
              <a:gd name="connsiteX97" fmla="*/ 7513161 w 8636594"/>
              <a:gd name="connsiteY97" fmla="*/ 1241237 h 6488565"/>
              <a:gd name="connsiteX98" fmla="*/ 7572144 w 8636594"/>
              <a:gd name="connsiteY98" fmla="*/ 1159689 h 6488565"/>
              <a:gd name="connsiteX99" fmla="*/ 7601877 w 8636594"/>
              <a:gd name="connsiteY99" fmla="*/ 1119210 h 6488565"/>
              <a:gd name="connsiteX100" fmla="*/ 7631779 w 8636594"/>
              <a:gd name="connsiteY100" fmla="*/ 1078937 h 6488565"/>
              <a:gd name="connsiteX101" fmla="*/ 7661855 w 8636594"/>
              <a:gd name="connsiteY101" fmla="*/ 1038876 h 6488565"/>
              <a:gd name="connsiteX102" fmla="*/ 7692111 w 8636594"/>
              <a:gd name="connsiteY102" fmla="*/ 999035 h 6488565"/>
              <a:gd name="connsiteX103" fmla="*/ 7722554 w 8636594"/>
              <a:gd name="connsiteY103" fmla="*/ 959419 h 6488565"/>
              <a:gd name="connsiteX104" fmla="*/ 7753190 w 8636594"/>
              <a:gd name="connsiteY104" fmla="*/ 920037 h 6488565"/>
              <a:gd name="connsiteX105" fmla="*/ 7784023 w 8636594"/>
              <a:gd name="connsiteY105" fmla="*/ 880894 h 6488565"/>
              <a:gd name="connsiteX106" fmla="*/ 7815061 w 8636594"/>
              <a:gd name="connsiteY106" fmla="*/ 841997 h 6488565"/>
              <a:gd name="connsiteX107" fmla="*/ 7846308 w 8636594"/>
              <a:gd name="connsiteY107" fmla="*/ 803354 h 6488565"/>
              <a:gd name="connsiteX108" fmla="*/ 7877772 w 8636594"/>
              <a:gd name="connsiteY108" fmla="*/ 764970 h 6488565"/>
              <a:gd name="connsiteX109" fmla="*/ 7909458 w 8636594"/>
              <a:gd name="connsiteY109" fmla="*/ 726853 h 6488565"/>
              <a:gd name="connsiteX110" fmla="*/ 7941371 w 8636594"/>
              <a:gd name="connsiteY110" fmla="*/ 689010 h 6488565"/>
              <a:gd name="connsiteX111" fmla="*/ 7973518 w 8636594"/>
              <a:gd name="connsiteY111" fmla="*/ 651447 h 6488565"/>
              <a:gd name="connsiteX112" fmla="*/ 8005905 w 8636594"/>
              <a:gd name="connsiteY112" fmla="*/ 614171 h 6488565"/>
              <a:gd name="connsiteX113" fmla="*/ 8038538 w 8636594"/>
              <a:gd name="connsiteY113" fmla="*/ 577189 h 6488565"/>
              <a:gd name="connsiteX114" fmla="*/ 8071421 w 8636594"/>
              <a:gd name="connsiteY114" fmla="*/ 540507 h 6488565"/>
              <a:gd name="connsiteX115" fmla="*/ 8104563 w 8636594"/>
              <a:gd name="connsiteY115" fmla="*/ 504132 h 6488565"/>
              <a:gd name="connsiteX116" fmla="*/ 8137967 w 8636594"/>
              <a:gd name="connsiteY116" fmla="*/ 468072 h 6488565"/>
              <a:gd name="connsiteX117" fmla="*/ 8171641 w 8636594"/>
              <a:gd name="connsiteY117" fmla="*/ 432332 h 6488565"/>
              <a:gd name="connsiteX118" fmla="*/ 8205590 w 8636594"/>
              <a:gd name="connsiteY118" fmla="*/ 396920 h 6488565"/>
              <a:gd name="connsiteX119" fmla="*/ 8239820 w 8636594"/>
              <a:gd name="connsiteY119" fmla="*/ 361843 h 6488565"/>
              <a:gd name="connsiteX120" fmla="*/ 8274337 w 8636594"/>
              <a:gd name="connsiteY120" fmla="*/ 327107 h 6488565"/>
              <a:gd name="connsiteX121" fmla="*/ 8309147 w 8636594"/>
              <a:gd name="connsiteY121" fmla="*/ 292718 h 6488565"/>
              <a:gd name="connsiteX122" fmla="*/ 8344256 w 8636594"/>
              <a:gd name="connsiteY122" fmla="*/ 258685 h 6488565"/>
              <a:gd name="connsiteX123" fmla="*/ 8379669 w 8636594"/>
              <a:gd name="connsiteY123" fmla="*/ 225013 h 6488565"/>
              <a:gd name="connsiteX124" fmla="*/ 8415394 w 8636594"/>
              <a:gd name="connsiteY124" fmla="*/ 191709 h 6488565"/>
              <a:gd name="connsiteX125" fmla="*/ 8451434 w 8636594"/>
              <a:gd name="connsiteY125" fmla="*/ 158780 h 6488565"/>
              <a:gd name="connsiteX126" fmla="*/ 8487798 w 8636594"/>
              <a:gd name="connsiteY126" fmla="*/ 126233 h 6488565"/>
              <a:gd name="connsiteX127" fmla="*/ 8524489 w 8636594"/>
              <a:gd name="connsiteY127" fmla="*/ 94075 h 6488565"/>
              <a:gd name="connsiteX128" fmla="*/ 8561515 w 8636594"/>
              <a:gd name="connsiteY128" fmla="*/ 62312 h 6488565"/>
              <a:gd name="connsiteX129" fmla="*/ 8598881 w 8636594"/>
              <a:gd name="connsiteY129" fmla="*/ 30951 h 6488565"/>
              <a:gd name="connsiteX130" fmla="*/ 8636594 w 8636594"/>
              <a:gd name="connsiteY130" fmla="*/ 0 h 6488565"/>
              <a:gd name="connsiteX0" fmla="*/ 8636594 w 8636594"/>
              <a:gd name="connsiteY0" fmla="*/ 0 h 6473849"/>
              <a:gd name="connsiteX1" fmla="*/ 5293 w 8636594"/>
              <a:gd name="connsiteY1" fmla="*/ 0 h 6473849"/>
              <a:gd name="connsiteX2" fmla="*/ 0 w 8636594"/>
              <a:gd name="connsiteY2" fmla="*/ 5587843 h 6473849"/>
              <a:gd name="connsiteX3" fmla="*/ 1594033 w 8636594"/>
              <a:gd name="connsiteY3" fmla="*/ 5600057 h 6473849"/>
              <a:gd name="connsiteX4" fmla="*/ 1686068 w 8636594"/>
              <a:gd name="connsiteY4" fmla="*/ 5599745 h 6473849"/>
              <a:gd name="connsiteX5" fmla="*/ 2742629 w 8636594"/>
              <a:gd name="connsiteY5" fmla="*/ 6473849 h 6473849"/>
              <a:gd name="connsiteX6" fmla="*/ 2794848 w 8636594"/>
              <a:gd name="connsiteY6" fmla="*/ 6458731 h 6473849"/>
              <a:gd name="connsiteX7" fmla="*/ 2846466 w 8636594"/>
              <a:gd name="connsiteY7" fmla="*/ 6443216 h 6473849"/>
              <a:gd name="connsiteX8" fmla="*/ 2897488 w 8636594"/>
              <a:gd name="connsiteY8" fmla="*/ 6427305 h 6473849"/>
              <a:gd name="connsiteX9" fmla="*/ 2947923 w 8636594"/>
              <a:gd name="connsiteY9" fmla="*/ 6411004 h 6473849"/>
              <a:gd name="connsiteX10" fmla="*/ 2997775 w 8636594"/>
              <a:gd name="connsiteY10" fmla="*/ 6394316 h 6473849"/>
              <a:gd name="connsiteX11" fmla="*/ 3047052 w 8636594"/>
              <a:gd name="connsiteY11" fmla="*/ 6377243 h 6473849"/>
              <a:gd name="connsiteX12" fmla="*/ 3095759 w 8636594"/>
              <a:gd name="connsiteY12" fmla="*/ 6359791 h 6473849"/>
              <a:gd name="connsiteX13" fmla="*/ 3143903 w 8636594"/>
              <a:gd name="connsiteY13" fmla="*/ 6341961 h 6473849"/>
              <a:gd name="connsiteX14" fmla="*/ 3191491 w 8636594"/>
              <a:gd name="connsiteY14" fmla="*/ 6323757 h 6473849"/>
              <a:gd name="connsiteX15" fmla="*/ 3238528 w 8636594"/>
              <a:gd name="connsiteY15" fmla="*/ 6305184 h 6473849"/>
              <a:gd name="connsiteX16" fmla="*/ 3285021 w 8636594"/>
              <a:gd name="connsiteY16" fmla="*/ 6286245 h 6473849"/>
              <a:gd name="connsiteX17" fmla="*/ 3330977 w 8636594"/>
              <a:gd name="connsiteY17" fmla="*/ 6266942 h 6473849"/>
              <a:gd name="connsiteX18" fmla="*/ 3376401 w 8636594"/>
              <a:gd name="connsiteY18" fmla="*/ 6247281 h 6473849"/>
              <a:gd name="connsiteX19" fmla="*/ 3421300 w 8636594"/>
              <a:gd name="connsiteY19" fmla="*/ 6227263 h 6473849"/>
              <a:gd name="connsiteX20" fmla="*/ 3465680 w 8636594"/>
              <a:gd name="connsiteY20" fmla="*/ 6206893 h 6473849"/>
              <a:gd name="connsiteX21" fmla="*/ 3509548 w 8636594"/>
              <a:gd name="connsiteY21" fmla="*/ 6186174 h 6473849"/>
              <a:gd name="connsiteX22" fmla="*/ 3552910 w 8636594"/>
              <a:gd name="connsiteY22" fmla="*/ 6165110 h 6473849"/>
              <a:gd name="connsiteX23" fmla="*/ 3595773 w 8636594"/>
              <a:gd name="connsiteY23" fmla="*/ 6143704 h 6473849"/>
              <a:gd name="connsiteX24" fmla="*/ 3638142 w 8636594"/>
              <a:gd name="connsiteY24" fmla="*/ 6121960 h 6473849"/>
              <a:gd name="connsiteX25" fmla="*/ 3680024 w 8636594"/>
              <a:gd name="connsiteY25" fmla="*/ 6099881 h 6473849"/>
              <a:gd name="connsiteX26" fmla="*/ 3721426 w 8636594"/>
              <a:gd name="connsiteY26" fmla="*/ 6077471 h 6473849"/>
              <a:gd name="connsiteX27" fmla="*/ 3762353 w 8636594"/>
              <a:gd name="connsiteY27" fmla="*/ 6054733 h 6473849"/>
              <a:gd name="connsiteX28" fmla="*/ 3802812 w 8636594"/>
              <a:gd name="connsiteY28" fmla="*/ 6031671 h 6473849"/>
              <a:gd name="connsiteX29" fmla="*/ 3842810 w 8636594"/>
              <a:gd name="connsiteY29" fmla="*/ 6008288 h 6473849"/>
              <a:gd name="connsiteX30" fmla="*/ 3882352 w 8636594"/>
              <a:gd name="connsiteY30" fmla="*/ 5984588 h 6473849"/>
              <a:gd name="connsiteX31" fmla="*/ 3921445 w 8636594"/>
              <a:gd name="connsiteY31" fmla="*/ 5960574 h 6473849"/>
              <a:gd name="connsiteX32" fmla="*/ 3960096 w 8636594"/>
              <a:gd name="connsiteY32" fmla="*/ 5936250 h 6473849"/>
              <a:gd name="connsiteX33" fmla="*/ 3998311 w 8636594"/>
              <a:gd name="connsiteY33" fmla="*/ 5911619 h 6473849"/>
              <a:gd name="connsiteX34" fmla="*/ 4036095 w 8636594"/>
              <a:gd name="connsiteY34" fmla="*/ 5886685 h 6473849"/>
              <a:gd name="connsiteX35" fmla="*/ 4073456 w 8636594"/>
              <a:gd name="connsiteY35" fmla="*/ 5861452 h 6473849"/>
              <a:gd name="connsiteX36" fmla="*/ 4110400 w 8636594"/>
              <a:gd name="connsiteY36" fmla="*/ 5835922 h 6473849"/>
              <a:gd name="connsiteX37" fmla="*/ 4146933 w 8636594"/>
              <a:gd name="connsiteY37" fmla="*/ 5810100 h 6473849"/>
              <a:gd name="connsiteX38" fmla="*/ 4183061 w 8636594"/>
              <a:gd name="connsiteY38" fmla="*/ 5783988 h 6473849"/>
              <a:gd name="connsiteX39" fmla="*/ 4218791 w 8636594"/>
              <a:gd name="connsiteY39" fmla="*/ 5757591 h 6473849"/>
              <a:gd name="connsiteX40" fmla="*/ 4254129 w 8636594"/>
              <a:gd name="connsiteY40" fmla="*/ 5730912 h 6473849"/>
              <a:gd name="connsiteX41" fmla="*/ 4289081 w 8636594"/>
              <a:gd name="connsiteY41" fmla="*/ 5703955 h 6473849"/>
              <a:gd name="connsiteX42" fmla="*/ 4323654 w 8636594"/>
              <a:gd name="connsiteY42" fmla="*/ 5676722 h 6473849"/>
              <a:gd name="connsiteX43" fmla="*/ 4357854 w 8636594"/>
              <a:gd name="connsiteY43" fmla="*/ 5649218 h 6473849"/>
              <a:gd name="connsiteX44" fmla="*/ 4391688 w 8636594"/>
              <a:gd name="connsiteY44" fmla="*/ 5621446 h 6473849"/>
              <a:gd name="connsiteX45" fmla="*/ 4425162 w 8636594"/>
              <a:gd name="connsiteY45" fmla="*/ 5593409 h 6473849"/>
              <a:gd name="connsiteX46" fmla="*/ 4458281 w 8636594"/>
              <a:gd name="connsiteY46" fmla="*/ 5565111 h 6473849"/>
              <a:gd name="connsiteX47" fmla="*/ 4491053 w 8636594"/>
              <a:gd name="connsiteY47" fmla="*/ 5536556 h 6473849"/>
              <a:gd name="connsiteX48" fmla="*/ 4523484 w 8636594"/>
              <a:gd name="connsiteY48" fmla="*/ 5507747 h 6473849"/>
              <a:gd name="connsiteX49" fmla="*/ 4555580 w 8636594"/>
              <a:gd name="connsiteY49" fmla="*/ 5478687 h 6473849"/>
              <a:gd name="connsiteX50" fmla="*/ 4587347 w 8636594"/>
              <a:gd name="connsiteY50" fmla="*/ 5449380 h 6473849"/>
              <a:gd name="connsiteX51" fmla="*/ 4618793 w 8636594"/>
              <a:gd name="connsiteY51" fmla="*/ 5419830 h 6473849"/>
              <a:gd name="connsiteX52" fmla="*/ 4649922 w 8636594"/>
              <a:gd name="connsiteY52" fmla="*/ 5390040 h 6473849"/>
              <a:gd name="connsiteX53" fmla="*/ 4680742 w 8636594"/>
              <a:gd name="connsiteY53" fmla="*/ 5360014 h 6473849"/>
              <a:gd name="connsiteX54" fmla="*/ 4711259 w 8636594"/>
              <a:gd name="connsiteY54" fmla="*/ 5329755 h 6473849"/>
              <a:gd name="connsiteX55" fmla="*/ 4741478 w 8636594"/>
              <a:gd name="connsiteY55" fmla="*/ 5299266 h 6473849"/>
              <a:gd name="connsiteX56" fmla="*/ 4771408 w 8636594"/>
              <a:gd name="connsiteY56" fmla="*/ 5268551 h 6473849"/>
              <a:gd name="connsiteX57" fmla="*/ 4801053 w 8636594"/>
              <a:gd name="connsiteY57" fmla="*/ 5237614 h 6473849"/>
              <a:gd name="connsiteX58" fmla="*/ 4830420 w 8636594"/>
              <a:gd name="connsiteY58" fmla="*/ 5206458 h 6473849"/>
              <a:gd name="connsiteX59" fmla="*/ 4859516 w 8636594"/>
              <a:gd name="connsiteY59" fmla="*/ 5175087 h 6473849"/>
              <a:gd name="connsiteX60" fmla="*/ 4888347 w 8636594"/>
              <a:gd name="connsiteY60" fmla="*/ 5143504 h 6473849"/>
              <a:gd name="connsiteX61" fmla="*/ 4916919 w 8636594"/>
              <a:gd name="connsiteY61" fmla="*/ 5111713 h 6473849"/>
              <a:gd name="connsiteX62" fmla="*/ 4945238 w 8636594"/>
              <a:gd name="connsiteY62" fmla="*/ 5079717 h 6473849"/>
              <a:gd name="connsiteX63" fmla="*/ 4973311 w 8636594"/>
              <a:gd name="connsiteY63" fmla="*/ 5047519 h 6473849"/>
              <a:gd name="connsiteX64" fmla="*/ 5001145 w 8636594"/>
              <a:gd name="connsiteY64" fmla="*/ 5015124 h 6473849"/>
              <a:gd name="connsiteX65" fmla="*/ 5028745 w 8636594"/>
              <a:gd name="connsiteY65" fmla="*/ 4982535 h 6473849"/>
              <a:gd name="connsiteX66" fmla="*/ 5056117 w 8636594"/>
              <a:gd name="connsiteY66" fmla="*/ 4949755 h 6473849"/>
              <a:gd name="connsiteX67" fmla="*/ 5083269 w 8636594"/>
              <a:gd name="connsiteY67" fmla="*/ 4916787 h 6473849"/>
              <a:gd name="connsiteX68" fmla="*/ 5110207 w 8636594"/>
              <a:gd name="connsiteY68" fmla="*/ 4883636 h 6473849"/>
              <a:gd name="connsiteX69" fmla="*/ 5136937 w 8636594"/>
              <a:gd name="connsiteY69" fmla="*/ 4850305 h 6473849"/>
              <a:gd name="connsiteX70" fmla="*/ 5163464 w 8636594"/>
              <a:gd name="connsiteY70" fmla="*/ 4816797 h 6473849"/>
              <a:gd name="connsiteX71" fmla="*/ 5215940 w 8636594"/>
              <a:gd name="connsiteY71" fmla="*/ 4749265 h 6473849"/>
              <a:gd name="connsiteX72" fmla="*/ 5267684 w 8636594"/>
              <a:gd name="connsiteY72" fmla="*/ 4681068 h 6473849"/>
              <a:gd name="connsiteX73" fmla="*/ 5318748 w 8636594"/>
              <a:gd name="connsiteY73" fmla="*/ 4612234 h 6473849"/>
              <a:gd name="connsiteX74" fmla="*/ 5369182 w 8636594"/>
              <a:gd name="connsiteY74" fmla="*/ 4542793 h 6473849"/>
              <a:gd name="connsiteX75" fmla="*/ 5419038 w 8636594"/>
              <a:gd name="connsiteY75" fmla="*/ 4472771 h 6473849"/>
              <a:gd name="connsiteX76" fmla="*/ 5468365 w 8636594"/>
              <a:gd name="connsiteY76" fmla="*/ 4402196 h 6473849"/>
              <a:gd name="connsiteX77" fmla="*/ 5517215 w 8636594"/>
              <a:gd name="connsiteY77" fmla="*/ 4331098 h 6473849"/>
              <a:gd name="connsiteX78" fmla="*/ 5565637 w 8636594"/>
              <a:gd name="connsiteY78" fmla="*/ 4259503 h 6473849"/>
              <a:gd name="connsiteX79" fmla="*/ 5613684 w 8636594"/>
              <a:gd name="connsiteY79" fmla="*/ 4187441 h 6473849"/>
              <a:gd name="connsiteX80" fmla="*/ 5685160 w 8636594"/>
              <a:gd name="connsiteY80" fmla="*/ 4078531 h 6473849"/>
              <a:gd name="connsiteX81" fmla="*/ 5756074 w 8636594"/>
              <a:gd name="connsiteY81" fmla="*/ 3968727 h 6473849"/>
              <a:gd name="connsiteX82" fmla="*/ 5873483 w 8636594"/>
              <a:gd name="connsiteY82" fmla="*/ 3783989 h 6473849"/>
              <a:gd name="connsiteX83" fmla="*/ 6203209 w 8636594"/>
              <a:gd name="connsiteY83" fmla="*/ 3258640 h 6473849"/>
              <a:gd name="connsiteX84" fmla="*/ 6299430 w 8636594"/>
              <a:gd name="connsiteY84" fmla="*/ 3107321 h 6473849"/>
              <a:gd name="connsiteX85" fmla="*/ 6372650 w 8636594"/>
              <a:gd name="connsiteY85" fmla="*/ 2993735 h 6473849"/>
              <a:gd name="connsiteX86" fmla="*/ 6453197 w 8636594"/>
              <a:gd name="connsiteY86" fmla="*/ 2869788 h 6473849"/>
              <a:gd name="connsiteX87" fmla="*/ 6564167 w 8636594"/>
              <a:gd name="connsiteY87" fmla="*/ 2696807 h 6473849"/>
              <a:gd name="connsiteX88" fmla="*/ 6976233 w 8636594"/>
              <a:gd name="connsiteY88" fmla="*/ 2045274 h 6473849"/>
              <a:gd name="connsiteX89" fmla="*/ 7086755 w 8636594"/>
              <a:gd name="connsiteY89" fmla="*/ 1872743 h 6473849"/>
              <a:gd name="connsiteX90" fmla="*/ 7170279 w 8636594"/>
              <a:gd name="connsiteY90" fmla="*/ 1744202 h 6473849"/>
              <a:gd name="connsiteX91" fmla="*/ 7226351 w 8636594"/>
              <a:gd name="connsiteY91" fmla="*/ 1659017 h 6473849"/>
              <a:gd name="connsiteX92" fmla="*/ 7282789 w 8636594"/>
              <a:gd name="connsiteY92" fmla="*/ 1574303 h 6473849"/>
              <a:gd name="connsiteX93" fmla="*/ 7339643 w 8636594"/>
              <a:gd name="connsiteY93" fmla="*/ 1490113 h 6473849"/>
              <a:gd name="connsiteX94" fmla="*/ 7396957 w 8636594"/>
              <a:gd name="connsiteY94" fmla="*/ 1406503 h 6473849"/>
              <a:gd name="connsiteX95" fmla="*/ 7454781 w 8636594"/>
              <a:gd name="connsiteY95" fmla="*/ 1323526 h 6473849"/>
              <a:gd name="connsiteX96" fmla="*/ 7513161 w 8636594"/>
              <a:gd name="connsiteY96" fmla="*/ 1241237 h 6473849"/>
              <a:gd name="connsiteX97" fmla="*/ 7572144 w 8636594"/>
              <a:gd name="connsiteY97" fmla="*/ 1159689 h 6473849"/>
              <a:gd name="connsiteX98" fmla="*/ 7601877 w 8636594"/>
              <a:gd name="connsiteY98" fmla="*/ 1119210 h 6473849"/>
              <a:gd name="connsiteX99" fmla="*/ 7631779 w 8636594"/>
              <a:gd name="connsiteY99" fmla="*/ 1078937 h 6473849"/>
              <a:gd name="connsiteX100" fmla="*/ 7661855 w 8636594"/>
              <a:gd name="connsiteY100" fmla="*/ 1038876 h 6473849"/>
              <a:gd name="connsiteX101" fmla="*/ 7692111 w 8636594"/>
              <a:gd name="connsiteY101" fmla="*/ 999035 h 6473849"/>
              <a:gd name="connsiteX102" fmla="*/ 7722554 w 8636594"/>
              <a:gd name="connsiteY102" fmla="*/ 959419 h 6473849"/>
              <a:gd name="connsiteX103" fmla="*/ 7753190 w 8636594"/>
              <a:gd name="connsiteY103" fmla="*/ 920037 h 6473849"/>
              <a:gd name="connsiteX104" fmla="*/ 7784023 w 8636594"/>
              <a:gd name="connsiteY104" fmla="*/ 880894 h 6473849"/>
              <a:gd name="connsiteX105" fmla="*/ 7815061 w 8636594"/>
              <a:gd name="connsiteY105" fmla="*/ 841997 h 6473849"/>
              <a:gd name="connsiteX106" fmla="*/ 7846308 w 8636594"/>
              <a:gd name="connsiteY106" fmla="*/ 803354 h 6473849"/>
              <a:gd name="connsiteX107" fmla="*/ 7877772 w 8636594"/>
              <a:gd name="connsiteY107" fmla="*/ 764970 h 6473849"/>
              <a:gd name="connsiteX108" fmla="*/ 7909458 w 8636594"/>
              <a:gd name="connsiteY108" fmla="*/ 726853 h 6473849"/>
              <a:gd name="connsiteX109" fmla="*/ 7941371 w 8636594"/>
              <a:gd name="connsiteY109" fmla="*/ 689010 h 6473849"/>
              <a:gd name="connsiteX110" fmla="*/ 7973518 w 8636594"/>
              <a:gd name="connsiteY110" fmla="*/ 651447 h 6473849"/>
              <a:gd name="connsiteX111" fmla="*/ 8005905 w 8636594"/>
              <a:gd name="connsiteY111" fmla="*/ 614171 h 6473849"/>
              <a:gd name="connsiteX112" fmla="*/ 8038538 w 8636594"/>
              <a:gd name="connsiteY112" fmla="*/ 577189 h 6473849"/>
              <a:gd name="connsiteX113" fmla="*/ 8071421 w 8636594"/>
              <a:gd name="connsiteY113" fmla="*/ 540507 h 6473849"/>
              <a:gd name="connsiteX114" fmla="*/ 8104563 w 8636594"/>
              <a:gd name="connsiteY114" fmla="*/ 504132 h 6473849"/>
              <a:gd name="connsiteX115" fmla="*/ 8137967 w 8636594"/>
              <a:gd name="connsiteY115" fmla="*/ 468072 h 6473849"/>
              <a:gd name="connsiteX116" fmla="*/ 8171641 w 8636594"/>
              <a:gd name="connsiteY116" fmla="*/ 432332 h 6473849"/>
              <a:gd name="connsiteX117" fmla="*/ 8205590 w 8636594"/>
              <a:gd name="connsiteY117" fmla="*/ 396920 h 6473849"/>
              <a:gd name="connsiteX118" fmla="*/ 8239820 w 8636594"/>
              <a:gd name="connsiteY118" fmla="*/ 361843 h 6473849"/>
              <a:gd name="connsiteX119" fmla="*/ 8274337 w 8636594"/>
              <a:gd name="connsiteY119" fmla="*/ 327107 h 6473849"/>
              <a:gd name="connsiteX120" fmla="*/ 8309147 w 8636594"/>
              <a:gd name="connsiteY120" fmla="*/ 292718 h 6473849"/>
              <a:gd name="connsiteX121" fmla="*/ 8344256 w 8636594"/>
              <a:gd name="connsiteY121" fmla="*/ 258685 h 6473849"/>
              <a:gd name="connsiteX122" fmla="*/ 8379669 w 8636594"/>
              <a:gd name="connsiteY122" fmla="*/ 225013 h 6473849"/>
              <a:gd name="connsiteX123" fmla="*/ 8415394 w 8636594"/>
              <a:gd name="connsiteY123" fmla="*/ 191709 h 6473849"/>
              <a:gd name="connsiteX124" fmla="*/ 8451434 w 8636594"/>
              <a:gd name="connsiteY124" fmla="*/ 158780 h 6473849"/>
              <a:gd name="connsiteX125" fmla="*/ 8487798 w 8636594"/>
              <a:gd name="connsiteY125" fmla="*/ 126233 h 6473849"/>
              <a:gd name="connsiteX126" fmla="*/ 8524489 w 8636594"/>
              <a:gd name="connsiteY126" fmla="*/ 94075 h 6473849"/>
              <a:gd name="connsiteX127" fmla="*/ 8561515 w 8636594"/>
              <a:gd name="connsiteY127" fmla="*/ 62312 h 6473849"/>
              <a:gd name="connsiteX128" fmla="*/ 8598881 w 8636594"/>
              <a:gd name="connsiteY128" fmla="*/ 30951 h 6473849"/>
              <a:gd name="connsiteX129" fmla="*/ 8636594 w 8636594"/>
              <a:gd name="connsiteY129" fmla="*/ 0 h 6473849"/>
              <a:gd name="connsiteX0" fmla="*/ 8636594 w 8636594"/>
              <a:gd name="connsiteY0" fmla="*/ 0 h 6458731"/>
              <a:gd name="connsiteX1" fmla="*/ 5293 w 8636594"/>
              <a:gd name="connsiteY1" fmla="*/ 0 h 6458731"/>
              <a:gd name="connsiteX2" fmla="*/ 0 w 8636594"/>
              <a:gd name="connsiteY2" fmla="*/ 5587843 h 6458731"/>
              <a:gd name="connsiteX3" fmla="*/ 1594033 w 8636594"/>
              <a:gd name="connsiteY3" fmla="*/ 5600057 h 6458731"/>
              <a:gd name="connsiteX4" fmla="*/ 1686068 w 8636594"/>
              <a:gd name="connsiteY4" fmla="*/ 5599745 h 6458731"/>
              <a:gd name="connsiteX5" fmla="*/ 2794848 w 8636594"/>
              <a:gd name="connsiteY5" fmla="*/ 6458731 h 6458731"/>
              <a:gd name="connsiteX6" fmla="*/ 2846466 w 8636594"/>
              <a:gd name="connsiteY6" fmla="*/ 6443216 h 6458731"/>
              <a:gd name="connsiteX7" fmla="*/ 2897488 w 8636594"/>
              <a:gd name="connsiteY7" fmla="*/ 6427305 h 6458731"/>
              <a:gd name="connsiteX8" fmla="*/ 2947923 w 8636594"/>
              <a:gd name="connsiteY8" fmla="*/ 6411004 h 6458731"/>
              <a:gd name="connsiteX9" fmla="*/ 2997775 w 8636594"/>
              <a:gd name="connsiteY9" fmla="*/ 6394316 h 6458731"/>
              <a:gd name="connsiteX10" fmla="*/ 3047052 w 8636594"/>
              <a:gd name="connsiteY10" fmla="*/ 6377243 h 6458731"/>
              <a:gd name="connsiteX11" fmla="*/ 3095759 w 8636594"/>
              <a:gd name="connsiteY11" fmla="*/ 6359791 h 6458731"/>
              <a:gd name="connsiteX12" fmla="*/ 3143903 w 8636594"/>
              <a:gd name="connsiteY12" fmla="*/ 6341961 h 6458731"/>
              <a:gd name="connsiteX13" fmla="*/ 3191491 w 8636594"/>
              <a:gd name="connsiteY13" fmla="*/ 6323757 h 6458731"/>
              <a:gd name="connsiteX14" fmla="*/ 3238528 w 8636594"/>
              <a:gd name="connsiteY14" fmla="*/ 6305184 h 6458731"/>
              <a:gd name="connsiteX15" fmla="*/ 3285021 w 8636594"/>
              <a:gd name="connsiteY15" fmla="*/ 6286245 h 6458731"/>
              <a:gd name="connsiteX16" fmla="*/ 3330977 w 8636594"/>
              <a:gd name="connsiteY16" fmla="*/ 6266942 h 6458731"/>
              <a:gd name="connsiteX17" fmla="*/ 3376401 w 8636594"/>
              <a:gd name="connsiteY17" fmla="*/ 6247281 h 6458731"/>
              <a:gd name="connsiteX18" fmla="*/ 3421300 w 8636594"/>
              <a:gd name="connsiteY18" fmla="*/ 6227263 h 6458731"/>
              <a:gd name="connsiteX19" fmla="*/ 3465680 w 8636594"/>
              <a:gd name="connsiteY19" fmla="*/ 6206893 h 6458731"/>
              <a:gd name="connsiteX20" fmla="*/ 3509548 w 8636594"/>
              <a:gd name="connsiteY20" fmla="*/ 6186174 h 6458731"/>
              <a:gd name="connsiteX21" fmla="*/ 3552910 w 8636594"/>
              <a:gd name="connsiteY21" fmla="*/ 6165110 h 6458731"/>
              <a:gd name="connsiteX22" fmla="*/ 3595773 w 8636594"/>
              <a:gd name="connsiteY22" fmla="*/ 6143704 h 6458731"/>
              <a:gd name="connsiteX23" fmla="*/ 3638142 w 8636594"/>
              <a:gd name="connsiteY23" fmla="*/ 6121960 h 6458731"/>
              <a:gd name="connsiteX24" fmla="*/ 3680024 w 8636594"/>
              <a:gd name="connsiteY24" fmla="*/ 6099881 h 6458731"/>
              <a:gd name="connsiteX25" fmla="*/ 3721426 w 8636594"/>
              <a:gd name="connsiteY25" fmla="*/ 6077471 h 6458731"/>
              <a:gd name="connsiteX26" fmla="*/ 3762353 w 8636594"/>
              <a:gd name="connsiteY26" fmla="*/ 6054733 h 6458731"/>
              <a:gd name="connsiteX27" fmla="*/ 3802812 w 8636594"/>
              <a:gd name="connsiteY27" fmla="*/ 6031671 h 6458731"/>
              <a:gd name="connsiteX28" fmla="*/ 3842810 w 8636594"/>
              <a:gd name="connsiteY28" fmla="*/ 6008288 h 6458731"/>
              <a:gd name="connsiteX29" fmla="*/ 3882352 w 8636594"/>
              <a:gd name="connsiteY29" fmla="*/ 5984588 h 6458731"/>
              <a:gd name="connsiteX30" fmla="*/ 3921445 w 8636594"/>
              <a:gd name="connsiteY30" fmla="*/ 5960574 h 6458731"/>
              <a:gd name="connsiteX31" fmla="*/ 3960096 w 8636594"/>
              <a:gd name="connsiteY31" fmla="*/ 5936250 h 6458731"/>
              <a:gd name="connsiteX32" fmla="*/ 3998311 w 8636594"/>
              <a:gd name="connsiteY32" fmla="*/ 5911619 h 6458731"/>
              <a:gd name="connsiteX33" fmla="*/ 4036095 w 8636594"/>
              <a:gd name="connsiteY33" fmla="*/ 5886685 h 6458731"/>
              <a:gd name="connsiteX34" fmla="*/ 4073456 w 8636594"/>
              <a:gd name="connsiteY34" fmla="*/ 5861452 h 6458731"/>
              <a:gd name="connsiteX35" fmla="*/ 4110400 w 8636594"/>
              <a:gd name="connsiteY35" fmla="*/ 5835922 h 6458731"/>
              <a:gd name="connsiteX36" fmla="*/ 4146933 w 8636594"/>
              <a:gd name="connsiteY36" fmla="*/ 5810100 h 6458731"/>
              <a:gd name="connsiteX37" fmla="*/ 4183061 w 8636594"/>
              <a:gd name="connsiteY37" fmla="*/ 5783988 h 6458731"/>
              <a:gd name="connsiteX38" fmla="*/ 4218791 w 8636594"/>
              <a:gd name="connsiteY38" fmla="*/ 5757591 h 6458731"/>
              <a:gd name="connsiteX39" fmla="*/ 4254129 w 8636594"/>
              <a:gd name="connsiteY39" fmla="*/ 5730912 h 6458731"/>
              <a:gd name="connsiteX40" fmla="*/ 4289081 w 8636594"/>
              <a:gd name="connsiteY40" fmla="*/ 5703955 h 6458731"/>
              <a:gd name="connsiteX41" fmla="*/ 4323654 w 8636594"/>
              <a:gd name="connsiteY41" fmla="*/ 5676722 h 6458731"/>
              <a:gd name="connsiteX42" fmla="*/ 4357854 w 8636594"/>
              <a:gd name="connsiteY42" fmla="*/ 5649218 h 6458731"/>
              <a:gd name="connsiteX43" fmla="*/ 4391688 w 8636594"/>
              <a:gd name="connsiteY43" fmla="*/ 5621446 h 6458731"/>
              <a:gd name="connsiteX44" fmla="*/ 4425162 w 8636594"/>
              <a:gd name="connsiteY44" fmla="*/ 5593409 h 6458731"/>
              <a:gd name="connsiteX45" fmla="*/ 4458281 w 8636594"/>
              <a:gd name="connsiteY45" fmla="*/ 5565111 h 6458731"/>
              <a:gd name="connsiteX46" fmla="*/ 4491053 w 8636594"/>
              <a:gd name="connsiteY46" fmla="*/ 5536556 h 6458731"/>
              <a:gd name="connsiteX47" fmla="*/ 4523484 w 8636594"/>
              <a:gd name="connsiteY47" fmla="*/ 5507747 h 6458731"/>
              <a:gd name="connsiteX48" fmla="*/ 4555580 w 8636594"/>
              <a:gd name="connsiteY48" fmla="*/ 5478687 h 6458731"/>
              <a:gd name="connsiteX49" fmla="*/ 4587347 w 8636594"/>
              <a:gd name="connsiteY49" fmla="*/ 5449380 h 6458731"/>
              <a:gd name="connsiteX50" fmla="*/ 4618793 w 8636594"/>
              <a:gd name="connsiteY50" fmla="*/ 5419830 h 6458731"/>
              <a:gd name="connsiteX51" fmla="*/ 4649922 w 8636594"/>
              <a:gd name="connsiteY51" fmla="*/ 5390040 h 6458731"/>
              <a:gd name="connsiteX52" fmla="*/ 4680742 w 8636594"/>
              <a:gd name="connsiteY52" fmla="*/ 5360014 h 6458731"/>
              <a:gd name="connsiteX53" fmla="*/ 4711259 w 8636594"/>
              <a:gd name="connsiteY53" fmla="*/ 5329755 h 6458731"/>
              <a:gd name="connsiteX54" fmla="*/ 4741478 w 8636594"/>
              <a:gd name="connsiteY54" fmla="*/ 5299266 h 6458731"/>
              <a:gd name="connsiteX55" fmla="*/ 4771408 w 8636594"/>
              <a:gd name="connsiteY55" fmla="*/ 5268551 h 6458731"/>
              <a:gd name="connsiteX56" fmla="*/ 4801053 w 8636594"/>
              <a:gd name="connsiteY56" fmla="*/ 5237614 h 6458731"/>
              <a:gd name="connsiteX57" fmla="*/ 4830420 w 8636594"/>
              <a:gd name="connsiteY57" fmla="*/ 5206458 h 6458731"/>
              <a:gd name="connsiteX58" fmla="*/ 4859516 w 8636594"/>
              <a:gd name="connsiteY58" fmla="*/ 5175087 h 6458731"/>
              <a:gd name="connsiteX59" fmla="*/ 4888347 w 8636594"/>
              <a:gd name="connsiteY59" fmla="*/ 5143504 h 6458731"/>
              <a:gd name="connsiteX60" fmla="*/ 4916919 w 8636594"/>
              <a:gd name="connsiteY60" fmla="*/ 5111713 h 6458731"/>
              <a:gd name="connsiteX61" fmla="*/ 4945238 w 8636594"/>
              <a:gd name="connsiteY61" fmla="*/ 5079717 h 6458731"/>
              <a:gd name="connsiteX62" fmla="*/ 4973311 w 8636594"/>
              <a:gd name="connsiteY62" fmla="*/ 5047519 h 6458731"/>
              <a:gd name="connsiteX63" fmla="*/ 5001145 w 8636594"/>
              <a:gd name="connsiteY63" fmla="*/ 5015124 h 6458731"/>
              <a:gd name="connsiteX64" fmla="*/ 5028745 w 8636594"/>
              <a:gd name="connsiteY64" fmla="*/ 4982535 h 6458731"/>
              <a:gd name="connsiteX65" fmla="*/ 5056117 w 8636594"/>
              <a:gd name="connsiteY65" fmla="*/ 4949755 h 6458731"/>
              <a:gd name="connsiteX66" fmla="*/ 5083269 w 8636594"/>
              <a:gd name="connsiteY66" fmla="*/ 4916787 h 6458731"/>
              <a:gd name="connsiteX67" fmla="*/ 5110207 w 8636594"/>
              <a:gd name="connsiteY67" fmla="*/ 4883636 h 6458731"/>
              <a:gd name="connsiteX68" fmla="*/ 5136937 w 8636594"/>
              <a:gd name="connsiteY68" fmla="*/ 4850305 h 6458731"/>
              <a:gd name="connsiteX69" fmla="*/ 5163464 w 8636594"/>
              <a:gd name="connsiteY69" fmla="*/ 4816797 h 6458731"/>
              <a:gd name="connsiteX70" fmla="*/ 5215940 w 8636594"/>
              <a:gd name="connsiteY70" fmla="*/ 4749265 h 6458731"/>
              <a:gd name="connsiteX71" fmla="*/ 5267684 w 8636594"/>
              <a:gd name="connsiteY71" fmla="*/ 4681068 h 6458731"/>
              <a:gd name="connsiteX72" fmla="*/ 5318748 w 8636594"/>
              <a:gd name="connsiteY72" fmla="*/ 4612234 h 6458731"/>
              <a:gd name="connsiteX73" fmla="*/ 5369182 w 8636594"/>
              <a:gd name="connsiteY73" fmla="*/ 4542793 h 6458731"/>
              <a:gd name="connsiteX74" fmla="*/ 5419038 w 8636594"/>
              <a:gd name="connsiteY74" fmla="*/ 4472771 h 6458731"/>
              <a:gd name="connsiteX75" fmla="*/ 5468365 w 8636594"/>
              <a:gd name="connsiteY75" fmla="*/ 4402196 h 6458731"/>
              <a:gd name="connsiteX76" fmla="*/ 5517215 w 8636594"/>
              <a:gd name="connsiteY76" fmla="*/ 4331098 h 6458731"/>
              <a:gd name="connsiteX77" fmla="*/ 5565637 w 8636594"/>
              <a:gd name="connsiteY77" fmla="*/ 4259503 h 6458731"/>
              <a:gd name="connsiteX78" fmla="*/ 5613684 w 8636594"/>
              <a:gd name="connsiteY78" fmla="*/ 4187441 h 6458731"/>
              <a:gd name="connsiteX79" fmla="*/ 5685160 w 8636594"/>
              <a:gd name="connsiteY79" fmla="*/ 4078531 h 6458731"/>
              <a:gd name="connsiteX80" fmla="*/ 5756074 w 8636594"/>
              <a:gd name="connsiteY80" fmla="*/ 3968727 h 6458731"/>
              <a:gd name="connsiteX81" fmla="*/ 5873483 w 8636594"/>
              <a:gd name="connsiteY81" fmla="*/ 3783989 h 6458731"/>
              <a:gd name="connsiteX82" fmla="*/ 6203209 w 8636594"/>
              <a:gd name="connsiteY82" fmla="*/ 3258640 h 6458731"/>
              <a:gd name="connsiteX83" fmla="*/ 6299430 w 8636594"/>
              <a:gd name="connsiteY83" fmla="*/ 3107321 h 6458731"/>
              <a:gd name="connsiteX84" fmla="*/ 6372650 w 8636594"/>
              <a:gd name="connsiteY84" fmla="*/ 2993735 h 6458731"/>
              <a:gd name="connsiteX85" fmla="*/ 6453197 w 8636594"/>
              <a:gd name="connsiteY85" fmla="*/ 2869788 h 6458731"/>
              <a:gd name="connsiteX86" fmla="*/ 6564167 w 8636594"/>
              <a:gd name="connsiteY86" fmla="*/ 2696807 h 6458731"/>
              <a:gd name="connsiteX87" fmla="*/ 6976233 w 8636594"/>
              <a:gd name="connsiteY87" fmla="*/ 2045274 h 6458731"/>
              <a:gd name="connsiteX88" fmla="*/ 7086755 w 8636594"/>
              <a:gd name="connsiteY88" fmla="*/ 1872743 h 6458731"/>
              <a:gd name="connsiteX89" fmla="*/ 7170279 w 8636594"/>
              <a:gd name="connsiteY89" fmla="*/ 1744202 h 6458731"/>
              <a:gd name="connsiteX90" fmla="*/ 7226351 w 8636594"/>
              <a:gd name="connsiteY90" fmla="*/ 1659017 h 6458731"/>
              <a:gd name="connsiteX91" fmla="*/ 7282789 w 8636594"/>
              <a:gd name="connsiteY91" fmla="*/ 1574303 h 6458731"/>
              <a:gd name="connsiteX92" fmla="*/ 7339643 w 8636594"/>
              <a:gd name="connsiteY92" fmla="*/ 1490113 h 6458731"/>
              <a:gd name="connsiteX93" fmla="*/ 7396957 w 8636594"/>
              <a:gd name="connsiteY93" fmla="*/ 1406503 h 6458731"/>
              <a:gd name="connsiteX94" fmla="*/ 7454781 w 8636594"/>
              <a:gd name="connsiteY94" fmla="*/ 1323526 h 6458731"/>
              <a:gd name="connsiteX95" fmla="*/ 7513161 w 8636594"/>
              <a:gd name="connsiteY95" fmla="*/ 1241237 h 6458731"/>
              <a:gd name="connsiteX96" fmla="*/ 7572144 w 8636594"/>
              <a:gd name="connsiteY96" fmla="*/ 1159689 h 6458731"/>
              <a:gd name="connsiteX97" fmla="*/ 7601877 w 8636594"/>
              <a:gd name="connsiteY97" fmla="*/ 1119210 h 6458731"/>
              <a:gd name="connsiteX98" fmla="*/ 7631779 w 8636594"/>
              <a:gd name="connsiteY98" fmla="*/ 1078937 h 6458731"/>
              <a:gd name="connsiteX99" fmla="*/ 7661855 w 8636594"/>
              <a:gd name="connsiteY99" fmla="*/ 1038876 h 6458731"/>
              <a:gd name="connsiteX100" fmla="*/ 7692111 w 8636594"/>
              <a:gd name="connsiteY100" fmla="*/ 999035 h 6458731"/>
              <a:gd name="connsiteX101" fmla="*/ 7722554 w 8636594"/>
              <a:gd name="connsiteY101" fmla="*/ 959419 h 6458731"/>
              <a:gd name="connsiteX102" fmla="*/ 7753190 w 8636594"/>
              <a:gd name="connsiteY102" fmla="*/ 920037 h 6458731"/>
              <a:gd name="connsiteX103" fmla="*/ 7784023 w 8636594"/>
              <a:gd name="connsiteY103" fmla="*/ 880894 h 6458731"/>
              <a:gd name="connsiteX104" fmla="*/ 7815061 w 8636594"/>
              <a:gd name="connsiteY104" fmla="*/ 841997 h 6458731"/>
              <a:gd name="connsiteX105" fmla="*/ 7846308 w 8636594"/>
              <a:gd name="connsiteY105" fmla="*/ 803354 h 6458731"/>
              <a:gd name="connsiteX106" fmla="*/ 7877772 w 8636594"/>
              <a:gd name="connsiteY106" fmla="*/ 764970 h 6458731"/>
              <a:gd name="connsiteX107" fmla="*/ 7909458 w 8636594"/>
              <a:gd name="connsiteY107" fmla="*/ 726853 h 6458731"/>
              <a:gd name="connsiteX108" fmla="*/ 7941371 w 8636594"/>
              <a:gd name="connsiteY108" fmla="*/ 689010 h 6458731"/>
              <a:gd name="connsiteX109" fmla="*/ 7973518 w 8636594"/>
              <a:gd name="connsiteY109" fmla="*/ 651447 h 6458731"/>
              <a:gd name="connsiteX110" fmla="*/ 8005905 w 8636594"/>
              <a:gd name="connsiteY110" fmla="*/ 614171 h 6458731"/>
              <a:gd name="connsiteX111" fmla="*/ 8038538 w 8636594"/>
              <a:gd name="connsiteY111" fmla="*/ 577189 h 6458731"/>
              <a:gd name="connsiteX112" fmla="*/ 8071421 w 8636594"/>
              <a:gd name="connsiteY112" fmla="*/ 540507 h 6458731"/>
              <a:gd name="connsiteX113" fmla="*/ 8104563 w 8636594"/>
              <a:gd name="connsiteY113" fmla="*/ 504132 h 6458731"/>
              <a:gd name="connsiteX114" fmla="*/ 8137967 w 8636594"/>
              <a:gd name="connsiteY114" fmla="*/ 468072 h 6458731"/>
              <a:gd name="connsiteX115" fmla="*/ 8171641 w 8636594"/>
              <a:gd name="connsiteY115" fmla="*/ 432332 h 6458731"/>
              <a:gd name="connsiteX116" fmla="*/ 8205590 w 8636594"/>
              <a:gd name="connsiteY116" fmla="*/ 396920 h 6458731"/>
              <a:gd name="connsiteX117" fmla="*/ 8239820 w 8636594"/>
              <a:gd name="connsiteY117" fmla="*/ 361843 h 6458731"/>
              <a:gd name="connsiteX118" fmla="*/ 8274337 w 8636594"/>
              <a:gd name="connsiteY118" fmla="*/ 327107 h 6458731"/>
              <a:gd name="connsiteX119" fmla="*/ 8309147 w 8636594"/>
              <a:gd name="connsiteY119" fmla="*/ 292718 h 6458731"/>
              <a:gd name="connsiteX120" fmla="*/ 8344256 w 8636594"/>
              <a:gd name="connsiteY120" fmla="*/ 258685 h 6458731"/>
              <a:gd name="connsiteX121" fmla="*/ 8379669 w 8636594"/>
              <a:gd name="connsiteY121" fmla="*/ 225013 h 6458731"/>
              <a:gd name="connsiteX122" fmla="*/ 8415394 w 8636594"/>
              <a:gd name="connsiteY122" fmla="*/ 191709 h 6458731"/>
              <a:gd name="connsiteX123" fmla="*/ 8451434 w 8636594"/>
              <a:gd name="connsiteY123" fmla="*/ 158780 h 6458731"/>
              <a:gd name="connsiteX124" fmla="*/ 8487798 w 8636594"/>
              <a:gd name="connsiteY124" fmla="*/ 126233 h 6458731"/>
              <a:gd name="connsiteX125" fmla="*/ 8524489 w 8636594"/>
              <a:gd name="connsiteY125" fmla="*/ 94075 h 6458731"/>
              <a:gd name="connsiteX126" fmla="*/ 8561515 w 8636594"/>
              <a:gd name="connsiteY126" fmla="*/ 62312 h 6458731"/>
              <a:gd name="connsiteX127" fmla="*/ 8598881 w 8636594"/>
              <a:gd name="connsiteY127" fmla="*/ 30951 h 6458731"/>
              <a:gd name="connsiteX128" fmla="*/ 8636594 w 8636594"/>
              <a:gd name="connsiteY128" fmla="*/ 0 h 6458731"/>
              <a:gd name="connsiteX0" fmla="*/ 8636594 w 8636594"/>
              <a:gd name="connsiteY0" fmla="*/ 0 h 6443216"/>
              <a:gd name="connsiteX1" fmla="*/ 5293 w 8636594"/>
              <a:gd name="connsiteY1" fmla="*/ 0 h 6443216"/>
              <a:gd name="connsiteX2" fmla="*/ 0 w 8636594"/>
              <a:gd name="connsiteY2" fmla="*/ 5587843 h 6443216"/>
              <a:gd name="connsiteX3" fmla="*/ 1594033 w 8636594"/>
              <a:gd name="connsiteY3" fmla="*/ 5600057 h 6443216"/>
              <a:gd name="connsiteX4" fmla="*/ 1686068 w 8636594"/>
              <a:gd name="connsiteY4" fmla="*/ 5599745 h 6443216"/>
              <a:gd name="connsiteX5" fmla="*/ 2846466 w 8636594"/>
              <a:gd name="connsiteY5" fmla="*/ 6443216 h 6443216"/>
              <a:gd name="connsiteX6" fmla="*/ 2897488 w 8636594"/>
              <a:gd name="connsiteY6" fmla="*/ 6427305 h 6443216"/>
              <a:gd name="connsiteX7" fmla="*/ 2947923 w 8636594"/>
              <a:gd name="connsiteY7" fmla="*/ 6411004 h 6443216"/>
              <a:gd name="connsiteX8" fmla="*/ 2997775 w 8636594"/>
              <a:gd name="connsiteY8" fmla="*/ 6394316 h 6443216"/>
              <a:gd name="connsiteX9" fmla="*/ 3047052 w 8636594"/>
              <a:gd name="connsiteY9" fmla="*/ 6377243 h 6443216"/>
              <a:gd name="connsiteX10" fmla="*/ 3095759 w 8636594"/>
              <a:gd name="connsiteY10" fmla="*/ 6359791 h 6443216"/>
              <a:gd name="connsiteX11" fmla="*/ 3143903 w 8636594"/>
              <a:gd name="connsiteY11" fmla="*/ 6341961 h 6443216"/>
              <a:gd name="connsiteX12" fmla="*/ 3191491 w 8636594"/>
              <a:gd name="connsiteY12" fmla="*/ 6323757 h 6443216"/>
              <a:gd name="connsiteX13" fmla="*/ 3238528 w 8636594"/>
              <a:gd name="connsiteY13" fmla="*/ 6305184 h 6443216"/>
              <a:gd name="connsiteX14" fmla="*/ 3285021 w 8636594"/>
              <a:gd name="connsiteY14" fmla="*/ 6286245 h 6443216"/>
              <a:gd name="connsiteX15" fmla="*/ 3330977 w 8636594"/>
              <a:gd name="connsiteY15" fmla="*/ 6266942 h 6443216"/>
              <a:gd name="connsiteX16" fmla="*/ 3376401 w 8636594"/>
              <a:gd name="connsiteY16" fmla="*/ 6247281 h 6443216"/>
              <a:gd name="connsiteX17" fmla="*/ 3421300 w 8636594"/>
              <a:gd name="connsiteY17" fmla="*/ 6227263 h 6443216"/>
              <a:gd name="connsiteX18" fmla="*/ 3465680 w 8636594"/>
              <a:gd name="connsiteY18" fmla="*/ 6206893 h 6443216"/>
              <a:gd name="connsiteX19" fmla="*/ 3509548 w 8636594"/>
              <a:gd name="connsiteY19" fmla="*/ 6186174 h 6443216"/>
              <a:gd name="connsiteX20" fmla="*/ 3552910 w 8636594"/>
              <a:gd name="connsiteY20" fmla="*/ 6165110 h 6443216"/>
              <a:gd name="connsiteX21" fmla="*/ 3595773 w 8636594"/>
              <a:gd name="connsiteY21" fmla="*/ 6143704 h 6443216"/>
              <a:gd name="connsiteX22" fmla="*/ 3638142 w 8636594"/>
              <a:gd name="connsiteY22" fmla="*/ 6121960 h 6443216"/>
              <a:gd name="connsiteX23" fmla="*/ 3680024 w 8636594"/>
              <a:gd name="connsiteY23" fmla="*/ 6099881 h 6443216"/>
              <a:gd name="connsiteX24" fmla="*/ 3721426 w 8636594"/>
              <a:gd name="connsiteY24" fmla="*/ 6077471 h 6443216"/>
              <a:gd name="connsiteX25" fmla="*/ 3762353 w 8636594"/>
              <a:gd name="connsiteY25" fmla="*/ 6054733 h 6443216"/>
              <a:gd name="connsiteX26" fmla="*/ 3802812 w 8636594"/>
              <a:gd name="connsiteY26" fmla="*/ 6031671 h 6443216"/>
              <a:gd name="connsiteX27" fmla="*/ 3842810 w 8636594"/>
              <a:gd name="connsiteY27" fmla="*/ 6008288 h 6443216"/>
              <a:gd name="connsiteX28" fmla="*/ 3882352 w 8636594"/>
              <a:gd name="connsiteY28" fmla="*/ 5984588 h 6443216"/>
              <a:gd name="connsiteX29" fmla="*/ 3921445 w 8636594"/>
              <a:gd name="connsiteY29" fmla="*/ 5960574 h 6443216"/>
              <a:gd name="connsiteX30" fmla="*/ 3960096 w 8636594"/>
              <a:gd name="connsiteY30" fmla="*/ 5936250 h 6443216"/>
              <a:gd name="connsiteX31" fmla="*/ 3998311 w 8636594"/>
              <a:gd name="connsiteY31" fmla="*/ 5911619 h 6443216"/>
              <a:gd name="connsiteX32" fmla="*/ 4036095 w 8636594"/>
              <a:gd name="connsiteY32" fmla="*/ 5886685 h 6443216"/>
              <a:gd name="connsiteX33" fmla="*/ 4073456 w 8636594"/>
              <a:gd name="connsiteY33" fmla="*/ 5861452 h 6443216"/>
              <a:gd name="connsiteX34" fmla="*/ 4110400 w 8636594"/>
              <a:gd name="connsiteY34" fmla="*/ 5835922 h 6443216"/>
              <a:gd name="connsiteX35" fmla="*/ 4146933 w 8636594"/>
              <a:gd name="connsiteY35" fmla="*/ 5810100 h 6443216"/>
              <a:gd name="connsiteX36" fmla="*/ 4183061 w 8636594"/>
              <a:gd name="connsiteY36" fmla="*/ 5783988 h 6443216"/>
              <a:gd name="connsiteX37" fmla="*/ 4218791 w 8636594"/>
              <a:gd name="connsiteY37" fmla="*/ 5757591 h 6443216"/>
              <a:gd name="connsiteX38" fmla="*/ 4254129 w 8636594"/>
              <a:gd name="connsiteY38" fmla="*/ 5730912 h 6443216"/>
              <a:gd name="connsiteX39" fmla="*/ 4289081 w 8636594"/>
              <a:gd name="connsiteY39" fmla="*/ 5703955 h 6443216"/>
              <a:gd name="connsiteX40" fmla="*/ 4323654 w 8636594"/>
              <a:gd name="connsiteY40" fmla="*/ 5676722 h 6443216"/>
              <a:gd name="connsiteX41" fmla="*/ 4357854 w 8636594"/>
              <a:gd name="connsiteY41" fmla="*/ 5649218 h 6443216"/>
              <a:gd name="connsiteX42" fmla="*/ 4391688 w 8636594"/>
              <a:gd name="connsiteY42" fmla="*/ 5621446 h 6443216"/>
              <a:gd name="connsiteX43" fmla="*/ 4425162 w 8636594"/>
              <a:gd name="connsiteY43" fmla="*/ 5593409 h 6443216"/>
              <a:gd name="connsiteX44" fmla="*/ 4458281 w 8636594"/>
              <a:gd name="connsiteY44" fmla="*/ 5565111 h 6443216"/>
              <a:gd name="connsiteX45" fmla="*/ 4491053 w 8636594"/>
              <a:gd name="connsiteY45" fmla="*/ 5536556 h 6443216"/>
              <a:gd name="connsiteX46" fmla="*/ 4523484 w 8636594"/>
              <a:gd name="connsiteY46" fmla="*/ 5507747 h 6443216"/>
              <a:gd name="connsiteX47" fmla="*/ 4555580 w 8636594"/>
              <a:gd name="connsiteY47" fmla="*/ 5478687 h 6443216"/>
              <a:gd name="connsiteX48" fmla="*/ 4587347 w 8636594"/>
              <a:gd name="connsiteY48" fmla="*/ 5449380 h 6443216"/>
              <a:gd name="connsiteX49" fmla="*/ 4618793 w 8636594"/>
              <a:gd name="connsiteY49" fmla="*/ 5419830 h 6443216"/>
              <a:gd name="connsiteX50" fmla="*/ 4649922 w 8636594"/>
              <a:gd name="connsiteY50" fmla="*/ 5390040 h 6443216"/>
              <a:gd name="connsiteX51" fmla="*/ 4680742 w 8636594"/>
              <a:gd name="connsiteY51" fmla="*/ 5360014 h 6443216"/>
              <a:gd name="connsiteX52" fmla="*/ 4711259 w 8636594"/>
              <a:gd name="connsiteY52" fmla="*/ 5329755 h 6443216"/>
              <a:gd name="connsiteX53" fmla="*/ 4741478 w 8636594"/>
              <a:gd name="connsiteY53" fmla="*/ 5299266 h 6443216"/>
              <a:gd name="connsiteX54" fmla="*/ 4771408 w 8636594"/>
              <a:gd name="connsiteY54" fmla="*/ 5268551 h 6443216"/>
              <a:gd name="connsiteX55" fmla="*/ 4801053 w 8636594"/>
              <a:gd name="connsiteY55" fmla="*/ 5237614 h 6443216"/>
              <a:gd name="connsiteX56" fmla="*/ 4830420 w 8636594"/>
              <a:gd name="connsiteY56" fmla="*/ 5206458 h 6443216"/>
              <a:gd name="connsiteX57" fmla="*/ 4859516 w 8636594"/>
              <a:gd name="connsiteY57" fmla="*/ 5175087 h 6443216"/>
              <a:gd name="connsiteX58" fmla="*/ 4888347 w 8636594"/>
              <a:gd name="connsiteY58" fmla="*/ 5143504 h 6443216"/>
              <a:gd name="connsiteX59" fmla="*/ 4916919 w 8636594"/>
              <a:gd name="connsiteY59" fmla="*/ 5111713 h 6443216"/>
              <a:gd name="connsiteX60" fmla="*/ 4945238 w 8636594"/>
              <a:gd name="connsiteY60" fmla="*/ 5079717 h 6443216"/>
              <a:gd name="connsiteX61" fmla="*/ 4973311 w 8636594"/>
              <a:gd name="connsiteY61" fmla="*/ 5047519 h 6443216"/>
              <a:gd name="connsiteX62" fmla="*/ 5001145 w 8636594"/>
              <a:gd name="connsiteY62" fmla="*/ 5015124 h 6443216"/>
              <a:gd name="connsiteX63" fmla="*/ 5028745 w 8636594"/>
              <a:gd name="connsiteY63" fmla="*/ 4982535 h 6443216"/>
              <a:gd name="connsiteX64" fmla="*/ 5056117 w 8636594"/>
              <a:gd name="connsiteY64" fmla="*/ 4949755 h 6443216"/>
              <a:gd name="connsiteX65" fmla="*/ 5083269 w 8636594"/>
              <a:gd name="connsiteY65" fmla="*/ 4916787 h 6443216"/>
              <a:gd name="connsiteX66" fmla="*/ 5110207 w 8636594"/>
              <a:gd name="connsiteY66" fmla="*/ 4883636 h 6443216"/>
              <a:gd name="connsiteX67" fmla="*/ 5136937 w 8636594"/>
              <a:gd name="connsiteY67" fmla="*/ 4850305 h 6443216"/>
              <a:gd name="connsiteX68" fmla="*/ 5163464 w 8636594"/>
              <a:gd name="connsiteY68" fmla="*/ 4816797 h 6443216"/>
              <a:gd name="connsiteX69" fmla="*/ 5215940 w 8636594"/>
              <a:gd name="connsiteY69" fmla="*/ 4749265 h 6443216"/>
              <a:gd name="connsiteX70" fmla="*/ 5267684 w 8636594"/>
              <a:gd name="connsiteY70" fmla="*/ 4681068 h 6443216"/>
              <a:gd name="connsiteX71" fmla="*/ 5318748 w 8636594"/>
              <a:gd name="connsiteY71" fmla="*/ 4612234 h 6443216"/>
              <a:gd name="connsiteX72" fmla="*/ 5369182 w 8636594"/>
              <a:gd name="connsiteY72" fmla="*/ 4542793 h 6443216"/>
              <a:gd name="connsiteX73" fmla="*/ 5419038 w 8636594"/>
              <a:gd name="connsiteY73" fmla="*/ 4472771 h 6443216"/>
              <a:gd name="connsiteX74" fmla="*/ 5468365 w 8636594"/>
              <a:gd name="connsiteY74" fmla="*/ 4402196 h 6443216"/>
              <a:gd name="connsiteX75" fmla="*/ 5517215 w 8636594"/>
              <a:gd name="connsiteY75" fmla="*/ 4331098 h 6443216"/>
              <a:gd name="connsiteX76" fmla="*/ 5565637 w 8636594"/>
              <a:gd name="connsiteY76" fmla="*/ 4259503 h 6443216"/>
              <a:gd name="connsiteX77" fmla="*/ 5613684 w 8636594"/>
              <a:gd name="connsiteY77" fmla="*/ 4187441 h 6443216"/>
              <a:gd name="connsiteX78" fmla="*/ 5685160 w 8636594"/>
              <a:gd name="connsiteY78" fmla="*/ 4078531 h 6443216"/>
              <a:gd name="connsiteX79" fmla="*/ 5756074 w 8636594"/>
              <a:gd name="connsiteY79" fmla="*/ 3968727 h 6443216"/>
              <a:gd name="connsiteX80" fmla="*/ 5873483 w 8636594"/>
              <a:gd name="connsiteY80" fmla="*/ 3783989 h 6443216"/>
              <a:gd name="connsiteX81" fmla="*/ 6203209 w 8636594"/>
              <a:gd name="connsiteY81" fmla="*/ 3258640 h 6443216"/>
              <a:gd name="connsiteX82" fmla="*/ 6299430 w 8636594"/>
              <a:gd name="connsiteY82" fmla="*/ 3107321 h 6443216"/>
              <a:gd name="connsiteX83" fmla="*/ 6372650 w 8636594"/>
              <a:gd name="connsiteY83" fmla="*/ 2993735 h 6443216"/>
              <a:gd name="connsiteX84" fmla="*/ 6453197 w 8636594"/>
              <a:gd name="connsiteY84" fmla="*/ 2869788 h 6443216"/>
              <a:gd name="connsiteX85" fmla="*/ 6564167 w 8636594"/>
              <a:gd name="connsiteY85" fmla="*/ 2696807 h 6443216"/>
              <a:gd name="connsiteX86" fmla="*/ 6976233 w 8636594"/>
              <a:gd name="connsiteY86" fmla="*/ 2045274 h 6443216"/>
              <a:gd name="connsiteX87" fmla="*/ 7086755 w 8636594"/>
              <a:gd name="connsiteY87" fmla="*/ 1872743 h 6443216"/>
              <a:gd name="connsiteX88" fmla="*/ 7170279 w 8636594"/>
              <a:gd name="connsiteY88" fmla="*/ 1744202 h 6443216"/>
              <a:gd name="connsiteX89" fmla="*/ 7226351 w 8636594"/>
              <a:gd name="connsiteY89" fmla="*/ 1659017 h 6443216"/>
              <a:gd name="connsiteX90" fmla="*/ 7282789 w 8636594"/>
              <a:gd name="connsiteY90" fmla="*/ 1574303 h 6443216"/>
              <a:gd name="connsiteX91" fmla="*/ 7339643 w 8636594"/>
              <a:gd name="connsiteY91" fmla="*/ 1490113 h 6443216"/>
              <a:gd name="connsiteX92" fmla="*/ 7396957 w 8636594"/>
              <a:gd name="connsiteY92" fmla="*/ 1406503 h 6443216"/>
              <a:gd name="connsiteX93" fmla="*/ 7454781 w 8636594"/>
              <a:gd name="connsiteY93" fmla="*/ 1323526 h 6443216"/>
              <a:gd name="connsiteX94" fmla="*/ 7513161 w 8636594"/>
              <a:gd name="connsiteY94" fmla="*/ 1241237 h 6443216"/>
              <a:gd name="connsiteX95" fmla="*/ 7572144 w 8636594"/>
              <a:gd name="connsiteY95" fmla="*/ 1159689 h 6443216"/>
              <a:gd name="connsiteX96" fmla="*/ 7601877 w 8636594"/>
              <a:gd name="connsiteY96" fmla="*/ 1119210 h 6443216"/>
              <a:gd name="connsiteX97" fmla="*/ 7631779 w 8636594"/>
              <a:gd name="connsiteY97" fmla="*/ 1078937 h 6443216"/>
              <a:gd name="connsiteX98" fmla="*/ 7661855 w 8636594"/>
              <a:gd name="connsiteY98" fmla="*/ 1038876 h 6443216"/>
              <a:gd name="connsiteX99" fmla="*/ 7692111 w 8636594"/>
              <a:gd name="connsiteY99" fmla="*/ 999035 h 6443216"/>
              <a:gd name="connsiteX100" fmla="*/ 7722554 w 8636594"/>
              <a:gd name="connsiteY100" fmla="*/ 959419 h 6443216"/>
              <a:gd name="connsiteX101" fmla="*/ 7753190 w 8636594"/>
              <a:gd name="connsiteY101" fmla="*/ 920037 h 6443216"/>
              <a:gd name="connsiteX102" fmla="*/ 7784023 w 8636594"/>
              <a:gd name="connsiteY102" fmla="*/ 880894 h 6443216"/>
              <a:gd name="connsiteX103" fmla="*/ 7815061 w 8636594"/>
              <a:gd name="connsiteY103" fmla="*/ 841997 h 6443216"/>
              <a:gd name="connsiteX104" fmla="*/ 7846308 w 8636594"/>
              <a:gd name="connsiteY104" fmla="*/ 803354 h 6443216"/>
              <a:gd name="connsiteX105" fmla="*/ 7877772 w 8636594"/>
              <a:gd name="connsiteY105" fmla="*/ 764970 h 6443216"/>
              <a:gd name="connsiteX106" fmla="*/ 7909458 w 8636594"/>
              <a:gd name="connsiteY106" fmla="*/ 726853 h 6443216"/>
              <a:gd name="connsiteX107" fmla="*/ 7941371 w 8636594"/>
              <a:gd name="connsiteY107" fmla="*/ 689010 h 6443216"/>
              <a:gd name="connsiteX108" fmla="*/ 7973518 w 8636594"/>
              <a:gd name="connsiteY108" fmla="*/ 651447 h 6443216"/>
              <a:gd name="connsiteX109" fmla="*/ 8005905 w 8636594"/>
              <a:gd name="connsiteY109" fmla="*/ 614171 h 6443216"/>
              <a:gd name="connsiteX110" fmla="*/ 8038538 w 8636594"/>
              <a:gd name="connsiteY110" fmla="*/ 577189 h 6443216"/>
              <a:gd name="connsiteX111" fmla="*/ 8071421 w 8636594"/>
              <a:gd name="connsiteY111" fmla="*/ 540507 h 6443216"/>
              <a:gd name="connsiteX112" fmla="*/ 8104563 w 8636594"/>
              <a:gd name="connsiteY112" fmla="*/ 504132 h 6443216"/>
              <a:gd name="connsiteX113" fmla="*/ 8137967 w 8636594"/>
              <a:gd name="connsiteY113" fmla="*/ 468072 h 6443216"/>
              <a:gd name="connsiteX114" fmla="*/ 8171641 w 8636594"/>
              <a:gd name="connsiteY114" fmla="*/ 432332 h 6443216"/>
              <a:gd name="connsiteX115" fmla="*/ 8205590 w 8636594"/>
              <a:gd name="connsiteY115" fmla="*/ 396920 h 6443216"/>
              <a:gd name="connsiteX116" fmla="*/ 8239820 w 8636594"/>
              <a:gd name="connsiteY116" fmla="*/ 361843 h 6443216"/>
              <a:gd name="connsiteX117" fmla="*/ 8274337 w 8636594"/>
              <a:gd name="connsiteY117" fmla="*/ 327107 h 6443216"/>
              <a:gd name="connsiteX118" fmla="*/ 8309147 w 8636594"/>
              <a:gd name="connsiteY118" fmla="*/ 292718 h 6443216"/>
              <a:gd name="connsiteX119" fmla="*/ 8344256 w 8636594"/>
              <a:gd name="connsiteY119" fmla="*/ 258685 h 6443216"/>
              <a:gd name="connsiteX120" fmla="*/ 8379669 w 8636594"/>
              <a:gd name="connsiteY120" fmla="*/ 225013 h 6443216"/>
              <a:gd name="connsiteX121" fmla="*/ 8415394 w 8636594"/>
              <a:gd name="connsiteY121" fmla="*/ 191709 h 6443216"/>
              <a:gd name="connsiteX122" fmla="*/ 8451434 w 8636594"/>
              <a:gd name="connsiteY122" fmla="*/ 158780 h 6443216"/>
              <a:gd name="connsiteX123" fmla="*/ 8487798 w 8636594"/>
              <a:gd name="connsiteY123" fmla="*/ 126233 h 6443216"/>
              <a:gd name="connsiteX124" fmla="*/ 8524489 w 8636594"/>
              <a:gd name="connsiteY124" fmla="*/ 94075 h 6443216"/>
              <a:gd name="connsiteX125" fmla="*/ 8561515 w 8636594"/>
              <a:gd name="connsiteY125" fmla="*/ 62312 h 6443216"/>
              <a:gd name="connsiteX126" fmla="*/ 8598881 w 8636594"/>
              <a:gd name="connsiteY126" fmla="*/ 30951 h 6443216"/>
              <a:gd name="connsiteX127" fmla="*/ 8636594 w 8636594"/>
              <a:gd name="connsiteY127" fmla="*/ 0 h 6443216"/>
              <a:gd name="connsiteX0" fmla="*/ 8636594 w 8636594"/>
              <a:gd name="connsiteY0" fmla="*/ 0 h 6427305"/>
              <a:gd name="connsiteX1" fmla="*/ 5293 w 8636594"/>
              <a:gd name="connsiteY1" fmla="*/ 0 h 6427305"/>
              <a:gd name="connsiteX2" fmla="*/ 0 w 8636594"/>
              <a:gd name="connsiteY2" fmla="*/ 5587843 h 6427305"/>
              <a:gd name="connsiteX3" fmla="*/ 1594033 w 8636594"/>
              <a:gd name="connsiteY3" fmla="*/ 5600057 h 6427305"/>
              <a:gd name="connsiteX4" fmla="*/ 1686068 w 8636594"/>
              <a:gd name="connsiteY4" fmla="*/ 5599745 h 6427305"/>
              <a:gd name="connsiteX5" fmla="*/ 2897488 w 8636594"/>
              <a:gd name="connsiteY5" fmla="*/ 6427305 h 6427305"/>
              <a:gd name="connsiteX6" fmla="*/ 2947923 w 8636594"/>
              <a:gd name="connsiteY6" fmla="*/ 6411004 h 6427305"/>
              <a:gd name="connsiteX7" fmla="*/ 2997775 w 8636594"/>
              <a:gd name="connsiteY7" fmla="*/ 6394316 h 6427305"/>
              <a:gd name="connsiteX8" fmla="*/ 3047052 w 8636594"/>
              <a:gd name="connsiteY8" fmla="*/ 6377243 h 6427305"/>
              <a:gd name="connsiteX9" fmla="*/ 3095759 w 8636594"/>
              <a:gd name="connsiteY9" fmla="*/ 6359791 h 6427305"/>
              <a:gd name="connsiteX10" fmla="*/ 3143903 w 8636594"/>
              <a:gd name="connsiteY10" fmla="*/ 6341961 h 6427305"/>
              <a:gd name="connsiteX11" fmla="*/ 3191491 w 8636594"/>
              <a:gd name="connsiteY11" fmla="*/ 6323757 h 6427305"/>
              <a:gd name="connsiteX12" fmla="*/ 3238528 w 8636594"/>
              <a:gd name="connsiteY12" fmla="*/ 6305184 h 6427305"/>
              <a:gd name="connsiteX13" fmla="*/ 3285021 w 8636594"/>
              <a:gd name="connsiteY13" fmla="*/ 6286245 h 6427305"/>
              <a:gd name="connsiteX14" fmla="*/ 3330977 w 8636594"/>
              <a:gd name="connsiteY14" fmla="*/ 6266942 h 6427305"/>
              <a:gd name="connsiteX15" fmla="*/ 3376401 w 8636594"/>
              <a:gd name="connsiteY15" fmla="*/ 6247281 h 6427305"/>
              <a:gd name="connsiteX16" fmla="*/ 3421300 w 8636594"/>
              <a:gd name="connsiteY16" fmla="*/ 6227263 h 6427305"/>
              <a:gd name="connsiteX17" fmla="*/ 3465680 w 8636594"/>
              <a:gd name="connsiteY17" fmla="*/ 6206893 h 6427305"/>
              <a:gd name="connsiteX18" fmla="*/ 3509548 w 8636594"/>
              <a:gd name="connsiteY18" fmla="*/ 6186174 h 6427305"/>
              <a:gd name="connsiteX19" fmla="*/ 3552910 w 8636594"/>
              <a:gd name="connsiteY19" fmla="*/ 6165110 h 6427305"/>
              <a:gd name="connsiteX20" fmla="*/ 3595773 w 8636594"/>
              <a:gd name="connsiteY20" fmla="*/ 6143704 h 6427305"/>
              <a:gd name="connsiteX21" fmla="*/ 3638142 w 8636594"/>
              <a:gd name="connsiteY21" fmla="*/ 6121960 h 6427305"/>
              <a:gd name="connsiteX22" fmla="*/ 3680024 w 8636594"/>
              <a:gd name="connsiteY22" fmla="*/ 6099881 h 6427305"/>
              <a:gd name="connsiteX23" fmla="*/ 3721426 w 8636594"/>
              <a:gd name="connsiteY23" fmla="*/ 6077471 h 6427305"/>
              <a:gd name="connsiteX24" fmla="*/ 3762353 w 8636594"/>
              <a:gd name="connsiteY24" fmla="*/ 6054733 h 6427305"/>
              <a:gd name="connsiteX25" fmla="*/ 3802812 w 8636594"/>
              <a:gd name="connsiteY25" fmla="*/ 6031671 h 6427305"/>
              <a:gd name="connsiteX26" fmla="*/ 3842810 w 8636594"/>
              <a:gd name="connsiteY26" fmla="*/ 6008288 h 6427305"/>
              <a:gd name="connsiteX27" fmla="*/ 3882352 w 8636594"/>
              <a:gd name="connsiteY27" fmla="*/ 5984588 h 6427305"/>
              <a:gd name="connsiteX28" fmla="*/ 3921445 w 8636594"/>
              <a:gd name="connsiteY28" fmla="*/ 5960574 h 6427305"/>
              <a:gd name="connsiteX29" fmla="*/ 3960096 w 8636594"/>
              <a:gd name="connsiteY29" fmla="*/ 5936250 h 6427305"/>
              <a:gd name="connsiteX30" fmla="*/ 3998311 w 8636594"/>
              <a:gd name="connsiteY30" fmla="*/ 5911619 h 6427305"/>
              <a:gd name="connsiteX31" fmla="*/ 4036095 w 8636594"/>
              <a:gd name="connsiteY31" fmla="*/ 5886685 h 6427305"/>
              <a:gd name="connsiteX32" fmla="*/ 4073456 w 8636594"/>
              <a:gd name="connsiteY32" fmla="*/ 5861452 h 6427305"/>
              <a:gd name="connsiteX33" fmla="*/ 4110400 w 8636594"/>
              <a:gd name="connsiteY33" fmla="*/ 5835922 h 6427305"/>
              <a:gd name="connsiteX34" fmla="*/ 4146933 w 8636594"/>
              <a:gd name="connsiteY34" fmla="*/ 5810100 h 6427305"/>
              <a:gd name="connsiteX35" fmla="*/ 4183061 w 8636594"/>
              <a:gd name="connsiteY35" fmla="*/ 5783988 h 6427305"/>
              <a:gd name="connsiteX36" fmla="*/ 4218791 w 8636594"/>
              <a:gd name="connsiteY36" fmla="*/ 5757591 h 6427305"/>
              <a:gd name="connsiteX37" fmla="*/ 4254129 w 8636594"/>
              <a:gd name="connsiteY37" fmla="*/ 5730912 h 6427305"/>
              <a:gd name="connsiteX38" fmla="*/ 4289081 w 8636594"/>
              <a:gd name="connsiteY38" fmla="*/ 5703955 h 6427305"/>
              <a:gd name="connsiteX39" fmla="*/ 4323654 w 8636594"/>
              <a:gd name="connsiteY39" fmla="*/ 5676722 h 6427305"/>
              <a:gd name="connsiteX40" fmla="*/ 4357854 w 8636594"/>
              <a:gd name="connsiteY40" fmla="*/ 5649218 h 6427305"/>
              <a:gd name="connsiteX41" fmla="*/ 4391688 w 8636594"/>
              <a:gd name="connsiteY41" fmla="*/ 5621446 h 6427305"/>
              <a:gd name="connsiteX42" fmla="*/ 4425162 w 8636594"/>
              <a:gd name="connsiteY42" fmla="*/ 5593409 h 6427305"/>
              <a:gd name="connsiteX43" fmla="*/ 4458281 w 8636594"/>
              <a:gd name="connsiteY43" fmla="*/ 5565111 h 6427305"/>
              <a:gd name="connsiteX44" fmla="*/ 4491053 w 8636594"/>
              <a:gd name="connsiteY44" fmla="*/ 5536556 h 6427305"/>
              <a:gd name="connsiteX45" fmla="*/ 4523484 w 8636594"/>
              <a:gd name="connsiteY45" fmla="*/ 5507747 h 6427305"/>
              <a:gd name="connsiteX46" fmla="*/ 4555580 w 8636594"/>
              <a:gd name="connsiteY46" fmla="*/ 5478687 h 6427305"/>
              <a:gd name="connsiteX47" fmla="*/ 4587347 w 8636594"/>
              <a:gd name="connsiteY47" fmla="*/ 5449380 h 6427305"/>
              <a:gd name="connsiteX48" fmla="*/ 4618793 w 8636594"/>
              <a:gd name="connsiteY48" fmla="*/ 5419830 h 6427305"/>
              <a:gd name="connsiteX49" fmla="*/ 4649922 w 8636594"/>
              <a:gd name="connsiteY49" fmla="*/ 5390040 h 6427305"/>
              <a:gd name="connsiteX50" fmla="*/ 4680742 w 8636594"/>
              <a:gd name="connsiteY50" fmla="*/ 5360014 h 6427305"/>
              <a:gd name="connsiteX51" fmla="*/ 4711259 w 8636594"/>
              <a:gd name="connsiteY51" fmla="*/ 5329755 h 6427305"/>
              <a:gd name="connsiteX52" fmla="*/ 4741478 w 8636594"/>
              <a:gd name="connsiteY52" fmla="*/ 5299266 h 6427305"/>
              <a:gd name="connsiteX53" fmla="*/ 4771408 w 8636594"/>
              <a:gd name="connsiteY53" fmla="*/ 5268551 h 6427305"/>
              <a:gd name="connsiteX54" fmla="*/ 4801053 w 8636594"/>
              <a:gd name="connsiteY54" fmla="*/ 5237614 h 6427305"/>
              <a:gd name="connsiteX55" fmla="*/ 4830420 w 8636594"/>
              <a:gd name="connsiteY55" fmla="*/ 5206458 h 6427305"/>
              <a:gd name="connsiteX56" fmla="*/ 4859516 w 8636594"/>
              <a:gd name="connsiteY56" fmla="*/ 5175087 h 6427305"/>
              <a:gd name="connsiteX57" fmla="*/ 4888347 w 8636594"/>
              <a:gd name="connsiteY57" fmla="*/ 5143504 h 6427305"/>
              <a:gd name="connsiteX58" fmla="*/ 4916919 w 8636594"/>
              <a:gd name="connsiteY58" fmla="*/ 5111713 h 6427305"/>
              <a:gd name="connsiteX59" fmla="*/ 4945238 w 8636594"/>
              <a:gd name="connsiteY59" fmla="*/ 5079717 h 6427305"/>
              <a:gd name="connsiteX60" fmla="*/ 4973311 w 8636594"/>
              <a:gd name="connsiteY60" fmla="*/ 5047519 h 6427305"/>
              <a:gd name="connsiteX61" fmla="*/ 5001145 w 8636594"/>
              <a:gd name="connsiteY61" fmla="*/ 5015124 h 6427305"/>
              <a:gd name="connsiteX62" fmla="*/ 5028745 w 8636594"/>
              <a:gd name="connsiteY62" fmla="*/ 4982535 h 6427305"/>
              <a:gd name="connsiteX63" fmla="*/ 5056117 w 8636594"/>
              <a:gd name="connsiteY63" fmla="*/ 4949755 h 6427305"/>
              <a:gd name="connsiteX64" fmla="*/ 5083269 w 8636594"/>
              <a:gd name="connsiteY64" fmla="*/ 4916787 h 6427305"/>
              <a:gd name="connsiteX65" fmla="*/ 5110207 w 8636594"/>
              <a:gd name="connsiteY65" fmla="*/ 4883636 h 6427305"/>
              <a:gd name="connsiteX66" fmla="*/ 5136937 w 8636594"/>
              <a:gd name="connsiteY66" fmla="*/ 4850305 h 6427305"/>
              <a:gd name="connsiteX67" fmla="*/ 5163464 w 8636594"/>
              <a:gd name="connsiteY67" fmla="*/ 4816797 h 6427305"/>
              <a:gd name="connsiteX68" fmla="*/ 5215940 w 8636594"/>
              <a:gd name="connsiteY68" fmla="*/ 4749265 h 6427305"/>
              <a:gd name="connsiteX69" fmla="*/ 5267684 w 8636594"/>
              <a:gd name="connsiteY69" fmla="*/ 4681068 h 6427305"/>
              <a:gd name="connsiteX70" fmla="*/ 5318748 w 8636594"/>
              <a:gd name="connsiteY70" fmla="*/ 4612234 h 6427305"/>
              <a:gd name="connsiteX71" fmla="*/ 5369182 w 8636594"/>
              <a:gd name="connsiteY71" fmla="*/ 4542793 h 6427305"/>
              <a:gd name="connsiteX72" fmla="*/ 5419038 w 8636594"/>
              <a:gd name="connsiteY72" fmla="*/ 4472771 h 6427305"/>
              <a:gd name="connsiteX73" fmla="*/ 5468365 w 8636594"/>
              <a:gd name="connsiteY73" fmla="*/ 4402196 h 6427305"/>
              <a:gd name="connsiteX74" fmla="*/ 5517215 w 8636594"/>
              <a:gd name="connsiteY74" fmla="*/ 4331098 h 6427305"/>
              <a:gd name="connsiteX75" fmla="*/ 5565637 w 8636594"/>
              <a:gd name="connsiteY75" fmla="*/ 4259503 h 6427305"/>
              <a:gd name="connsiteX76" fmla="*/ 5613684 w 8636594"/>
              <a:gd name="connsiteY76" fmla="*/ 4187441 h 6427305"/>
              <a:gd name="connsiteX77" fmla="*/ 5685160 w 8636594"/>
              <a:gd name="connsiteY77" fmla="*/ 4078531 h 6427305"/>
              <a:gd name="connsiteX78" fmla="*/ 5756074 w 8636594"/>
              <a:gd name="connsiteY78" fmla="*/ 3968727 h 6427305"/>
              <a:gd name="connsiteX79" fmla="*/ 5873483 w 8636594"/>
              <a:gd name="connsiteY79" fmla="*/ 3783989 h 6427305"/>
              <a:gd name="connsiteX80" fmla="*/ 6203209 w 8636594"/>
              <a:gd name="connsiteY80" fmla="*/ 3258640 h 6427305"/>
              <a:gd name="connsiteX81" fmla="*/ 6299430 w 8636594"/>
              <a:gd name="connsiteY81" fmla="*/ 3107321 h 6427305"/>
              <a:gd name="connsiteX82" fmla="*/ 6372650 w 8636594"/>
              <a:gd name="connsiteY82" fmla="*/ 2993735 h 6427305"/>
              <a:gd name="connsiteX83" fmla="*/ 6453197 w 8636594"/>
              <a:gd name="connsiteY83" fmla="*/ 2869788 h 6427305"/>
              <a:gd name="connsiteX84" fmla="*/ 6564167 w 8636594"/>
              <a:gd name="connsiteY84" fmla="*/ 2696807 h 6427305"/>
              <a:gd name="connsiteX85" fmla="*/ 6976233 w 8636594"/>
              <a:gd name="connsiteY85" fmla="*/ 2045274 h 6427305"/>
              <a:gd name="connsiteX86" fmla="*/ 7086755 w 8636594"/>
              <a:gd name="connsiteY86" fmla="*/ 1872743 h 6427305"/>
              <a:gd name="connsiteX87" fmla="*/ 7170279 w 8636594"/>
              <a:gd name="connsiteY87" fmla="*/ 1744202 h 6427305"/>
              <a:gd name="connsiteX88" fmla="*/ 7226351 w 8636594"/>
              <a:gd name="connsiteY88" fmla="*/ 1659017 h 6427305"/>
              <a:gd name="connsiteX89" fmla="*/ 7282789 w 8636594"/>
              <a:gd name="connsiteY89" fmla="*/ 1574303 h 6427305"/>
              <a:gd name="connsiteX90" fmla="*/ 7339643 w 8636594"/>
              <a:gd name="connsiteY90" fmla="*/ 1490113 h 6427305"/>
              <a:gd name="connsiteX91" fmla="*/ 7396957 w 8636594"/>
              <a:gd name="connsiteY91" fmla="*/ 1406503 h 6427305"/>
              <a:gd name="connsiteX92" fmla="*/ 7454781 w 8636594"/>
              <a:gd name="connsiteY92" fmla="*/ 1323526 h 6427305"/>
              <a:gd name="connsiteX93" fmla="*/ 7513161 w 8636594"/>
              <a:gd name="connsiteY93" fmla="*/ 1241237 h 6427305"/>
              <a:gd name="connsiteX94" fmla="*/ 7572144 w 8636594"/>
              <a:gd name="connsiteY94" fmla="*/ 1159689 h 6427305"/>
              <a:gd name="connsiteX95" fmla="*/ 7601877 w 8636594"/>
              <a:gd name="connsiteY95" fmla="*/ 1119210 h 6427305"/>
              <a:gd name="connsiteX96" fmla="*/ 7631779 w 8636594"/>
              <a:gd name="connsiteY96" fmla="*/ 1078937 h 6427305"/>
              <a:gd name="connsiteX97" fmla="*/ 7661855 w 8636594"/>
              <a:gd name="connsiteY97" fmla="*/ 1038876 h 6427305"/>
              <a:gd name="connsiteX98" fmla="*/ 7692111 w 8636594"/>
              <a:gd name="connsiteY98" fmla="*/ 999035 h 6427305"/>
              <a:gd name="connsiteX99" fmla="*/ 7722554 w 8636594"/>
              <a:gd name="connsiteY99" fmla="*/ 959419 h 6427305"/>
              <a:gd name="connsiteX100" fmla="*/ 7753190 w 8636594"/>
              <a:gd name="connsiteY100" fmla="*/ 920037 h 6427305"/>
              <a:gd name="connsiteX101" fmla="*/ 7784023 w 8636594"/>
              <a:gd name="connsiteY101" fmla="*/ 880894 h 6427305"/>
              <a:gd name="connsiteX102" fmla="*/ 7815061 w 8636594"/>
              <a:gd name="connsiteY102" fmla="*/ 841997 h 6427305"/>
              <a:gd name="connsiteX103" fmla="*/ 7846308 w 8636594"/>
              <a:gd name="connsiteY103" fmla="*/ 803354 h 6427305"/>
              <a:gd name="connsiteX104" fmla="*/ 7877772 w 8636594"/>
              <a:gd name="connsiteY104" fmla="*/ 764970 h 6427305"/>
              <a:gd name="connsiteX105" fmla="*/ 7909458 w 8636594"/>
              <a:gd name="connsiteY105" fmla="*/ 726853 h 6427305"/>
              <a:gd name="connsiteX106" fmla="*/ 7941371 w 8636594"/>
              <a:gd name="connsiteY106" fmla="*/ 689010 h 6427305"/>
              <a:gd name="connsiteX107" fmla="*/ 7973518 w 8636594"/>
              <a:gd name="connsiteY107" fmla="*/ 651447 h 6427305"/>
              <a:gd name="connsiteX108" fmla="*/ 8005905 w 8636594"/>
              <a:gd name="connsiteY108" fmla="*/ 614171 h 6427305"/>
              <a:gd name="connsiteX109" fmla="*/ 8038538 w 8636594"/>
              <a:gd name="connsiteY109" fmla="*/ 577189 h 6427305"/>
              <a:gd name="connsiteX110" fmla="*/ 8071421 w 8636594"/>
              <a:gd name="connsiteY110" fmla="*/ 540507 h 6427305"/>
              <a:gd name="connsiteX111" fmla="*/ 8104563 w 8636594"/>
              <a:gd name="connsiteY111" fmla="*/ 504132 h 6427305"/>
              <a:gd name="connsiteX112" fmla="*/ 8137967 w 8636594"/>
              <a:gd name="connsiteY112" fmla="*/ 468072 h 6427305"/>
              <a:gd name="connsiteX113" fmla="*/ 8171641 w 8636594"/>
              <a:gd name="connsiteY113" fmla="*/ 432332 h 6427305"/>
              <a:gd name="connsiteX114" fmla="*/ 8205590 w 8636594"/>
              <a:gd name="connsiteY114" fmla="*/ 396920 h 6427305"/>
              <a:gd name="connsiteX115" fmla="*/ 8239820 w 8636594"/>
              <a:gd name="connsiteY115" fmla="*/ 361843 h 6427305"/>
              <a:gd name="connsiteX116" fmla="*/ 8274337 w 8636594"/>
              <a:gd name="connsiteY116" fmla="*/ 327107 h 6427305"/>
              <a:gd name="connsiteX117" fmla="*/ 8309147 w 8636594"/>
              <a:gd name="connsiteY117" fmla="*/ 292718 h 6427305"/>
              <a:gd name="connsiteX118" fmla="*/ 8344256 w 8636594"/>
              <a:gd name="connsiteY118" fmla="*/ 258685 h 6427305"/>
              <a:gd name="connsiteX119" fmla="*/ 8379669 w 8636594"/>
              <a:gd name="connsiteY119" fmla="*/ 225013 h 6427305"/>
              <a:gd name="connsiteX120" fmla="*/ 8415394 w 8636594"/>
              <a:gd name="connsiteY120" fmla="*/ 191709 h 6427305"/>
              <a:gd name="connsiteX121" fmla="*/ 8451434 w 8636594"/>
              <a:gd name="connsiteY121" fmla="*/ 158780 h 6427305"/>
              <a:gd name="connsiteX122" fmla="*/ 8487798 w 8636594"/>
              <a:gd name="connsiteY122" fmla="*/ 126233 h 6427305"/>
              <a:gd name="connsiteX123" fmla="*/ 8524489 w 8636594"/>
              <a:gd name="connsiteY123" fmla="*/ 94075 h 6427305"/>
              <a:gd name="connsiteX124" fmla="*/ 8561515 w 8636594"/>
              <a:gd name="connsiteY124" fmla="*/ 62312 h 6427305"/>
              <a:gd name="connsiteX125" fmla="*/ 8598881 w 8636594"/>
              <a:gd name="connsiteY125" fmla="*/ 30951 h 6427305"/>
              <a:gd name="connsiteX126" fmla="*/ 8636594 w 8636594"/>
              <a:gd name="connsiteY126" fmla="*/ 0 h 6427305"/>
              <a:gd name="connsiteX0" fmla="*/ 8636594 w 8636594"/>
              <a:gd name="connsiteY0" fmla="*/ 0 h 6411004"/>
              <a:gd name="connsiteX1" fmla="*/ 5293 w 8636594"/>
              <a:gd name="connsiteY1" fmla="*/ 0 h 6411004"/>
              <a:gd name="connsiteX2" fmla="*/ 0 w 8636594"/>
              <a:gd name="connsiteY2" fmla="*/ 5587843 h 6411004"/>
              <a:gd name="connsiteX3" fmla="*/ 1594033 w 8636594"/>
              <a:gd name="connsiteY3" fmla="*/ 5600057 h 6411004"/>
              <a:gd name="connsiteX4" fmla="*/ 1686068 w 8636594"/>
              <a:gd name="connsiteY4" fmla="*/ 5599745 h 6411004"/>
              <a:gd name="connsiteX5" fmla="*/ 2947923 w 8636594"/>
              <a:gd name="connsiteY5" fmla="*/ 6411004 h 6411004"/>
              <a:gd name="connsiteX6" fmla="*/ 2997775 w 8636594"/>
              <a:gd name="connsiteY6" fmla="*/ 6394316 h 6411004"/>
              <a:gd name="connsiteX7" fmla="*/ 3047052 w 8636594"/>
              <a:gd name="connsiteY7" fmla="*/ 6377243 h 6411004"/>
              <a:gd name="connsiteX8" fmla="*/ 3095759 w 8636594"/>
              <a:gd name="connsiteY8" fmla="*/ 6359791 h 6411004"/>
              <a:gd name="connsiteX9" fmla="*/ 3143903 w 8636594"/>
              <a:gd name="connsiteY9" fmla="*/ 6341961 h 6411004"/>
              <a:gd name="connsiteX10" fmla="*/ 3191491 w 8636594"/>
              <a:gd name="connsiteY10" fmla="*/ 6323757 h 6411004"/>
              <a:gd name="connsiteX11" fmla="*/ 3238528 w 8636594"/>
              <a:gd name="connsiteY11" fmla="*/ 6305184 h 6411004"/>
              <a:gd name="connsiteX12" fmla="*/ 3285021 w 8636594"/>
              <a:gd name="connsiteY12" fmla="*/ 6286245 h 6411004"/>
              <a:gd name="connsiteX13" fmla="*/ 3330977 w 8636594"/>
              <a:gd name="connsiteY13" fmla="*/ 6266942 h 6411004"/>
              <a:gd name="connsiteX14" fmla="*/ 3376401 w 8636594"/>
              <a:gd name="connsiteY14" fmla="*/ 6247281 h 6411004"/>
              <a:gd name="connsiteX15" fmla="*/ 3421300 w 8636594"/>
              <a:gd name="connsiteY15" fmla="*/ 6227263 h 6411004"/>
              <a:gd name="connsiteX16" fmla="*/ 3465680 w 8636594"/>
              <a:gd name="connsiteY16" fmla="*/ 6206893 h 6411004"/>
              <a:gd name="connsiteX17" fmla="*/ 3509548 w 8636594"/>
              <a:gd name="connsiteY17" fmla="*/ 6186174 h 6411004"/>
              <a:gd name="connsiteX18" fmla="*/ 3552910 w 8636594"/>
              <a:gd name="connsiteY18" fmla="*/ 6165110 h 6411004"/>
              <a:gd name="connsiteX19" fmla="*/ 3595773 w 8636594"/>
              <a:gd name="connsiteY19" fmla="*/ 6143704 h 6411004"/>
              <a:gd name="connsiteX20" fmla="*/ 3638142 w 8636594"/>
              <a:gd name="connsiteY20" fmla="*/ 6121960 h 6411004"/>
              <a:gd name="connsiteX21" fmla="*/ 3680024 w 8636594"/>
              <a:gd name="connsiteY21" fmla="*/ 6099881 h 6411004"/>
              <a:gd name="connsiteX22" fmla="*/ 3721426 w 8636594"/>
              <a:gd name="connsiteY22" fmla="*/ 6077471 h 6411004"/>
              <a:gd name="connsiteX23" fmla="*/ 3762353 w 8636594"/>
              <a:gd name="connsiteY23" fmla="*/ 6054733 h 6411004"/>
              <a:gd name="connsiteX24" fmla="*/ 3802812 w 8636594"/>
              <a:gd name="connsiteY24" fmla="*/ 6031671 h 6411004"/>
              <a:gd name="connsiteX25" fmla="*/ 3842810 w 8636594"/>
              <a:gd name="connsiteY25" fmla="*/ 6008288 h 6411004"/>
              <a:gd name="connsiteX26" fmla="*/ 3882352 w 8636594"/>
              <a:gd name="connsiteY26" fmla="*/ 5984588 h 6411004"/>
              <a:gd name="connsiteX27" fmla="*/ 3921445 w 8636594"/>
              <a:gd name="connsiteY27" fmla="*/ 5960574 h 6411004"/>
              <a:gd name="connsiteX28" fmla="*/ 3960096 w 8636594"/>
              <a:gd name="connsiteY28" fmla="*/ 5936250 h 6411004"/>
              <a:gd name="connsiteX29" fmla="*/ 3998311 w 8636594"/>
              <a:gd name="connsiteY29" fmla="*/ 5911619 h 6411004"/>
              <a:gd name="connsiteX30" fmla="*/ 4036095 w 8636594"/>
              <a:gd name="connsiteY30" fmla="*/ 5886685 h 6411004"/>
              <a:gd name="connsiteX31" fmla="*/ 4073456 w 8636594"/>
              <a:gd name="connsiteY31" fmla="*/ 5861452 h 6411004"/>
              <a:gd name="connsiteX32" fmla="*/ 4110400 w 8636594"/>
              <a:gd name="connsiteY32" fmla="*/ 5835922 h 6411004"/>
              <a:gd name="connsiteX33" fmla="*/ 4146933 w 8636594"/>
              <a:gd name="connsiteY33" fmla="*/ 5810100 h 6411004"/>
              <a:gd name="connsiteX34" fmla="*/ 4183061 w 8636594"/>
              <a:gd name="connsiteY34" fmla="*/ 5783988 h 6411004"/>
              <a:gd name="connsiteX35" fmla="*/ 4218791 w 8636594"/>
              <a:gd name="connsiteY35" fmla="*/ 5757591 h 6411004"/>
              <a:gd name="connsiteX36" fmla="*/ 4254129 w 8636594"/>
              <a:gd name="connsiteY36" fmla="*/ 5730912 h 6411004"/>
              <a:gd name="connsiteX37" fmla="*/ 4289081 w 8636594"/>
              <a:gd name="connsiteY37" fmla="*/ 5703955 h 6411004"/>
              <a:gd name="connsiteX38" fmla="*/ 4323654 w 8636594"/>
              <a:gd name="connsiteY38" fmla="*/ 5676722 h 6411004"/>
              <a:gd name="connsiteX39" fmla="*/ 4357854 w 8636594"/>
              <a:gd name="connsiteY39" fmla="*/ 5649218 h 6411004"/>
              <a:gd name="connsiteX40" fmla="*/ 4391688 w 8636594"/>
              <a:gd name="connsiteY40" fmla="*/ 5621446 h 6411004"/>
              <a:gd name="connsiteX41" fmla="*/ 4425162 w 8636594"/>
              <a:gd name="connsiteY41" fmla="*/ 5593409 h 6411004"/>
              <a:gd name="connsiteX42" fmla="*/ 4458281 w 8636594"/>
              <a:gd name="connsiteY42" fmla="*/ 5565111 h 6411004"/>
              <a:gd name="connsiteX43" fmla="*/ 4491053 w 8636594"/>
              <a:gd name="connsiteY43" fmla="*/ 5536556 h 6411004"/>
              <a:gd name="connsiteX44" fmla="*/ 4523484 w 8636594"/>
              <a:gd name="connsiteY44" fmla="*/ 5507747 h 6411004"/>
              <a:gd name="connsiteX45" fmla="*/ 4555580 w 8636594"/>
              <a:gd name="connsiteY45" fmla="*/ 5478687 h 6411004"/>
              <a:gd name="connsiteX46" fmla="*/ 4587347 w 8636594"/>
              <a:gd name="connsiteY46" fmla="*/ 5449380 h 6411004"/>
              <a:gd name="connsiteX47" fmla="*/ 4618793 w 8636594"/>
              <a:gd name="connsiteY47" fmla="*/ 5419830 h 6411004"/>
              <a:gd name="connsiteX48" fmla="*/ 4649922 w 8636594"/>
              <a:gd name="connsiteY48" fmla="*/ 5390040 h 6411004"/>
              <a:gd name="connsiteX49" fmla="*/ 4680742 w 8636594"/>
              <a:gd name="connsiteY49" fmla="*/ 5360014 h 6411004"/>
              <a:gd name="connsiteX50" fmla="*/ 4711259 w 8636594"/>
              <a:gd name="connsiteY50" fmla="*/ 5329755 h 6411004"/>
              <a:gd name="connsiteX51" fmla="*/ 4741478 w 8636594"/>
              <a:gd name="connsiteY51" fmla="*/ 5299266 h 6411004"/>
              <a:gd name="connsiteX52" fmla="*/ 4771408 w 8636594"/>
              <a:gd name="connsiteY52" fmla="*/ 5268551 h 6411004"/>
              <a:gd name="connsiteX53" fmla="*/ 4801053 w 8636594"/>
              <a:gd name="connsiteY53" fmla="*/ 5237614 h 6411004"/>
              <a:gd name="connsiteX54" fmla="*/ 4830420 w 8636594"/>
              <a:gd name="connsiteY54" fmla="*/ 5206458 h 6411004"/>
              <a:gd name="connsiteX55" fmla="*/ 4859516 w 8636594"/>
              <a:gd name="connsiteY55" fmla="*/ 5175087 h 6411004"/>
              <a:gd name="connsiteX56" fmla="*/ 4888347 w 8636594"/>
              <a:gd name="connsiteY56" fmla="*/ 5143504 h 6411004"/>
              <a:gd name="connsiteX57" fmla="*/ 4916919 w 8636594"/>
              <a:gd name="connsiteY57" fmla="*/ 5111713 h 6411004"/>
              <a:gd name="connsiteX58" fmla="*/ 4945238 w 8636594"/>
              <a:gd name="connsiteY58" fmla="*/ 5079717 h 6411004"/>
              <a:gd name="connsiteX59" fmla="*/ 4973311 w 8636594"/>
              <a:gd name="connsiteY59" fmla="*/ 5047519 h 6411004"/>
              <a:gd name="connsiteX60" fmla="*/ 5001145 w 8636594"/>
              <a:gd name="connsiteY60" fmla="*/ 5015124 h 6411004"/>
              <a:gd name="connsiteX61" fmla="*/ 5028745 w 8636594"/>
              <a:gd name="connsiteY61" fmla="*/ 4982535 h 6411004"/>
              <a:gd name="connsiteX62" fmla="*/ 5056117 w 8636594"/>
              <a:gd name="connsiteY62" fmla="*/ 4949755 h 6411004"/>
              <a:gd name="connsiteX63" fmla="*/ 5083269 w 8636594"/>
              <a:gd name="connsiteY63" fmla="*/ 4916787 h 6411004"/>
              <a:gd name="connsiteX64" fmla="*/ 5110207 w 8636594"/>
              <a:gd name="connsiteY64" fmla="*/ 4883636 h 6411004"/>
              <a:gd name="connsiteX65" fmla="*/ 5136937 w 8636594"/>
              <a:gd name="connsiteY65" fmla="*/ 4850305 h 6411004"/>
              <a:gd name="connsiteX66" fmla="*/ 5163464 w 8636594"/>
              <a:gd name="connsiteY66" fmla="*/ 4816797 h 6411004"/>
              <a:gd name="connsiteX67" fmla="*/ 5215940 w 8636594"/>
              <a:gd name="connsiteY67" fmla="*/ 4749265 h 6411004"/>
              <a:gd name="connsiteX68" fmla="*/ 5267684 w 8636594"/>
              <a:gd name="connsiteY68" fmla="*/ 4681068 h 6411004"/>
              <a:gd name="connsiteX69" fmla="*/ 5318748 w 8636594"/>
              <a:gd name="connsiteY69" fmla="*/ 4612234 h 6411004"/>
              <a:gd name="connsiteX70" fmla="*/ 5369182 w 8636594"/>
              <a:gd name="connsiteY70" fmla="*/ 4542793 h 6411004"/>
              <a:gd name="connsiteX71" fmla="*/ 5419038 w 8636594"/>
              <a:gd name="connsiteY71" fmla="*/ 4472771 h 6411004"/>
              <a:gd name="connsiteX72" fmla="*/ 5468365 w 8636594"/>
              <a:gd name="connsiteY72" fmla="*/ 4402196 h 6411004"/>
              <a:gd name="connsiteX73" fmla="*/ 5517215 w 8636594"/>
              <a:gd name="connsiteY73" fmla="*/ 4331098 h 6411004"/>
              <a:gd name="connsiteX74" fmla="*/ 5565637 w 8636594"/>
              <a:gd name="connsiteY74" fmla="*/ 4259503 h 6411004"/>
              <a:gd name="connsiteX75" fmla="*/ 5613684 w 8636594"/>
              <a:gd name="connsiteY75" fmla="*/ 4187441 h 6411004"/>
              <a:gd name="connsiteX76" fmla="*/ 5685160 w 8636594"/>
              <a:gd name="connsiteY76" fmla="*/ 4078531 h 6411004"/>
              <a:gd name="connsiteX77" fmla="*/ 5756074 w 8636594"/>
              <a:gd name="connsiteY77" fmla="*/ 3968727 h 6411004"/>
              <a:gd name="connsiteX78" fmla="*/ 5873483 w 8636594"/>
              <a:gd name="connsiteY78" fmla="*/ 3783989 h 6411004"/>
              <a:gd name="connsiteX79" fmla="*/ 6203209 w 8636594"/>
              <a:gd name="connsiteY79" fmla="*/ 3258640 h 6411004"/>
              <a:gd name="connsiteX80" fmla="*/ 6299430 w 8636594"/>
              <a:gd name="connsiteY80" fmla="*/ 3107321 h 6411004"/>
              <a:gd name="connsiteX81" fmla="*/ 6372650 w 8636594"/>
              <a:gd name="connsiteY81" fmla="*/ 2993735 h 6411004"/>
              <a:gd name="connsiteX82" fmla="*/ 6453197 w 8636594"/>
              <a:gd name="connsiteY82" fmla="*/ 2869788 h 6411004"/>
              <a:gd name="connsiteX83" fmla="*/ 6564167 w 8636594"/>
              <a:gd name="connsiteY83" fmla="*/ 2696807 h 6411004"/>
              <a:gd name="connsiteX84" fmla="*/ 6976233 w 8636594"/>
              <a:gd name="connsiteY84" fmla="*/ 2045274 h 6411004"/>
              <a:gd name="connsiteX85" fmla="*/ 7086755 w 8636594"/>
              <a:gd name="connsiteY85" fmla="*/ 1872743 h 6411004"/>
              <a:gd name="connsiteX86" fmla="*/ 7170279 w 8636594"/>
              <a:gd name="connsiteY86" fmla="*/ 1744202 h 6411004"/>
              <a:gd name="connsiteX87" fmla="*/ 7226351 w 8636594"/>
              <a:gd name="connsiteY87" fmla="*/ 1659017 h 6411004"/>
              <a:gd name="connsiteX88" fmla="*/ 7282789 w 8636594"/>
              <a:gd name="connsiteY88" fmla="*/ 1574303 h 6411004"/>
              <a:gd name="connsiteX89" fmla="*/ 7339643 w 8636594"/>
              <a:gd name="connsiteY89" fmla="*/ 1490113 h 6411004"/>
              <a:gd name="connsiteX90" fmla="*/ 7396957 w 8636594"/>
              <a:gd name="connsiteY90" fmla="*/ 1406503 h 6411004"/>
              <a:gd name="connsiteX91" fmla="*/ 7454781 w 8636594"/>
              <a:gd name="connsiteY91" fmla="*/ 1323526 h 6411004"/>
              <a:gd name="connsiteX92" fmla="*/ 7513161 w 8636594"/>
              <a:gd name="connsiteY92" fmla="*/ 1241237 h 6411004"/>
              <a:gd name="connsiteX93" fmla="*/ 7572144 w 8636594"/>
              <a:gd name="connsiteY93" fmla="*/ 1159689 h 6411004"/>
              <a:gd name="connsiteX94" fmla="*/ 7601877 w 8636594"/>
              <a:gd name="connsiteY94" fmla="*/ 1119210 h 6411004"/>
              <a:gd name="connsiteX95" fmla="*/ 7631779 w 8636594"/>
              <a:gd name="connsiteY95" fmla="*/ 1078937 h 6411004"/>
              <a:gd name="connsiteX96" fmla="*/ 7661855 w 8636594"/>
              <a:gd name="connsiteY96" fmla="*/ 1038876 h 6411004"/>
              <a:gd name="connsiteX97" fmla="*/ 7692111 w 8636594"/>
              <a:gd name="connsiteY97" fmla="*/ 999035 h 6411004"/>
              <a:gd name="connsiteX98" fmla="*/ 7722554 w 8636594"/>
              <a:gd name="connsiteY98" fmla="*/ 959419 h 6411004"/>
              <a:gd name="connsiteX99" fmla="*/ 7753190 w 8636594"/>
              <a:gd name="connsiteY99" fmla="*/ 920037 h 6411004"/>
              <a:gd name="connsiteX100" fmla="*/ 7784023 w 8636594"/>
              <a:gd name="connsiteY100" fmla="*/ 880894 h 6411004"/>
              <a:gd name="connsiteX101" fmla="*/ 7815061 w 8636594"/>
              <a:gd name="connsiteY101" fmla="*/ 841997 h 6411004"/>
              <a:gd name="connsiteX102" fmla="*/ 7846308 w 8636594"/>
              <a:gd name="connsiteY102" fmla="*/ 803354 h 6411004"/>
              <a:gd name="connsiteX103" fmla="*/ 7877772 w 8636594"/>
              <a:gd name="connsiteY103" fmla="*/ 764970 h 6411004"/>
              <a:gd name="connsiteX104" fmla="*/ 7909458 w 8636594"/>
              <a:gd name="connsiteY104" fmla="*/ 726853 h 6411004"/>
              <a:gd name="connsiteX105" fmla="*/ 7941371 w 8636594"/>
              <a:gd name="connsiteY105" fmla="*/ 689010 h 6411004"/>
              <a:gd name="connsiteX106" fmla="*/ 7973518 w 8636594"/>
              <a:gd name="connsiteY106" fmla="*/ 651447 h 6411004"/>
              <a:gd name="connsiteX107" fmla="*/ 8005905 w 8636594"/>
              <a:gd name="connsiteY107" fmla="*/ 614171 h 6411004"/>
              <a:gd name="connsiteX108" fmla="*/ 8038538 w 8636594"/>
              <a:gd name="connsiteY108" fmla="*/ 577189 h 6411004"/>
              <a:gd name="connsiteX109" fmla="*/ 8071421 w 8636594"/>
              <a:gd name="connsiteY109" fmla="*/ 540507 h 6411004"/>
              <a:gd name="connsiteX110" fmla="*/ 8104563 w 8636594"/>
              <a:gd name="connsiteY110" fmla="*/ 504132 h 6411004"/>
              <a:gd name="connsiteX111" fmla="*/ 8137967 w 8636594"/>
              <a:gd name="connsiteY111" fmla="*/ 468072 h 6411004"/>
              <a:gd name="connsiteX112" fmla="*/ 8171641 w 8636594"/>
              <a:gd name="connsiteY112" fmla="*/ 432332 h 6411004"/>
              <a:gd name="connsiteX113" fmla="*/ 8205590 w 8636594"/>
              <a:gd name="connsiteY113" fmla="*/ 396920 h 6411004"/>
              <a:gd name="connsiteX114" fmla="*/ 8239820 w 8636594"/>
              <a:gd name="connsiteY114" fmla="*/ 361843 h 6411004"/>
              <a:gd name="connsiteX115" fmla="*/ 8274337 w 8636594"/>
              <a:gd name="connsiteY115" fmla="*/ 327107 h 6411004"/>
              <a:gd name="connsiteX116" fmla="*/ 8309147 w 8636594"/>
              <a:gd name="connsiteY116" fmla="*/ 292718 h 6411004"/>
              <a:gd name="connsiteX117" fmla="*/ 8344256 w 8636594"/>
              <a:gd name="connsiteY117" fmla="*/ 258685 h 6411004"/>
              <a:gd name="connsiteX118" fmla="*/ 8379669 w 8636594"/>
              <a:gd name="connsiteY118" fmla="*/ 225013 h 6411004"/>
              <a:gd name="connsiteX119" fmla="*/ 8415394 w 8636594"/>
              <a:gd name="connsiteY119" fmla="*/ 191709 h 6411004"/>
              <a:gd name="connsiteX120" fmla="*/ 8451434 w 8636594"/>
              <a:gd name="connsiteY120" fmla="*/ 158780 h 6411004"/>
              <a:gd name="connsiteX121" fmla="*/ 8487798 w 8636594"/>
              <a:gd name="connsiteY121" fmla="*/ 126233 h 6411004"/>
              <a:gd name="connsiteX122" fmla="*/ 8524489 w 8636594"/>
              <a:gd name="connsiteY122" fmla="*/ 94075 h 6411004"/>
              <a:gd name="connsiteX123" fmla="*/ 8561515 w 8636594"/>
              <a:gd name="connsiteY123" fmla="*/ 62312 h 6411004"/>
              <a:gd name="connsiteX124" fmla="*/ 8598881 w 8636594"/>
              <a:gd name="connsiteY124" fmla="*/ 30951 h 6411004"/>
              <a:gd name="connsiteX125" fmla="*/ 8636594 w 8636594"/>
              <a:gd name="connsiteY125" fmla="*/ 0 h 6411004"/>
              <a:gd name="connsiteX0" fmla="*/ 8636594 w 8636594"/>
              <a:gd name="connsiteY0" fmla="*/ 0 h 6394316"/>
              <a:gd name="connsiteX1" fmla="*/ 5293 w 8636594"/>
              <a:gd name="connsiteY1" fmla="*/ 0 h 6394316"/>
              <a:gd name="connsiteX2" fmla="*/ 0 w 8636594"/>
              <a:gd name="connsiteY2" fmla="*/ 5587843 h 6394316"/>
              <a:gd name="connsiteX3" fmla="*/ 1594033 w 8636594"/>
              <a:gd name="connsiteY3" fmla="*/ 5600057 h 6394316"/>
              <a:gd name="connsiteX4" fmla="*/ 1686068 w 8636594"/>
              <a:gd name="connsiteY4" fmla="*/ 5599745 h 6394316"/>
              <a:gd name="connsiteX5" fmla="*/ 2997775 w 8636594"/>
              <a:gd name="connsiteY5" fmla="*/ 6394316 h 6394316"/>
              <a:gd name="connsiteX6" fmla="*/ 3047052 w 8636594"/>
              <a:gd name="connsiteY6" fmla="*/ 6377243 h 6394316"/>
              <a:gd name="connsiteX7" fmla="*/ 3095759 w 8636594"/>
              <a:gd name="connsiteY7" fmla="*/ 6359791 h 6394316"/>
              <a:gd name="connsiteX8" fmla="*/ 3143903 w 8636594"/>
              <a:gd name="connsiteY8" fmla="*/ 6341961 h 6394316"/>
              <a:gd name="connsiteX9" fmla="*/ 3191491 w 8636594"/>
              <a:gd name="connsiteY9" fmla="*/ 6323757 h 6394316"/>
              <a:gd name="connsiteX10" fmla="*/ 3238528 w 8636594"/>
              <a:gd name="connsiteY10" fmla="*/ 6305184 h 6394316"/>
              <a:gd name="connsiteX11" fmla="*/ 3285021 w 8636594"/>
              <a:gd name="connsiteY11" fmla="*/ 6286245 h 6394316"/>
              <a:gd name="connsiteX12" fmla="*/ 3330977 w 8636594"/>
              <a:gd name="connsiteY12" fmla="*/ 6266942 h 6394316"/>
              <a:gd name="connsiteX13" fmla="*/ 3376401 w 8636594"/>
              <a:gd name="connsiteY13" fmla="*/ 6247281 h 6394316"/>
              <a:gd name="connsiteX14" fmla="*/ 3421300 w 8636594"/>
              <a:gd name="connsiteY14" fmla="*/ 6227263 h 6394316"/>
              <a:gd name="connsiteX15" fmla="*/ 3465680 w 8636594"/>
              <a:gd name="connsiteY15" fmla="*/ 6206893 h 6394316"/>
              <a:gd name="connsiteX16" fmla="*/ 3509548 w 8636594"/>
              <a:gd name="connsiteY16" fmla="*/ 6186174 h 6394316"/>
              <a:gd name="connsiteX17" fmla="*/ 3552910 w 8636594"/>
              <a:gd name="connsiteY17" fmla="*/ 6165110 h 6394316"/>
              <a:gd name="connsiteX18" fmla="*/ 3595773 w 8636594"/>
              <a:gd name="connsiteY18" fmla="*/ 6143704 h 6394316"/>
              <a:gd name="connsiteX19" fmla="*/ 3638142 w 8636594"/>
              <a:gd name="connsiteY19" fmla="*/ 6121960 h 6394316"/>
              <a:gd name="connsiteX20" fmla="*/ 3680024 w 8636594"/>
              <a:gd name="connsiteY20" fmla="*/ 6099881 h 6394316"/>
              <a:gd name="connsiteX21" fmla="*/ 3721426 w 8636594"/>
              <a:gd name="connsiteY21" fmla="*/ 6077471 h 6394316"/>
              <a:gd name="connsiteX22" fmla="*/ 3762353 w 8636594"/>
              <a:gd name="connsiteY22" fmla="*/ 6054733 h 6394316"/>
              <a:gd name="connsiteX23" fmla="*/ 3802812 w 8636594"/>
              <a:gd name="connsiteY23" fmla="*/ 6031671 h 6394316"/>
              <a:gd name="connsiteX24" fmla="*/ 3842810 w 8636594"/>
              <a:gd name="connsiteY24" fmla="*/ 6008288 h 6394316"/>
              <a:gd name="connsiteX25" fmla="*/ 3882352 w 8636594"/>
              <a:gd name="connsiteY25" fmla="*/ 5984588 h 6394316"/>
              <a:gd name="connsiteX26" fmla="*/ 3921445 w 8636594"/>
              <a:gd name="connsiteY26" fmla="*/ 5960574 h 6394316"/>
              <a:gd name="connsiteX27" fmla="*/ 3960096 w 8636594"/>
              <a:gd name="connsiteY27" fmla="*/ 5936250 h 6394316"/>
              <a:gd name="connsiteX28" fmla="*/ 3998311 w 8636594"/>
              <a:gd name="connsiteY28" fmla="*/ 5911619 h 6394316"/>
              <a:gd name="connsiteX29" fmla="*/ 4036095 w 8636594"/>
              <a:gd name="connsiteY29" fmla="*/ 5886685 h 6394316"/>
              <a:gd name="connsiteX30" fmla="*/ 4073456 w 8636594"/>
              <a:gd name="connsiteY30" fmla="*/ 5861452 h 6394316"/>
              <a:gd name="connsiteX31" fmla="*/ 4110400 w 8636594"/>
              <a:gd name="connsiteY31" fmla="*/ 5835922 h 6394316"/>
              <a:gd name="connsiteX32" fmla="*/ 4146933 w 8636594"/>
              <a:gd name="connsiteY32" fmla="*/ 5810100 h 6394316"/>
              <a:gd name="connsiteX33" fmla="*/ 4183061 w 8636594"/>
              <a:gd name="connsiteY33" fmla="*/ 5783988 h 6394316"/>
              <a:gd name="connsiteX34" fmla="*/ 4218791 w 8636594"/>
              <a:gd name="connsiteY34" fmla="*/ 5757591 h 6394316"/>
              <a:gd name="connsiteX35" fmla="*/ 4254129 w 8636594"/>
              <a:gd name="connsiteY35" fmla="*/ 5730912 h 6394316"/>
              <a:gd name="connsiteX36" fmla="*/ 4289081 w 8636594"/>
              <a:gd name="connsiteY36" fmla="*/ 5703955 h 6394316"/>
              <a:gd name="connsiteX37" fmla="*/ 4323654 w 8636594"/>
              <a:gd name="connsiteY37" fmla="*/ 5676722 h 6394316"/>
              <a:gd name="connsiteX38" fmla="*/ 4357854 w 8636594"/>
              <a:gd name="connsiteY38" fmla="*/ 5649218 h 6394316"/>
              <a:gd name="connsiteX39" fmla="*/ 4391688 w 8636594"/>
              <a:gd name="connsiteY39" fmla="*/ 5621446 h 6394316"/>
              <a:gd name="connsiteX40" fmla="*/ 4425162 w 8636594"/>
              <a:gd name="connsiteY40" fmla="*/ 5593409 h 6394316"/>
              <a:gd name="connsiteX41" fmla="*/ 4458281 w 8636594"/>
              <a:gd name="connsiteY41" fmla="*/ 5565111 h 6394316"/>
              <a:gd name="connsiteX42" fmla="*/ 4491053 w 8636594"/>
              <a:gd name="connsiteY42" fmla="*/ 5536556 h 6394316"/>
              <a:gd name="connsiteX43" fmla="*/ 4523484 w 8636594"/>
              <a:gd name="connsiteY43" fmla="*/ 5507747 h 6394316"/>
              <a:gd name="connsiteX44" fmla="*/ 4555580 w 8636594"/>
              <a:gd name="connsiteY44" fmla="*/ 5478687 h 6394316"/>
              <a:gd name="connsiteX45" fmla="*/ 4587347 w 8636594"/>
              <a:gd name="connsiteY45" fmla="*/ 5449380 h 6394316"/>
              <a:gd name="connsiteX46" fmla="*/ 4618793 w 8636594"/>
              <a:gd name="connsiteY46" fmla="*/ 5419830 h 6394316"/>
              <a:gd name="connsiteX47" fmla="*/ 4649922 w 8636594"/>
              <a:gd name="connsiteY47" fmla="*/ 5390040 h 6394316"/>
              <a:gd name="connsiteX48" fmla="*/ 4680742 w 8636594"/>
              <a:gd name="connsiteY48" fmla="*/ 5360014 h 6394316"/>
              <a:gd name="connsiteX49" fmla="*/ 4711259 w 8636594"/>
              <a:gd name="connsiteY49" fmla="*/ 5329755 h 6394316"/>
              <a:gd name="connsiteX50" fmla="*/ 4741478 w 8636594"/>
              <a:gd name="connsiteY50" fmla="*/ 5299266 h 6394316"/>
              <a:gd name="connsiteX51" fmla="*/ 4771408 w 8636594"/>
              <a:gd name="connsiteY51" fmla="*/ 5268551 h 6394316"/>
              <a:gd name="connsiteX52" fmla="*/ 4801053 w 8636594"/>
              <a:gd name="connsiteY52" fmla="*/ 5237614 h 6394316"/>
              <a:gd name="connsiteX53" fmla="*/ 4830420 w 8636594"/>
              <a:gd name="connsiteY53" fmla="*/ 5206458 h 6394316"/>
              <a:gd name="connsiteX54" fmla="*/ 4859516 w 8636594"/>
              <a:gd name="connsiteY54" fmla="*/ 5175087 h 6394316"/>
              <a:gd name="connsiteX55" fmla="*/ 4888347 w 8636594"/>
              <a:gd name="connsiteY55" fmla="*/ 5143504 h 6394316"/>
              <a:gd name="connsiteX56" fmla="*/ 4916919 w 8636594"/>
              <a:gd name="connsiteY56" fmla="*/ 5111713 h 6394316"/>
              <a:gd name="connsiteX57" fmla="*/ 4945238 w 8636594"/>
              <a:gd name="connsiteY57" fmla="*/ 5079717 h 6394316"/>
              <a:gd name="connsiteX58" fmla="*/ 4973311 w 8636594"/>
              <a:gd name="connsiteY58" fmla="*/ 5047519 h 6394316"/>
              <a:gd name="connsiteX59" fmla="*/ 5001145 w 8636594"/>
              <a:gd name="connsiteY59" fmla="*/ 5015124 h 6394316"/>
              <a:gd name="connsiteX60" fmla="*/ 5028745 w 8636594"/>
              <a:gd name="connsiteY60" fmla="*/ 4982535 h 6394316"/>
              <a:gd name="connsiteX61" fmla="*/ 5056117 w 8636594"/>
              <a:gd name="connsiteY61" fmla="*/ 4949755 h 6394316"/>
              <a:gd name="connsiteX62" fmla="*/ 5083269 w 8636594"/>
              <a:gd name="connsiteY62" fmla="*/ 4916787 h 6394316"/>
              <a:gd name="connsiteX63" fmla="*/ 5110207 w 8636594"/>
              <a:gd name="connsiteY63" fmla="*/ 4883636 h 6394316"/>
              <a:gd name="connsiteX64" fmla="*/ 5136937 w 8636594"/>
              <a:gd name="connsiteY64" fmla="*/ 4850305 h 6394316"/>
              <a:gd name="connsiteX65" fmla="*/ 5163464 w 8636594"/>
              <a:gd name="connsiteY65" fmla="*/ 4816797 h 6394316"/>
              <a:gd name="connsiteX66" fmla="*/ 5215940 w 8636594"/>
              <a:gd name="connsiteY66" fmla="*/ 4749265 h 6394316"/>
              <a:gd name="connsiteX67" fmla="*/ 5267684 w 8636594"/>
              <a:gd name="connsiteY67" fmla="*/ 4681068 h 6394316"/>
              <a:gd name="connsiteX68" fmla="*/ 5318748 w 8636594"/>
              <a:gd name="connsiteY68" fmla="*/ 4612234 h 6394316"/>
              <a:gd name="connsiteX69" fmla="*/ 5369182 w 8636594"/>
              <a:gd name="connsiteY69" fmla="*/ 4542793 h 6394316"/>
              <a:gd name="connsiteX70" fmla="*/ 5419038 w 8636594"/>
              <a:gd name="connsiteY70" fmla="*/ 4472771 h 6394316"/>
              <a:gd name="connsiteX71" fmla="*/ 5468365 w 8636594"/>
              <a:gd name="connsiteY71" fmla="*/ 4402196 h 6394316"/>
              <a:gd name="connsiteX72" fmla="*/ 5517215 w 8636594"/>
              <a:gd name="connsiteY72" fmla="*/ 4331098 h 6394316"/>
              <a:gd name="connsiteX73" fmla="*/ 5565637 w 8636594"/>
              <a:gd name="connsiteY73" fmla="*/ 4259503 h 6394316"/>
              <a:gd name="connsiteX74" fmla="*/ 5613684 w 8636594"/>
              <a:gd name="connsiteY74" fmla="*/ 4187441 h 6394316"/>
              <a:gd name="connsiteX75" fmla="*/ 5685160 w 8636594"/>
              <a:gd name="connsiteY75" fmla="*/ 4078531 h 6394316"/>
              <a:gd name="connsiteX76" fmla="*/ 5756074 w 8636594"/>
              <a:gd name="connsiteY76" fmla="*/ 3968727 h 6394316"/>
              <a:gd name="connsiteX77" fmla="*/ 5873483 w 8636594"/>
              <a:gd name="connsiteY77" fmla="*/ 3783989 h 6394316"/>
              <a:gd name="connsiteX78" fmla="*/ 6203209 w 8636594"/>
              <a:gd name="connsiteY78" fmla="*/ 3258640 h 6394316"/>
              <a:gd name="connsiteX79" fmla="*/ 6299430 w 8636594"/>
              <a:gd name="connsiteY79" fmla="*/ 3107321 h 6394316"/>
              <a:gd name="connsiteX80" fmla="*/ 6372650 w 8636594"/>
              <a:gd name="connsiteY80" fmla="*/ 2993735 h 6394316"/>
              <a:gd name="connsiteX81" fmla="*/ 6453197 w 8636594"/>
              <a:gd name="connsiteY81" fmla="*/ 2869788 h 6394316"/>
              <a:gd name="connsiteX82" fmla="*/ 6564167 w 8636594"/>
              <a:gd name="connsiteY82" fmla="*/ 2696807 h 6394316"/>
              <a:gd name="connsiteX83" fmla="*/ 6976233 w 8636594"/>
              <a:gd name="connsiteY83" fmla="*/ 2045274 h 6394316"/>
              <a:gd name="connsiteX84" fmla="*/ 7086755 w 8636594"/>
              <a:gd name="connsiteY84" fmla="*/ 1872743 h 6394316"/>
              <a:gd name="connsiteX85" fmla="*/ 7170279 w 8636594"/>
              <a:gd name="connsiteY85" fmla="*/ 1744202 h 6394316"/>
              <a:gd name="connsiteX86" fmla="*/ 7226351 w 8636594"/>
              <a:gd name="connsiteY86" fmla="*/ 1659017 h 6394316"/>
              <a:gd name="connsiteX87" fmla="*/ 7282789 w 8636594"/>
              <a:gd name="connsiteY87" fmla="*/ 1574303 h 6394316"/>
              <a:gd name="connsiteX88" fmla="*/ 7339643 w 8636594"/>
              <a:gd name="connsiteY88" fmla="*/ 1490113 h 6394316"/>
              <a:gd name="connsiteX89" fmla="*/ 7396957 w 8636594"/>
              <a:gd name="connsiteY89" fmla="*/ 1406503 h 6394316"/>
              <a:gd name="connsiteX90" fmla="*/ 7454781 w 8636594"/>
              <a:gd name="connsiteY90" fmla="*/ 1323526 h 6394316"/>
              <a:gd name="connsiteX91" fmla="*/ 7513161 w 8636594"/>
              <a:gd name="connsiteY91" fmla="*/ 1241237 h 6394316"/>
              <a:gd name="connsiteX92" fmla="*/ 7572144 w 8636594"/>
              <a:gd name="connsiteY92" fmla="*/ 1159689 h 6394316"/>
              <a:gd name="connsiteX93" fmla="*/ 7601877 w 8636594"/>
              <a:gd name="connsiteY93" fmla="*/ 1119210 h 6394316"/>
              <a:gd name="connsiteX94" fmla="*/ 7631779 w 8636594"/>
              <a:gd name="connsiteY94" fmla="*/ 1078937 h 6394316"/>
              <a:gd name="connsiteX95" fmla="*/ 7661855 w 8636594"/>
              <a:gd name="connsiteY95" fmla="*/ 1038876 h 6394316"/>
              <a:gd name="connsiteX96" fmla="*/ 7692111 w 8636594"/>
              <a:gd name="connsiteY96" fmla="*/ 999035 h 6394316"/>
              <a:gd name="connsiteX97" fmla="*/ 7722554 w 8636594"/>
              <a:gd name="connsiteY97" fmla="*/ 959419 h 6394316"/>
              <a:gd name="connsiteX98" fmla="*/ 7753190 w 8636594"/>
              <a:gd name="connsiteY98" fmla="*/ 920037 h 6394316"/>
              <a:gd name="connsiteX99" fmla="*/ 7784023 w 8636594"/>
              <a:gd name="connsiteY99" fmla="*/ 880894 h 6394316"/>
              <a:gd name="connsiteX100" fmla="*/ 7815061 w 8636594"/>
              <a:gd name="connsiteY100" fmla="*/ 841997 h 6394316"/>
              <a:gd name="connsiteX101" fmla="*/ 7846308 w 8636594"/>
              <a:gd name="connsiteY101" fmla="*/ 803354 h 6394316"/>
              <a:gd name="connsiteX102" fmla="*/ 7877772 w 8636594"/>
              <a:gd name="connsiteY102" fmla="*/ 764970 h 6394316"/>
              <a:gd name="connsiteX103" fmla="*/ 7909458 w 8636594"/>
              <a:gd name="connsiteY103" fmla="*/ 726853 h 6394316"/>
              <a:gd name="connsiteX104" fmla="*/ 7941371 w 8636594"/>
              <a:gd name="connsiteY104" fmla="*/ 689010 h 6394316"/>
              <a:gd name="connsiteX105" fmla="*/ 7973518 w 8636594"/>
              <a:gd name="connsiteY105" fmla="*/ 651447 h 6394316"/>
              <a:gd name="connsiteX106" fmla="*/ 8005905 w 8636594"/>
              <a:gd name="connsiteY106" fmla="*/ 614171 h 6394316"/>
              <a:gd name="connsiteX107" fmla="*/ 8038538 w 8636594"/>
              <a:gd name="connsiteY107" fmla="*/ 577189 h 6394316"/>
              <a:gd name="connsiteX108" fmla="*/ 8071421 w 8636594"/>
              <a:gd name="connsiteY108" fmla="*/ 540507 h 6394316"/>
              <a:gd name="connsiteX109" fmla="*/ 8104563 w 8636594"/>
              <a:gd name="connsiteY109" fmla="*/ 504132 h 6394316"/>
              <a:gd name="connsiteX110" fmla="*/ 8137967 w 8636594"/>
              <a:gd name="connsiteY110" fmla="*/ 468072 h 6394316"/>
              <a:gd name="connsiteX111" fmla="*/ 8171641 w 8636594"/>
              <a:gd name="connsiteY111" fmla="*/ 432332 h 6394316"/>
              <a:gd name="connsiteX112" fmla="*/ 8205590 w 8636594"/>
              <a:gd name="connsiteY112" fmla="*/ 396920 h 6394316"/>
              <a:gd name="connsiteX113" fmla="*/ 8239820 w 8636594"/>
              <a:gd name="connsiteY113" fmla="*/ 361843 h 6394316"/>
              <a:gd name="connsiteX114" fmla="*/ 8274337 w 8636594"/>
              <a:gd name="connsiteY114" fmla="*/ 327107 h 6394316"/>
              <a:gd name="connsiteX115" fmla="*/ 8309147 w 8636594"/>
              <a:gd name="connsiteY115" fmla="*/ 292718 h 6394316"/>
              <a:gd name="connsiteX116" fmla="*/ 8344256 w 8636594"/>
              <a:gd name="connsiteY116" fmla="*/ 258685 h 6394316"/>
              <a:gd name="connsiteX117" fmla="*/ 8379669 w 8636594"/>
              <a:gd name="connsiteY117" fmla="*/ 225013 h 6394316"/>
              <a:gd name="connsiteX118" fmla="*/ 8415394 w 8636594"/>
              <a:gd name="connsiteY118" fmla="*/ 191709 h 6394316"/>
              <a:gd name="connsiteX119" fmla="*/ 8451434 w 8636594"/>
              <a:gd name="connsiteY119" fmla="*/ 158780 h 6394316"/>
              <a:gd name="connsiteX120" fmla="*/ 8487798 w 8636594"/>
              <a:gd name="connsiteY120" fmla="*/ 126233 h 6394316"/>
              <a:gd name="connsiteX121" fmla="*/ 8524489 w 8636594"/>
              <a:gd name="connsiteY121" fmla="*/ 94075 h 6394316"/>
              <a:gd name="connsiteX122" fmla="*/ 8561515 w 8636594"/>
              <a:gd name="connsiteY122" fmla="*/ 62312 h 6394316"/>
              <a:gd name="connsiteX123" fmla="*/ 8598881 w 8636594"/>
              <a:gd name="connsiteY123" fmla="*/ 30951 h 6394316"/>
              <a:gd name="connsiteX124" fmla="*/ 8636594 w 8636594"/>
              <a:gd name="connsiteY124" fmla="*/ 0 h 6394316"/>
              <a:gd name="connsiteX0" fmla="*/ 8636594 w 8636594"/>
              <a:gd name="connsiteY0" fmla="*/ 0 h 6377243"/>
              <a:gd name="connsiteX1" fmla="*/ 5293 w 8636594"/>
              <a:gd name="connsiteY1" fmla="*/ 0 h 6377243"/>
              <a:gd name="connsiteX2" fmla="*/ 0 w 8636594"/>
              <a:gd name="connsiteY2" fmla="*/ 5587843 h 6377243"/>
              <a:gd name="connsiteX3" fmla="*/ 1594033 w 8636594"/>
              <a:gd name="connsiteY3" fmla="*/ 5600057 h 6377243"/>
              <a:gd name="connsiteX4" fmla="*/ 1686068 w 8636594"/>
              <a:gd name="connsiteY4" fmla="*/ 5599745 h 6377243"/>
              <a:gd name="connsiteX5" fmla="*/ 3047052 w 8636594"/>
              <a:gd name="connsiteY5" fmla="*/ 6377243 h 6377243"/>
              <a:gd name="connsiteX6" fmla="*/ 3095759 w 8636594"/>
              <a:gd name="connsiteY6" fmla="*/ 6359791 h 6377243"/>
              <a:gd name="connsiteX7" fmla="*/ 3143903 w 8636594"/>
              <a:gd name="connsiteY7" fmla="*/ 6341961 h 6377243"/>
              <a:gd name="connsiteX8" fmla="*/ 3191491 w 8636594"/>
              <a:gd name="connsiteY8" fmla="*/ 6323757 h 6377243"/>
              <a:gd name="connsiteX9" fmla="*/ 3238528 w 8636594"/>
              <a:gd name="connsiteY9" fmla="*/ 6305184 h 6377243"/>
              <a:gd name="connsiteX10" fmla="*/ 3285021 w 8636594"/>
              <a:gd name="connsiteY10" fmla="*/ 6286245 h 6377243"/>
              <a:gd name="connsiteX11" fmla="*/ 3330977 w 8636594"/>
              <a:gd name="connsiteY11" fmla="*/ 6266942 h 6377243"/>
              <a:gd name="connsiteX12" fmla="*/ 3376401 w 8636594"/>
              <a:gd name="connsiteY12" fmla="*/ 6247281 h 6377243"/>
              <a:gd name="connsiteX13" fmla="*/ 3421300 w 8636594"/>
              <a:gd name="connsiteY13" fmla="*/ 6227263 h 6377243"/>
              <a:gd name="connsiteX14" fmla="*/ 3465680 w 8636594"/>
              <a:gd name="connsiteY14" fmla="*/ 6206893 h 6377243"/>
              <a:gd name="connsiteX15" fmla="*/ 3509548 w 8636594"/>
              <a:gd name="connsiteY15" fmla="*/ 6186174 h 6377243"/>
              <a:gd name="connsiteX16" fmla="*/ 3552910 w 8636594"/>
              <a:gd name="connsiteY16" fmla="*/ 6165110 h 6377243"/>
              <a:gd name="connsiteX17" fmla="*/ 3595773 w 8636594"/>
              <a:gd name="connsiteY17" fmla="*/ 6143704 h 6377243"/>
              <a:gd name="connsiteX18" fmla="*/ 3638142 w 8636594"/>
              <a:gd name="connsiteY18" fmla="*/ 6121960 h 6377243"/>
              <a:gd name="connsiteX19" fmla="*/ 3680024 w 8636594"/>
              <a:gd name="connsiteY19" fmla="*/ 6099881 h 6377243"/>
              <a:gd name="connsiteX20" fmla="*/ 3721426 w 8636594"/>
              <a:gd name="connsiteY20" fmla="*/ 6077471 h 6377243"/>
              <a:gd name="connsiteX21" fmla="*/ 3762353 w 8636594"/>
              <a:gd name="connsiteY21" fmla="*/ 6054733 h 6377243"/>
              <a:gd name="connsiteX22" fmla="*/ 3802812 w 8636594"/>
              <a:gd name="connsiteY22" fmla="*/ 6031671 h 6377243"/>
              <a:gd name="connsiteX23" fmla="*/ 3842810 w 8636594"/>
              <a:gd name="connsiteY23" fmla="*/ 6008288 h 6377243"/>
              <a:gd name="connsiteX24" fmla="*/ 3882352 w 8636594"/>
              <a:gd name="connsiteY24" fmla="*/ 5984588 h 6377243"/>
              <a:gd name="connsiteX25" fmla="*/ 3921445 w 8636594"/>
              <a:gd name="connsiteY25" fmla="*/ 5960574 h 6377243"/>
              <a:gd name="connsiteX26" fmla="*/ 3960096 w 8636594"/>
              <a:gd name="connsiteY26" fmla="*/ 5936250 h 6377243"/>
              <a:gd name="connsiteX27" fmla="*/ 3998311 w 8636594"/>
              <a:gd name="connsiteY27" fmla="*/ 5911619 h 6377243"/>
              <a:gd name="connsiteX28" fmla="*/ 4036095 w 8636594"/>
              <a:gd name="connsiteY28" fmla="*/ 5886685 h 6377243"/>
              <a:gd name="connsiteX29" fmla="*/ 4073456 w 8636594"/>
              <a:gd name="connsiteY29" fmla="*/ 5861452 h 6377243"/>
              <a:gd name="connsiteX30" fmla="*/ 4110400 w 8636594"/>
              <a:gd name="connsiteY30" fmla="*/ 5835922 h 6377243"/>
              <a:gd name="connsiteX31" fmla="*/ 4146933 w 8636594"/>
              <a:gd name="connsiteY31" fmla="*/ 5810100 h 6377243"/>
              <a:gd name="connsiteX32" fmla="*/ 4183061 w 8636594"/>
              <a:gd name="connsiteY32" fmla="*/ 5783988 h 6377243"/>
              <a:gd name="connsiteX33" fmla="*/ 4218791 w 8636594"/>
              <a:gd name="connsiteY33" fmla="*/ 5757591 h 6377243"/>
              <a:gd name="connsiteX34" fmla="*/ 4254129 w 8636594"/>
              <a:gd name="connsiteY34" fmla="*/ 5730912 h 6377243"/>
              <a:gd name="connsiteX35" fmla="*/ 4289081 w 8636594"/>
              <a:gd name="connsiteY35" fmla="*/ 5703955 h 6377243"/>
              <a:gd name="connsiteX36" fmla="*/ 4323654 w 8636594"/>
              <a:gd name="connsiteY36" fmla="*/ 5676722 h 6377243"/>
              <a:gd name="connsiteX37" fmla="*/ 4357854 w 8636594"/>
              <a:gd name="connsiteY37" fmla="*/ 5649218 h 6377243"/>
              <a:gd name="connsiteX38" fmla="*/ 4391688 w 8636594"/>
              <a:gd name="connsiteY38" fmla="*/ 5621446 h 6377243"/>
              <a:gd name="connsiteX39" fmla="*/ 4425162 w 8636594"/>
              <a:gd name="connsiteY39" fmla="*/ 5593409 h 6377243"/>
              <a:gd name="connsiteX40" fmla="*/ 4458281 w 8636594"/>
              <a:gd name="connsiteY40" fmla="*/ 5565111 h 6377243"/>
              <a:gd name="connsiteX41" fmla="*/ 4491053 w 8636594"/>
              <a:gd name="connsiteY41" fmla="*/ 5536556 h 6377243"/>
              <a:gd name="connsiteX42" fmla="*/ 4523484 w 8636594"/>
              <a:gd name="connsiteY42" fmla="*/ 5507747 h 6377243"/>
              <a:gd name="connsiteX43" fmla="*/ 4555580 w 8636594"/>
              <a:gd name="connsiteY43" fmla="*/ 5478687 h 6377243"/>
              <a:gd name="connsiteX44" fmla="*/ 4587347 w 8636594"/>
              <a:gd name="connsiteY44" fmla="*/ 5449380 h 6377243"/>
              <a:gd name="connsiteX45" fmla="*/ 4618793 w 8636594"/>
              <a:gd name="connsiteY45" fmla="*/ 5419830 h 6377243"/>
              <a:gd name="connsiteX46" fmla="*/ 4649922 w 8636594"/>
              <a:gd name="connsiteY46" fmla="*/ 5390040 h 6377243"/>
              <a:gd name="connsiteX47" fmla="*/ 4680742 w 8636594"/>
              <a:gd name="connsiteY47" fmla="*/ 5360014 h 6377243"/>
              <a:gd name="connsiteX48" fmla="*/ 4711259 w 8636594"/>
              <a:gd name="connsiteY48" fmla="*/ 5329755 h 6377243"/>
              <a:gd name="connsiteX49" fmla="*/ 4741478 w 8636594"/>
              <a:gd name="connsiteY49" fmla="*/ 5299266 h 6377243"/>
              <a:gd name="connsiteX50" fmla="*/ 4771408 w 8636594"/>
              <a:gd name="connsiteY50" fmla="*/ 5268551 h 6377243"/>
              <a:gd name="connsiteX51" fmla="*/ 4801053 w 8636594"/>
              <a:gd name="connsiteY51" fmla="*/ 5237614 h 6377243"/>
              <a:gd name="connsiteX52" fmla="*/ 4830420 w 8636594"/>
              <a:gd name="connsiteY52" fmla="*/ 5206458 h 6377243"/>
              <a:gd name="connsiteX53" fmla="*/ 4859516 w 8636594"/>
              <a:gd name="connsiteY53" fmla="*/ 5175087 h 6377243"/>
              <a:gd name="connsiteX54" fmla="*/ 4888347 w 8636594"/>
              <a:gd name="connsiteY54" fmla="*/ 5143504 h 6377243"/>
              <a:gd name="connsiteX55" fmla="*/ 4916919 w 8636594"/>
              <a:gd name="connsiteY55" fmla="*/ 5111713 h 6377243"/>
              <a:gd name="connsiteX56" fmla="*/ 4945238 w 8636594"/>
              <a:gd name="connsiteY56" fmla="*/ 5079717 h 6377243"/>
              <a:gd name="connsiteX57" fmla="*/ 4973311 w 8636594"/>
              <a:gd name="connsiteY57" fmla="*/ 5047519 h 6377243"/>
              <a:gd name="connsiteX58" fmla="*/ 5001145 w 8636594"/>
              <a:gd name="connsiteY58" fmla="*/ 5015124 h 6377243"/>
              <a:gd name="connsiteX59" fmla="*/ 5028745 w 8636594"/>
              <a:gd name="connsiteY59" fmla="*/ 4982535 h 6377243"/>
              <a:gd name="connsiteX60" fmla="*/ 5056117 w 8636594"/>
              <a:gd name="connsiteY60" fmla="*/ 4949755 h 6377243"/>
              <a:gd name="connsiteX61" fmla="*/ 5083269 w 8636594"/>
              <a:gd name="connsiteY61" fmla="*/ 4916787 h 6377243"/>
              <a:gd name="connsiteX62" fmla="*/ 5110207 w 8636594"/>
              <a:gd name="connsiteY62" fmla="*/ 4883636 h 6377243"/>
              <a:gd name="connsiteX63" fmla="*/ 5136937 w 8636594"/>
              <a:gd name="connsiteY63" fmla="*/ 4850305 h 6377243"/>
              <a:gd name="connsiteX64" fmla="*/ 5163464 w 8636594"/>
              <a:gd name="connsiteY64" fmla="*/ 4816797 h 6377243"/>
              <a:gd name="connsiteX65" fmla="*/ 5215940 w 8636594"/>
              <a:gd name="connsiteY65" fmla="*/ 4749265 h 6377243"/>
              <a:gd name="connsiteX66" fmla="*/ 5267684 w 8636594"/>
              <a:gd name="connsiteY66" fmla="*/ 4681068 h 6377243"/>
              <a:gd name="connsiteX67" fmla="*/ 5318748 w 8636594"/>
              <a:gd name="connsiteY67" fmla="*/ 4612234 h 6377243"/>
              <a:gd name="connsiteX68" fmla="*/ 5369182 w 8636594"/>
              <a:gd name="connsiteY68" fmla="*/ 4542793 h 6377243"/>
              <a:gd name="connsiteX69" fmla="*/ 5419038 w 8636594"/>
              <a:gd name="connsiteY69" fmla="*/ 4472771 h 6377243"/>
              <a:gd name="connsiteX70" fmla="*/ 5468365 w 8636594"/>
              <a:gd name="connsiteY70" fmla="*/ 4402196 h 6377243"/>
              <a:gd name="connsiteX71" fmla="*/ 5517215 w 8636594"/>
              <a:gd name="connsiteY71" fmla="*/ 4331098 h 6377243"/>
              <a:gd name="connsiteX72" fmla="*/ 5565637 w 8636594"/>
              <a:gd name="connsiteY72" fmla="*/ 4259503 h 6377243"/>
              <a:gd name="connsiteX73" fmla="*/ 5613684 w 8636594"/>
              <a:gd name="connsiteY73" fmla="*/ 4187441 h 6377243"/>
              <a:gd name="connsiteX74" fmla="*/ 5685160 w 8636594"/>
              <a:gd name="connsiteY74" fmla="*/ 4078531 h 6377243"/>
              <a:gd name="connsiteX75" fmla="*/ 5756074 w 8636594"/>
              <a:gd name="connsiteY75" fmla="*/ 3968727 h 6377243"/>
              <a:gd name="connsiteX76" fmla="*/ 5873483 w 8636594"/>
              <a:gd name="connsiteY76" fmla="*/ 3783989 h 6377243"/>
              <a:gd name="connsiteX77" fmla="*/ 6203209 w 8636594"/>
              <a:gd name="connsiteY77" fmla="*/ 3258640 h 6377243"/>
              <a:gd name="connsiteX78" fmla="*/ 6299430 w 8636594"/>
              <a:gd name="connsiteY78" fmla="*/ 3107321 h 6377243"/>
              <a:gd name="connsiteX79" fmla="*/ 6372650 w 8636594"/>
              <a:gd name="connsiteY79" fmla="*/ 2993735 h 6377243"/>
              <a:gd name="connsiteX80" fmla="*/ 6453197 w 8636594"/>
              <a:gd name="connsiteY80" fmla="*/ 2869788 h 6377243"/>
              <a:gd name="connsiteX81" fmla="*/ 6564167 w 8636594"/>
              <a:gd name="connsiteY81" fmla="*/ 2696807 h 6377243"/>
              <a:gd name="connsiteX82" fmla="*/ 6976233 w 8636594"/>
              <a:gd name="connsiteY82" fmla="*/ 2045274 h 6377243"/>
              <a:gd name="connsiteX83" fmla="*/ 7086755 w 8636594"/>
              <a:gd name="connsiteY83" fmla="*/ 1872743 h 6377243"/>
              <a:gd name="connsiteX84" fmla="*/ 7170279 w 8636594"/>
              <a:gd name="connsiteY84" fmla="*/ 1744202 h 6377243"/>
              <a:gd name="connsiteX85" fmla="*/ 7226351 w 8636594"/>
              <a:gd name="connsiteY85" fmla="*/ 1659017 h 6377243"/>
              <a:gd name="connsiteX86" fmla="*/ 7282789 w 8636594"/>
              <a:gd name="connsiteY86" fmla="*/ 1574303 h 6377243"/>
              <a:gd name="connsiteX87" fmla="*/ 7339643 w 8636594"/>
              <a:gd name="connsiteY87" fmla="*/ 1490113 h 6377243"/>
              <a:gd name="connsiteX88" fmla="*/ 7396957 w 8636594"/>
              <a:gd name="connsiteY88" fmla="*/ 1406503 h 6377243"/>
              <a:gd name="connsiteX89" fmla="*/ 7454781 w 8636594"/>
              <a:gd name="connsiteY89" fmla="*/ 1323526 h 6377243"/>
              <a:gd name="connsiteX90" fmla="*/ 7513161 w 8636594"/>
              <a:gd name="connsiteY90" fmla="*/ 1241237 h 6377243"/>
              <a:gd name="connsiteX91" fmla="*/ 7572144 w 8636594"/>
              <a:gd name="connsiteY91" fmla="*/ 1159689 h 6377243"/>
              <a:gd name="connsiteX92" fmla="*/ 7601877 w 8636594"/>
              <a:gd name="connsiteY92" fmla="*/ 1119210 h 6377243"/>
              <a:gd name="connsiteX93" fmla="*/ 7631779 w 8636594"/>
              <a:gd name="connsiteY93" fmla="*/ 1078937 h 6377243"/>
              <a:gd name="connsiteX94" fmla="*/ 7661855 w 8636594"/>
              <a:gd name="connsiteY94" fmla="*/ 1038876 h 6377243"/>
              <a:gd name="connsiteX95" fmla="*/ 7692111 w 8636594"/>
              <a:gd name="connsiteY95" fmla="*/ 999035 h 6377243"/>
              <a:gd name="connsiteX96" fmla="*/ 7722554 w 8636594"/>
              <a:gd name="connsiteY96" fmla="*/ 959419 h 6377243"/>
              <a:gd name="connsiteX97" fmla="*/ 7753190 w 8636594"/>
              <a:gd name="connsiteY97" fmla="*/ 920037 h 6377243"/>
              <a:gd name="connsiteX98" fmla="*/ 7784023 w 8636594"/>
              <a:gd name="connsiteY98" fmla="*/ 880894 h 6377243"/>
              <a:gd name="connsiteX99" fmla="*/ 7815061 w 8636594"/>
              <a:gd name="connsiteY99" fmla="*/ 841997 h 6377243"/>
              <a:gd name="connsiteX100" fmla="*/ 7846308 w 8636594"/>
              <a:gd name="connsiteY100" fmla="*/ 803354 h 6377243"/>
              <a:gd name="connsiteX101" fmla="*/ 7877772 w 8636594"/>
              <a:gd name="connsiteY101" fmla="*/ 764970 h 6377243"/>
              <a:gd name="connsiteX102" fmla="*/ 7909458 w 8636594"/>
              <a:gd name="connsiteY102" fmla="*/ 726853 h 6377243"/>
              <a:gd name="connsiteX103" fmla="*/ 7941371 w 8636594"/>
              <a:gd name="connsiteY103" fmla="*/ 689010 h 6377243"/>
              <a:gd name="connsiteX104" fmla="*/ 7973518 w 8636594"/>
              <a:gd name="connsiteY104" fmla="*/ 651447 h 6377243"/>
              <a:gd name="connsiteX105" fmla="*/ 8005905 w 8636594"/>
              <a:gd name="connsiteY105" fmla="*/ 614171 h 6377243"/>
              <a:gd name="connsiteX106" fmla="*/ 8038538 w 8636594"/>
              <a:gd name="connsiteY106" fmla="*/ 577189 h 6377243"/>
              <a:gd name="connsiteX107" fmla="*/ 8071421 w 8636594"/>
              <a:gd name="connsiteY107" fmla="*/ 540507 h 6377243"/>
              <a:gd name="connsiteX108" fmla="*/ 8104563 w 8636594"/>
              <a:gd name="connsiteY108" fmla="*/ 504132 h 6377243"/>
              <a:gd name="connsiteX109" fmla="*/ 8137967 w 8636594"/>
              <a:gd name="connsiteY109" fmla="*/ 468072 h 6377243"/>
              <a:gd name="connsiteX110" fmla="*/ 8171641 w 8636594"/>
              <a:gd name="connsiteY110" fmla="*/ 432332 h 6377243"/>
              <a:gd name="connsiteX111" fmla="*/ 8205590 w 8636594"/>
              <a:gd name="connsiteY111" fmla="*/ 396920 h 6377243"/>
              <a:gd name="connsiteX112" fmla="*/ 8239820 w 8636594"/>
              <a:gd name="connsiteY112" fmla="*/ 361843 h 6377243"/>
              <a:gd name="connsiteX113" fmla="*/ 8274337 w 8636594"/>
              <a:gd name="connsiteY113" fmla="*/ 327107 h 6377243"/>
              <a:gd name="connsiteX114" fmla="*/ 8309147 w 8636594"/>
              <a:gd name="connsiteY114" fmla="*/ 292718 h 6377243"/>
              <a:gd name="connsiteX115" fmla="*/ 8344256 w 8636594"/>
              <a:gd name="connsiteY115" fmla="*/ 258685 h 6377243"/>
              <a:gd name="connsiteX116" fmla="*/ 8379669 w 8636594"/>
              <a:gd name="connsiteY116" fmla="*/ 225013 h 6377243"/>
              <a:gd name="connsiteX117" fmla="*/ 8415394 w 8636594"/>
              <a:gd name="connsiteY117" fmla="*/ 191709 h 6377243"/>
              <a:gd name="connsiteX118" fmla="*/ 8451434 w 8636594"/>
              <a:gd name="connsiteY118" fmla="*/ 158780 h 6377243"/>
              <a:gd name="connsiteX119" fmla="*/ 8487798 w 8636594"/>
              <a:gd name="connsiteY119" fmla="*/ 126233 h 6377243"/>
              <a:gd name="connsiteX120" fmla="*/ 8524489 w 8636594"/>
              <a:gd name="connsiteY120" fmla="*/ 94075 h 6377243"/>
              <a:gd name="connsiteX121" fmla="*/ 8561515 w 8636594"/>
              <a:gd name="connsiteY121" fmla="*/ 62312 h 6377243"/>
              <a:gd name="connsiteX122" fmla="*/ 8598881 w 8636594"/>
              <a:gd name="connsiteY122" fmla="*/ 30951 h 6377243"/>
              <a:gd name="connsiteX123" fmla="*/ 8636594 w 8636594"/>
              <a:gd name="connsiteY123" fmla="*/ 0 h 6377243"/>
              <a:gd name="connsiteX0" fmla="*/ 8636594 w 8636594"/>
              <a:gd name="connsiteY0" fmla="*/ 0 h 6359791"/>
              <a:gd name="connsiteX1" fmla="*/ 5293 w 8636594"/>
              <a:gd name="connsiteY1" fmla="*/ 0 h 6359791"/>
              <a:gd name="connsiteX2" fmla="*/ 0 w 8636594"/>
              <a:gd name="connsiteY2" fmla="*/ 5587843 h 6359791"/>
              <a:gd name="connsiteX3" fmla="*/ 1594033 w 8636594"/>
              <a:gd name="connsiteY3" fmla="*/ 5600057 h 6359791"/>
              <a:gd name="connsiteX4" fmla="*/ 1686068 w 8636594"/>
              <a:gd name="connsiteY4" fmla="*/ 5599745 h 6359791"/>
              <a:gd name="connsiteX5" fmla="*/ 3095759 w 8636594"/>
              <a:gd name="connsiteY5" fmla="*/ 6359791 h 6359791"/>
              <a:gd name="connsiteX6" fmla="*/ 3143903 w 8636594"/>
              <a:gd name="connsiteY6" fmla="*/ 6341961 h 6359791"/>
              <a:gd name="connsiteX7" fmla="*/ 3191491 w 8636594"/>
              <a:gd name="connsiteY7" fmla="*/ 6323757 h 6359791"/>
              <a:gd name="connsiteX8" fmla="*/ 3238528 w 8636594"/>
              <a:gd name="connsiteY8" fmla="*/ 6305184 h 6359791"/>
              <a:gd name="connsiteX9" fmla="*/ 3285021 w 8636594"/>
              <a:gd name="connsiteY9" fmla="*/ 6286245 h 6359791"/>
              <a:gd name="connsiteX10" fmla="*/ 3330977 w 8636594"/>
              <a:gd name="connsiteY10" fmla="*/ 6266942 h 6359791"/>
              <a:gd name="connsiteX11" fmla="*/ 3376401 w 8636594"/>
              <a:gd name="connsiteY11" fmla="*/ 6247281 h 6359791"/>
              <a:gd name="connsiteX12" fmla="*/ 3421300 w 8636594"/>
              <a:gd name="connsiteY12" fmla="*/ 6227263 h 6359791"/>
              <a:gd name="connsiteX13" fmla="*/ 3465680 w 8636594"/>
              <a:gd name="connsiteY13" fmla="*/ 6206893 h 6359791"/>
              <a:gd name="connsiteX14" fmla="*/ 3509548 w 8636594"/>
              <a:gd name="connsiteY14" fmla="*/ 6186174 h 6359791"/>
              <a:gd name="connsiteX15" fmla="*/ 3552910 w 8636594"/>
              <a:gd name="connsiteY15" fmla="*/ 6165110 h 6359791"/>
              <a:gd name="connsiteX16" fmla="*/ 3595773 w 8636594"/>
              <a:gd name="connsiteY16" fmla="*/ 6143704 h 6359791"/>
              <a:gd name="connsiteX17" fmla="*/ 3638142 w 8636594"/>
              <a:gd name="connsiteY17" fmla="*/ 6121960 h 6359791"/>
              <a:gd name="connsiteX18" fmla="*/ 3680024 w 8636594"/>
              <a:gd name="connsiteY18" fmla="*/ 6099881 h 6359791"/>
              <a:gd name="connsiteX19" fmla="*/ 3721426 w 8636594"/>
              <a:gd name="connsiteY19" fmla="*/ 6077471 h 6359791"/>
              <a:gd name="connsiteX20" fmla="*/ 3762353 w 8636594"/>
              <a:gd name="connsiteY20" fmla="*/ 6054733 h 6359791"/>
              <a:gd name="connsiteX21" fmla="*/ 3802812 w 8636594"/>
              <a:gd name="connsiteY21" fmla="*/ 6031671 h 6359791"/>
              <a:gd name="connsiteX22" fmla="*/ 3842810 w 8636594"/>
              <a:gd name="connsiteY22" fmla="*/ 6008288 h 6359791"/>
              <a:gd name="connsiteX23" fmla="*/ 3882352 w 8636594"/>
              <a:gd name="connsiteY23" fmla="*/ 5984588 h 6359791"/>
              <a:gd name="connsiteX24" fmla="*/ 3921445 w 8636594"/>
              <a:gd name="connsiteY24" fmla="*/ 5960574 h 6359791"/>
              <a:gd name="connsiteX25" fmla="*/ 3960096 w 8636594"/>
              <a:gd name="connsiteY25" fmla="*/ 5936250 h 6359791"/>
              <a:gd name="connsiteX26" fmla="*/ 3998311 w 8636594"/>
              <a:gd name="connsiteY26" fmla="*/ 5911619 h 6359791"/>
              <a:gd name="connsiteX27" fmla="*/ 4036095 w 8636594"/>
              <a:gd name="connsiteY27" fmla="*/ 5886685 h 6359791"/>
              <a:gd name="connsiteX28" fmla="*/ 4073456 w 8636594"/>
              <a:gd name="connsiteY28" fmla="*/ 5861452 h 6359791"/>
              <a:gd name="connsiteX29" fmla="*/ 4110400 w 8636594"/>
              <a:gd name="connsiteY29" fmla="*/ 5835922 h 6359791"/>
              <a:gd name="connsiteX30" fmla="*/ 4146933 w 8636594"/>
              <a:gd name="connsiteY30" fmla="*/ 5810100 h 6359791"/>
              <a:gd name="connsiteX31" fmla="*/ 4183061 w 8636594"/>
              <a:gd name="connsiteY31" fmla="*/ 5783988 h 6359791"/>
              <a:gd name="connsiteX32" fmla="*/ 4218791 w 8636594"/>
              <a:gd name="connsiteY32" fmla="*/ 5757591 h 6359791"/>
              <a:gd name="connsiteX33" fmla="*/ 4254129 w 8636594"/>
              <a:gd name="connsiteY33" fmla="*/ 5730912 h 6359791"/>
              <a:gd name="connsiteX34" fmla="*/ 4289081 w 8636594"/>
              <a:gd name="connsiteY34" fmla="*/ 5703955 h 6359791"/>
              <a:gd name="connsiteX35" fmla="*/ 4323654 w 8636594"/>
              <a:gd name="connsiteY35" fmla="*/ 5676722 h 6359791"/>
              <a:gd name="connsiteX36" fmla="*/ 4357854 w 8636594"/>
              <a:gd name="connsiteY36" fmla="*/ 5649218 h 6359791"/>
              <a:gd name="connsiteX37" fmla="*/ 4391688 w 8636594"/>
              <a:gd name="connsiteY37" fmla="*/ 5621446 h 6359791"/>
              <a:gd name="connsiteX38" fmla="*/ 4425162 w 8636594"/>
              <a:gd name="connsiteY38" fmla="*/ 5593409 h 6359791"/>
              <a:gd name="connsiteX39" fmla="*/ 4458281 w 8636594"/>
              <a:gd name="connsiteY39" fmla="*/ 5565111 h 6359791"/>
              <a:gd name="connsiteX40" fmla="*/ 4491053 w 8636594"/>
              <a:gd name="connsiteY40" fmla="*/ 5536556 h 6359791"/>
              <a:gd name="connsiteX41" fmla="*/ 4523484 w 8636594"/>
              <a:gd name="connsiteY41" fmla="*/ 5507747 h 6359791"/>
              <a:gd name="connsiteX42" fmla="*/ 4555580 w 8636594"/>
              <a:gd name="connsiteY42" fmla="*/ 5478687 h 6359791"/>
              <a:gd name="connsiteX43" fmla="*/ 4587347 w 8636594"/>
              <a:gd name="connsiteY43" fmla="*/ 5449380 h 6359791"/>
              <a:gd name="connsiteX44" fmla="*/ 4618793 w 8636594"/>
              <a:gd name="connsiteY44" fmla="*/ 5419830 h 6359791"/>
              <a:gd name="connsiteX45" fmla="*/ 4649922 w 8636594"/>
              <a:gd name="connsiteY45" fmla="*/ 5390040 h 6359791"/>
              <a:gd name="connsiteX46" fmla="*/ 4680742 w 8636594"/>
              <a:gd name="connsiteY46" fmla="*/ 5360014 h 6359791"/>
              <a:gd name="connsiteX47" fmla="*/ 4711259 w 8636594"/>
              <a:gd name="connsiteY47" fmla="*/ 5329755 h 6359791"/>
              <a:gd name="connsiteX48" fmla="*/ 4741478 w 8636594"/>
              <a:gd name="connsiteY48" fmla="*/ 5299266 h 6359791"/>
              <a:gd name="connsiteX49" fmla="*/ 4771408 w 8636594"/>
              <a:gd name="connsiteY49" fmla="*/ 5268551 h 6359791"/>
              <a:gd name="connsiteX50" fmla="*/ 4801053 w 8636594"/>
              <a:gd name="connsiteY50" fmla="*/ 5237614 h 6359791"/>
              <a:gd name="connsiteX51" fmla="*/ 4830420 w 8636594"/>
              <a:gd name="connsiteY51" fmla="*/ 5206458 h 6359791"/>
              <a:gd name="connsiteX52" fmla="*/ 4859516 w 8636594"/>
              <a:gd name="connsiteY52" fmla="*/ 5175087 h 6359791"/>
              <a:gd name="connsiteX53" fmla="*/ 4888347 w 8636594"/>
              <a:gd name="connsiteY53" fmla="*/ 5143504 h 6359791"/>
              <a:gd name="connsiteX54" fmla="*/ 4916919 w 8636594"/>
              <a:gd name="connsiteY54" fmla="*/ 5111713 h 6359791"/>
              <a:gd name="connsiteX55" fmla="*/ 4945238 w 8636594"/>
              <a:gd name="connsiteY55" fmla="*/ 5079717 h 6359791"/>
              <a:gd name="connsiteX56" fmla="*/ 4973311 w 8636594"/>
              <a:gd name="connsiteY56" fmla="*/ 5047519 h 6359791"/>
              <a:gd name="connsiteX57" fmla="*/ 5001145 w 8636594"/>
              <a:gd name="connsiteY57" fmla="*/ 5015124 h 6359791"/>
              <a:gd name="connsiteX58" fmla="*/ 5028745 w 8636594"/>
              <a:gd name="connsiteY58" fmla="*/ 4982535 h 6359791"/>
              <a:gd name="connsiteX59" fmla="*/ 5056117 w 8636594"/>
              <a:gd name="connsiteY59" fmla="*/ 4949755 h 6359791"/>
              <a:gd name="connsiteX60" fmla="*/ 5083269 w 8636594"/>
              <a:gd name="connsiteY60" fmla="*/ 4916787 h 6359791"/>
              <a:gd name="connsiteX61" fmla="*/ 5110207 w 8636594"/>
              <a:gd name="connsiteY61" fmla="*/ 4883636 h 6359791"/>
              <a:gd name="connsiteX62" fmla="*/ 5136937 w 8636594"/>
              <a:gd name="connsiteY62" fmla="*/ 4850305 h 6359791"/>
              <a:gd name="connsiteX63" fmla="*/ 5163464 w 8636594"/>
              <a:gd name="connsiteY63" fmla="*/ 4816797 h 6359791"/>
              <a:gd name="connsiteX64" fmla="*/ 5215940 w 8636594"/>
              <a:gd name="connsiteY64" fmla="*/ 4749265 h 6359791"/>
              <a:gd name="connsiteX65" fmla="*/ 5267684 w 8636594"/>
              <a:gd name="connsiteY65" fmla="*/ 4681068 h 6359791"/>
              <a:gd name="connsiteX66" fmla="*/ 5318748 w 8636594"/>
              <a:gd name="connsiteY66" fmla="*/ 4612234 h 6359791"/>
              <a:gd name="connsiteX67" fmla="*/ 5369182 w 8636594"/>
              <a:gd name="connsiteY67" fmla="*/ 4542793 h 6359791"/>
              <a:gd name="connsiteX68" fmla="*/ 5419038 w 8636594"/>
              <a:gd name="connsiteY68" fmla="*/ 4472771 h 6359791"/>
              <a:gd name="connsiteX69" fmla="*/ 5468365 w 8636594"/>
              <a:gd name="connsiteY69" fmla="*/ 4402196 h 6359791"/>
              <a:gd name="connsiteX70" fmla="*/ 5517215 w 8636594"/>
              <a:gd name="connsiteY70" fmla="*/ 4331098 h 6359791"/>
              <a:gd name="connsiteX71" fmla="*/ 5565637 w 8636594"/>
              <a:gd name="connsiteY71" fmla="*/ 4259503 h 6359791"/>
              <a:gd name="connsiteX72" fmla="*/ 5613684 w 8636594"/>
              <a:gd name="connsiteY72" fmla="*/ 4187441 h 6359791"/>
              <a:gd name="connsiteX73" fmla="*/ 5685160 w 8636594"/>
              <a:gd name="connsiteY73" fmla="*/ 4078531 h 6359791"/>
              <a:gd name="connsiteX74" fmla="*/ 5756074 w 8636594"/>
              <a:gd name="connsiteY74" fmla="*/ 3968727 h 6359791"/>
              <a:gd name="connsiteX75" fmla="*/ 5873483 w 8636594"/>
              <a:gd name="connsiteY75" fmla="*/ 3783989 h 6359791"/>
              <a:gd name="connsiteX76" fmla="*/ 6203209 w 8636594"/>
              <a:gd name="connsiteY76" fmla="*/ 3258640 h 6359791"/>
              <a:gd name="connsiteX77" fmla="*/ 6299430 w 8636594"/>
              <a:gd name="connsiteY77" fmla="*/ 3107321 h 6359791"/>
              <a:gd name="connsiteX78" fmla="*/ 6372650 w 8636594"/>
              <a:gd name="connsiteY78" fmla="*/ 2993735 h 6359791"/>
              <a:gd name="connsiteX79" fmla="*/ 6453197 w 8636594"/>
              <a:gd name="connsiteY79" fmla="*/ 2869788 h 6359791"/>
              <a:gd name="connsiteX80" fmla="*/ 6564167 w 8636594"/>
              <a:gd name="connsiteY80" fmla="*/ 2696807 h 6359791"/>
              <a:gd name="connsiteX81" fmla="*/ 6976233 w 8636594"/>
              <a:gd name="connsiteY81" fmla="*/ 2045274 h 6359791"/>
              <a:gd name="connsiteX82" fmla="*/ 7086755 w 8636594"/>
              <a:gd name="connsiteY82" fmla="*/ 1872743 h 6359791"/>
              <a:gd name="connsiteX83" fmla="*/ 7170279 w 8636594"/>
              <a:gd name="connsiteY83" fmla="*/ 1744202 h 6359791"/>
              <a:gd name="connsiteX84" fmla="*/ 7226351 w 8636594"/>
              <a:gd name="connsiteY84" fmla="*/ 1659017 h 6359791"/>
              <a:gd name="connsiteX85" fmla="*/ 7282789 w 8636594"/>
              <a:gd name="connsiteY85" fmla="*/ 1574303 h 6359791"/>
              <a:gd name="connsiteX86" fmla="*/ 7339643 w 8636594"/>
              <a:gd name="connsiteY86" fmla="*/ 1490113 h 6359791"/>
              <a:gd name="connsiteX87" fmla="*/ 7396957 w 8636594"/>
              <a:gd name="connsiteY87" fmla="*/ 1406503 h 6359791"/>
              <a:gd name="connsiteX88" fmla="*/ 7454781 w 8636594"/>
              <a:gd name="connsiteY88" fmla="*/ 1323526 h 6359791"/>
              <a:gd name="connsiteX89" fmla="*/ 7513161 w 8636594"/>
              <a:gd name="connsiteY89" fmla="*/ 1241237 h 6359791"/>
              <a:gd name="connsiteX90" fmla="*/ 7572144 w 8636594"/>
              <a:gd name="connsiteY90" fmla="*/ 1159689 h 6359791"/>
              <a:gd name="connsiteX91" fmla="*/ 7601877 w 8636594"/>
              <a:gd name="connsiteY91" fmla="*/ 1119210 h 6359791"/>
              <a:gd name="connsiteX92" fmla="*/ 7631779 w 8636594"/>
              <a:gd name="connsiteY92" fmla="*/ 1078937 h 6359791"/>
              <a:gd name="connsiteX93" fmla="*/ 7661855 w 8636594"/>
              <a:gd name="connsiteY93" fmla="*/ 1038876 h 6359791"/>
              <a:gd name="connsiteX94" fmla="*/ 7692111 w 8636594"/>
              <a:gd name="connsiteY94" fmla="*/ 999035 h 6359791"/>
              <a:gd name="connsiteX95" fmla="*/ 7722554 w 8636594"/>
              <a:gd name="connsiteY95" fmla="*/ 959419 h 6359791"/>
              <a:gd name="connsiteX96" fmla="*/ 7753190 w 8636594"/>
              <a:gd name="connsiteY96" fmla="*/ 920037 h 6359791"/>
              <a:gd name="connsiteX97" fmla="*/ 7784023 w 8636594"/>
              <a:gd name="connsiteY97" fmla="*/ 880894 h 6359791"/>
              <a:gd name="connsiteX98" fmla="*/ 7815061 w 8636594"/>
              <a:gd name="connsiteY98" fmla="*/ 841997 h 6359791"/>
              <a:gd name="connsiteX99" fmla="*/ 7846308 w 8636594"/>
              <a:gd name="connsiteY99" fmla="*/ 803354 h 6359791"/>
              <a:gd name="connsiteX100" fmla="*/ 7877772 w 8636594"/>
              <a:gd name="connsiteY100" fmla="*/ 764970 h 6359791"/>
              <a:gd name="connsiteX101" fmla="*/ 7909458 w 8636594"/>
              <a:gd name="connsiteY101" fmla="*/ 726853 h 6359791"/>
              <a:gd name="connsiteX102" fmla="*/ 7941371 w 8636594"/>
              <a:gd name="connsiteY102" fmla="*/ 689010 h 6359791"/>
              <a:gd name="connsiteX103" fmla="*/ 7973518 w 8636594"/>
              <a:gd name="connsiteY103" fmla="*/ 651447 h 6359791"/>
              <a:gd name="connsiteX104" fmla="*/ 8005905 w 8636594"/>
              <a:gd name="connsiteY104" fmla="*/ 614171 h 6359791"/>
              <a:gd name="connsiteX105" fmla="*/ 8038538 w 8636594"/>
              <a:gd name="connsiteY105" fmla="*/ 577189 h 6359791"/>
              <a:gd name="connsiteX106" fmla="*/ 8071421 w 8636594"/>
              <a:gd name="connsiteY106" fmla="*/ 540507 h 6359791"/>
              <a:gd name="connsiteX107" fmla="*/ 8104563 w 8636594"/>
              <a:gd name="connsiteY107" fmla="*/ 504132 h 6359791"/>
              <a:gd name="connsiteX108" fmla="*/ 8137967 w 8636594"/>
              <a:gd name="connsiteY108" fmla="*/ 468072 h 6359791"/>
              <a:gd name="connsiteX109" fmla="*/ 8171641 w 8636594"/>
              <a:gd name="connsiteY109" fmla="*/ 432332 h 6359791"/>
              <a:gd name="connsiteX110" fmla="*/ 8205590 w 8636594"/>
              <a:gd name="connsiteY110" fmla="*/ 396920 h 6359791"/>
              <a:gd name="connsiteX111" fmla="*/ 8239820 w 8636594"/>
              <a:gd name="connsiteY111" fmla="*/ 361843 h 6359791"/>
              <a:gd name="connsiteX112" fmla="*/ 8274337 w 8636594"/>
              <a:gd name="connsiteY112" fmla="*/ 327107 h 6359791"/>
              <a:gd name="connsiteX113" fmla="*/ 8309147 w 8636594"/>
              <a:gd name="connsiteY113" fmla="*/ 292718 h 6359791"/>
              <a:gd name="connsiteX114" fmla="*/ 8344256 w 8636594"/>
              <a:gd name="connsiteY114" fmla="*/ 258685 h 6359791"/>
              <a:gd name="connsiteX115" fmla="*/ 8379669 w 8636594"/>
              <a:gd name="connsiteY115" fmla="*/ 225013 h 6359791"/>
              <a:gd name="connsiteX116" fmla="*/ 8415394 w 8636594"/>
              <a:gd name="connsiteY116" fmla="*/ 191709 h 6359791"/>
              <a:gd name="connsiteX117" fmla="*/ 8451434 w 8636594"/>
              <a:gd name="connsiteY117" fmla="*/ 158780 h 6359791"/>
              <a:gd name="connsiteX118" fmla="*/ 8487798 w 8636594"/>
              <a:gd name="connsiteY118" fmla="*/ 126233 h 6359791"/>
              <a:gd name="connsiteX119" fmla="*/ 8524489 w 8636594"/>
              <a:gd name="connsiteY119" fmla="*/ 94075 h 6359791"/>
              <a:gd name="connsiteX120" fmla="*/ 8561515 w 8636594"/>
              <a:gd name="connsiteY120" fmla="*/ 62312 h 6359791"/>
              <a:gd name="connsiteX121" fmla="*/ 8598881 w 8636594"/>
              <a:gd name="connsiteY121" fmla="*/ 30951 h 6359791"/>
              <a:gd name="connsiteX122" fmla="*/ 8636594 w 8636594"/>
              <a:gd name="connsiteY122" fmla="*/ 0 h 6359791"/>
              <a:gd name="connsiteX0" fmla="*/ 8636594 w 8636594"/>
              <a:gd name="connsiteY0" fmla="*/ 0 h 6341961"/>
              <a:gd name="connsiteX1" fmla="*/ 5293 w 8636594"/>
              <a:gd name="connsiteY1" fmla="*/ 0 h 6341961"/>
              <a:gd name="connsiteX2" fmla="*/ 0 w 8636594"/>
              <a:gd name="connsiteY2" fmla="*/ 5587843 h 6341961"/>
              <a:gd name="connsiteX3" fmla="*/ 1594033 w 8636594"/>
              <a:gd name="connsiteY3" fmla="*/ 5600057 h 6341961"/>
              <a:gd name="connsiteX4" fmla="*/ 1686068 w 8636594"/>
              <a:gd name="connsiteY4" fmla="*/ 5599745 h 6341961"/>
              <a:gd name="connsiteX5" fmla="*/ 3143903 w 8636594"/>
              <a:gd name="connsiteY5" fmla="*/ 6341961 h 6341961"/>
              <a:gd name="connsiteX6" fmla="*/ 3191491 w 8636594"/>
              <a:gd name="connsiteY6" fmla="*/ 6323757 h 6341961"/>
              <a:gd name="connsiteX7" fmla="*/ 3238528 w 8636594"/>
              <a:gd name="connsiteY7" fmla="*/ 6305184 h 6341961"/>
              <a:gd name="connsiteX8" fmla="*/ 3285021 w 8636594"/>
              <a:gd name="connsiteY8" fmla="*/ 6286245 h 6341961"/>
              <a:gd name="connsiteX9" fmla="*/ 3330977 w 8636594"/>
              <a:gd name="connsiteY9" fmla="*/ 6266942 h 6341961"/>
              <a:gd name="connsiteX10" fmla="*/ 3376401 w 8636594"/>
              <a:gd name="connsiteY10" fmla="*/ 6247281 h 6341961"/>
              <a:gd name="connsiteX11" fmla="*/ 3421300 w 8636594"/>
              <a:gd name="connsiteY11" fmla="*/ 6227263 h 6341961"/>
              <a:gd name="connsiteX12" fmla="*/ 3465680 w 8636594"/>
              <a:gd name="connsiteY12" fmla="*/ 6206893 h 6341961"/>
              <a:gd name="connsiteX13" fmla="*/ 3509548 w 8636594"/>
              <a:gd name="connsiteY13" fmla="*/ 6186174 h 6341961"/>
              <a:gd name="connsiteX14" fmla="*/ 3552910 w 8636594"/>
              <a:gd name="connsiteY14" fmla="*/ 6165110 h 6341961"/>
              <a:gd name="connsiteX15" fmla="*/ 3595773 w 8636594"/>
              <a:gd name="connsiteY15" fmla="*/ 6143704 h 6341961"/>
              <a:gd name="connsiteX16" fmla="*/ 3638142 w 8636594"/>
              <a:gd name="connsiteY16" fmla="*/ 6121960 h 6341961"/>
              <a:gd name="connsiteX17" fmla="*/ 3680024 w 8636594"/>
              <a:gd name="connsiteY17" fmla="*/ 6099881 h 6341961"/>
              <a:gd name="connsiteX18" fmla="*/ 3721426 w 8636594"/>
              <a:gd name="connsiteY18" fmla="*/ 6077471 h 6341961"/>
              <a:gd name="connsiteX19" fmla="*/ 3762353 w 8636594"/>
              <a:gd name="connsiteY19" fmla="*/ 6054733 h 6341961"/>
              <a:gd name="connsiteX20" fmla="*/ 3802812 w 8636594"/>
              <a:gd name="connsiteY20" fmla="*/ 6031671 h 6341961"/>
              <a:gd name="connsiteX21" fmla="*/ 3842810 w 8636594"/>
              <a:gd name="connsiteY21" fmla="*/ 6008288 h 6341961"/>
              <a:gd name="connsiteX22" fmla="*/ 3882352 w 8636594"/>
              <a:gd name="connsiteY22" fmla="*/ 5984588 h 6341961"/>
              <a:gd name="connsiteX23" fmla="*/ 3921445 w 8636594"/>
              <a:gd name="connsiteY23" fmla="*/ 5960574 h 6341961"/>
              <a:gd name="connsiteX24" fmla="*/ 3960096 w 8636594"/>
              <a:gd name="connsiteY24" fmla="*/ 5936250 h 6341961"/>
              <a:gd name="connsiteX25" fmla="*/ 3998311 w 8636594"/>
              <a:gd name="connsiteY25" fmla="*/ 5911619 h 6341961"/>
              <a:gd name="connsiteX26" fmla="*/ 4036095 w 8636594"/>
              <a:gd name="connsiteY26" fmla="*/ 5886685 h 6341961"/>
              <a:gd name="connsiteX27" fmla="*/ 4073456 w 8636594"/>
              <a:gd name="connsiteY27" fmla="*/ 5861452 h 6341961"/>
              <a:gd name="connsiteX28" fmla="*/ 4110400 w 8636594"/>
              <a:gd name="connsiteY28" fmla="*/ 5835922 h 6341961"/>
              <a:gd name="connsiteX29" fmla="*/ 4146933 w 8636594"/>
              <a:gd name="connsiteY29" fmla="*/ 5810100 h 6341961"/>
              <a:gd name="connsiteX30" fmla="*/ 4183061 w 8636594"/>
              <a:gd name="connsiteY30" fmla="*/ 5783988 h 6341961"/>
              <a:gd name="connsiteX31" fmla="*/ 4218791 w 8636594"/>
              <a:gd name="connsiteY31" fmla="*/ 5757591 h 6341961"/>
              <a:gd name="connsiteX32" fmla="*/ 4254129 w 8636594"/>
              <a:gd name="connsiteY32" fmla="*/ 5730912 h 6341961"/>
              <a:gd name="connsiteX33" fmla="*/ 4289081 w 8636594"/>
              <a:gd name="connsiteY33" fmla="*/ 5703955 h 6341961"/>
              <a:gd name="connsiteX34" fmla="*/ 4323654 w 8636594"/>
              <a:gd name="connsiteY34" fmla="*/ 5676722 h 6341961"/>
              <a:gd name="connsiteX35" fmla="*/ 4357854 w 8636594"/>
              <a:gd name="connsiteY35" fmla="*/ 5649218 h 6341961"/>
              <a:gd name="connsiteX36" fmla="*/ 4391688 w 8636594"/>
              <a:gd name="connsiteY36" fmla="*/ 5621446 h 6341961"/>
              <a:gd name="connsiteX37" fmla="*/ 4425162 w 8636594"/>
              <a:gd name="connsiteY37" fmla="*/ 5593409 h 6341961"/>
              <a:gd name="connsiteX38" fmla="*/ 4458281 w 8636594"/>
              <a:gd name="connsiteY38" fmla="*/ 5565111 h 6341961"/>
              <a:gd name="connsiteX39" fmla="*/ 4491053 w 8636594"/>
              <a:gd name="connsiteY39" fmla="*/ 5536556 h 6341961"/>
              <a:gd name="connsiteX40" fmla="*/ 4523484 w 8636594"/>
              <a:gd name="connsiteY40" fmla="*/ 5507747 h 6341961"/>
              <a:gd name="connsiteX41" fmla="*/ 4555580 w 8636594"/>
              <a:gd name="connsiteY41" fmla="*/ 5478687 h 6341961"/>
              <a:gd name="connsiteX42" fmla="*/ 4587347 w 8636594"/>
              <a:gd name="connsiteY42" fmla="*/ 5449380 h 6341961"/>
              <a:gd name="connsiteX43" fmla="*/ 4618793 w 8636594"/>
              <a:gd name="connsiteY43" fmla="*/ 5419830 h 6341961"/>
              <a:gd name="connsiteX44" fmla="*/ 4649922 w 8636594"/>
              <a:gd name="connsiteY44" fmla="*/ 5390040 h 6341961"/>
              <a:gd name="connsiteX45" fmla="*/ 4680742 w 8636594"/>
              <a:gd name="connsiteY45" fmla="*/ 5360014 h 6341961"/>
              <a:gd name="connsiteX46" fmla="*/ 4711259 w 8636594"/>
              <a:gd name="connsiteY46" fmla="*/ 5329755 h 6341961"/>
              <a:gd name="connsiteX47" fmla="*/ 4741478 w 8636594"/>
              <a:gd name="connsiteY47" fmla="*/ 5299266 h 6341961"/>
              <a:gd name="connsiteX48" fmla="*/ 4771408 w 8636594"/>
              <a:gd name="connsiteY48" fmla="*/ 5268551 h 6341961"/>
              <a:gd name="connsiteX49" fmla="*/ 4801053 w 8636594"/>
              <a:gd name="connsiteY49" fmla="*/ 5237614 h 6341961"/>
              <a:gd name="connsiteX50" fmla="*/ 4830420 w 8636594"/>
              <a:gd name="connsiteY50" fmla="*/ 5206458 h 6341961"/>
              <a:gd name="connsiteX51" fmla="*/ 4859516 w 8636594"/>
              <a:gd name="connsiteY51" fmla="*/ 5175087 h 6341961"/>
              <a:gd name="connsiteX52" fmla="*/ 4888347 w 8636594"/>
              <a:gd name="connsiteY52" fmla="*/ 5143504 h 6341961"/>
              <a:gd name="connsiteX53" fmla="*/ 4916919 w 8636594"/>
              <a:gd name="connsiteY53" fmla="*/ 5111713 h 6341961"/>
              <a:gd name="connsiteX54" fmla="*/ 4945238 w 8636594"/>
              <a:gd name="connsiteY54" fmla="*/ 5079717 h 6341961"/>
              <a:gd name="connsiteX55" fmla="*/ 4973311 w 8636594"/>
              <a:gd name="connsiteY55" fmla="*/ 5047519 h 6341961"/>
              <a:gd name="connsiteX56" fmla="*/ 5001145 w 8636594"/>
              <a:gd name="connsiteY56" fmla="*/ 5015124 h 6341961"/>
              <a:gd name="connsiteX57" fmla="*/ 5028745 w 8636594"/>
              <a:gd name="connsiteY57" fmla="*/ 4982535 h 6341961"/>
              <a:gd name="connsiteX58" fmla="*/ 5056117 w 8636594"/>
              <a:gd name="connsiteY58" fmla="*/ 4949755 h 6341961"/>
              <a:gd name="connsiteX59" fmla="*/ 5083269 w 8636594"/>
              <a:gd name="connsiteY59" fmla="*/ 4916787 h 6341961"/>
              <a:gd name="connsiteX60" fmla="*/ 5110207 w 8636594"/>
              <a:gd name="connsiteY60" fmla="*/ 4883636 h 6341961"/>
              <a:gd name="connsiteX61" fmla="*/ 5136937 w 8636594"/>
              <a:gd name="connsiteY61" fmla="*/ 4850305 h 6341961"/>
              <a:gd name="connsiteX62" fmla="*/ 5163464 w 8636594"/>
              <a:gd name="connsiteY62" fmla="*/ 4816797 h 6341961"/>
              <a:gd name="connsiteX63" fmla="*/ 5215940 w 8636594"/>
              <a:gd name="connsiteY63" fmla="*/ 4749265 h 6341961"/>
              <a:gd name="connsiteX64" fmla="*/ 5267684 w 8636594"/>
              <a:gd name="connsiteY64" fmla="*/ 4681068 h 6341961"/>
              <a:gd name="connsiteX65" fmla="*/ 5318748 w 8636594"/>
              <a:gd name="connsiteY65" fmla="*/ 4612234 h 6341961"/>
              <a:gd name="connsiteX66" fmla="*/ 5369182 w 8636594"/>
              <a:gd name="connsiteY66" fmla="*/ 4542793 h 6341961"/>
              <a:gd name="connsiteX67" fmla="*/ 5419038 w 8636594"/>
              <a:gd name="connsiteY67" fmla="*/ 4472771 h 6341961"/>
              <a:gd name="connsiteX68" fmla="*/ 5468365 w 8636594"/>
              <a:gd name="connsiteY68" fmla="*/ 4402196 h 6341961"/>
              <a:gd name="connsiteX69" fmla="*/ 5517215 w 8636594"/>
              <a:gd name="connsiteY69" fmla="*/ 4331098 h 6341961"/>
              <a:gd name="connsiteX70" fmla="*/ 5565637 w 8636594"/>
              <a:gd name="connsiteY70" fmla="*/ 4259503 h 6341961"/>
              <a:gd name="connsiteX71" fmla="*/ 5613684 w 8636594"/>
              <a:gd name="connsiteY71" fmla="*/ 4187441 h 6341961"/>
              <a:gd name="connsiteX72" fmla="*/ 5685160 w 8636594"/>
              <a:gd name="connsiteY72" fmla="*/ 4078531 h 6341961"/>
              <a:gd name="connsiteX73" fmla="*/ 5756074 w 8636594"/>
              <a:gd name="connsiteY73" fmla="*/ 3968727 h 6341961"/>
              <a:gd name="connsiteX74" fmla="*/ 5873483 w 8636594"/>
              <a:gd name="connsiteY74" fmla="*/ 3783989 h 6341961"/>
              <a:gd name="connsiteX75" fmla="*/ 6203209 w 8636594"/>
              <a:gd name="connsiteY75" fmla="*/ 3258640 h 6341961"/>
              <a:gd name="connsiteX76" fmla="*/ 6299430 w 8636594"/>
              <a:gd name="connsiteY76" fmla="*/ 3107321 h 6341961"/>
              <a:gd name="connsiteX77" fmla="*/ 6372650 w 8636594"/>
              <a:gd name="connsiteY77" fmla="*/ 2993735 h 6341961"/>
              <a:gd name="connsiteX78" fmla="*/ 6453197 w 8636594"/>
              <a:gd name="connsiteY78" fmla="*/ 2869788 h 6341961"/>
              <a:gd name="connsiteX79" fmla="*/ 6564167 w 8636594"/>
              <a:gd name="connsiteY79" fmla="*/ 2696807 h 6341961"/>
              <a:gd name="connsiteX80" fmla="*/ 6976233 w 8636594"/>
              <a:gd name="connsiteY80" fmla="*/ 2045274 h 6341961"/>
              <a:gd name="connsiteX81" fmla="*/ 7086755 w 8636594"/>
              <a:gd name="connsiteY81" fmla="*/ 1872743 h 6341961"/>
              <a:gd name="connsiteX82" fmla="*/ 7170279 w 8636594"/>
              <a:gd name="connsiteY82" fmla="*/ 1744202 h 6341961"/>
              <a:gd name="connsiteX83" fmla="*/ 7226351 w 8636594"/>
              <a:gd name="connsiteY83" fmla="*/ 1659017 h 6341961"/>
              <a:gd name="connsiteX84" fmla="*/ 7282789 w 8636594"/>
              <a:gd name="connsiteY84" fmla="*/ 1574303 h 6341961"/>
              <a:gd name="connsiteX85" fmla="*/ 7339643 w 8636594"/>
              <a:gd name="connsiteY85" fmla="*/ 1490113 h 6341961"/>
              <a:gd name="connsiteX86" fmla="*/ 7396957 w 8636594"/>
              <a:gd name="connsiteY86" fmla="*/ 1406503 h 6341961"/>
              <a:gd name="connsiteX87" fmla="*/ 7454781 w 8636594"/>
              <a:gd name="connsiteY87" fmla="*/ 1323526 h 6341961"/>
              <a:gd name="connsiteX88" fmla="*/ 7513161 w 8636594"/>
              <a:gd name="connsiteY88" fmla="*/ 1241237 h 6341961"/>
              <a:gd name="connsiteX89" fmla="*/ 7572144 w 8636594"/>
              <a:gd name="connsiteY89" fmla="*/ 1159689 h 6341961"/>
              <a:gd name="connsiteX90" fmla="*/ 7601877 w 8636594"/>
              <a:gd name="connsiteY90" fmla="*/ 1119210 h 6341961"/>
              <a:gd name="connsiteX91" fmla="*/ 7631779 w 8636594"/>
              <a:gd name="connsiteY91" fmla="*/ 1078937 h 6341961"/>
              <a:gd name="connsiteX92" fmla="*/ 7661855 w 8636594"/>
              <a:gd name="connsiteY92" fmla="*/ 1038876 h 6341961"/>
              <a:gd name="connsiteX93" fmla="*/ 7692111 w 8636594"/>
              <a:gd name="connsiteY93" fmla="*/ 999035 h 6341961"/>
              <a:gd name="connsiteX94" fmla="*/ 7722554 w 8636594"/>
              <a:gd name="connsiteY94" fmla="*/ 959419 h 6341961"/>
              <a:gd name="connsiteX95" fmla="*/ 7753190 w 8636594"/>
              <a:gd name="connsiteY95" fmla="*/ 920037 h 6341961"/>
              <a:gd name="connsiteX96" fmla="*/ 7784023 w 8636594"/>
              <a:gd name="connsiteY96" fmla="*/ 880894 h 6341961"/>
              <a:gd name="connsiteX97" fmla="*/ 7815061 w 8636594"/>
              <a:gd name="connsiteY97" fmla="*/ 841997 h 6341961"/>
              <a:gd name="connsiteX98" fmla="*/ 7846308 w 8636594"/>
              <a:gd name="connsiteY98" fmla="*/ 803354 h 6341961"/>
              <a:gd name="connsiteX99" fmla="*/ 7877772 w 8636594"/>
              <a:gd name="connsiteY99" fmla="*/ 764970 h 6341961"/>
              <a:gd name="connsiteX100" fmla="*/ 7909458 w 8636594"/>
              <a:gd name="connsiteY100" fmla="*/ 726853 h 6341961"/>
              <a:gd name="connsiteX101" fmla="*/ 7941371 w 8636594"/>
              <a:gd name="connsiteY101" fmla="*/ 689010 h 6341961"/>
              <a:gd name="connsiteX102" fmla="*/ 7973518 w 8636594"/>
              <a:gd name="connsiteY102" fmla="*/ 651447 h 6341961"/>
              <a:gd name="connsiteX103" fmla="*/ 8005905 w 8636594"/>
              <a:gd name="connsiteY103" fmla="*/ 614171 h 6341961"/>
              <a:gd name="connsiteX104" fmla="*/ 8038538 w 8636594"/>
              <a:gd name="connsiteY104" fmla="*/ 577189 h 6341961"/>
              <a:gd name="connsiteX105" fmla="*/ 8071421 w 8636594"/>
              <a:gd name="connsiteY105" fmla="*/ 540507 h 6341961"/>
              <a:gd name="connsiteX106" fmla="*/ 8104563 w 8636594"/>
              <a:gd name="connsiteY106" fmla="*/ 504132 h 6341961"/>
              <a:gd name="connsiteX107" fmla="*/ 8137967 w 8636594"/>
              <a:gd name="connsiteY107" fmla="*/ 468072 h 6341961"/>
              <a:gd name="connsiteX108" fmla="*/ 8171641 w 8636594"/>
              <a:gd name="connsiteY108" fmla="*/ 432332 h 6341961"/>
              <a:gd name="connsiteX109" fmla="*/ 8205590 w 8636594"/>
              <a:gd name="connsiteY109" fmla="*/ 396920 h 6341961"/>
              <a:gd name="connsiteX110" fmla="*/ 8239820 w 8636594"/>
              <a:gd name="connsiteY110" fmla="*/ 361843 h 6341961"/>
              <a:gd name="connsiteX111" fmla="*/ 8274337 w 8636594"/>
              <a:gd name="connsiteY111" fmla="*/ 327107 h 6341961"/>
              <a:gd name="connsiteX112" fmla="*/ 8309147 w 8636594"/>
              <a:gd name="connsiteY112" fmla="*/ 292718 h 6341961"/>
              <a:gd name="connsiteX113" fmla="*/ 8344256 w 8636594"/>
              <a:gd name="connsiteY113" fmla="*/ 258685 h 6341961"/>
              <a:gd name="connsiteX114" fmla="*/ 8379669 w 8636594"/>
              <a:gd name="connsiteY114" fmla="*/ 225013 h 6341961"/>
              <a:gd name="connsiteX115" fmla="*/ 8415394 w 8636594"/>
              <a:gd name="connsiteY115" fmla="*/ 191709 h 6341961"/>
              <a:gd name="connsiteX116" fmla="*/ 8451434 w 8636594"/>
              <a:gd name="connsiteY116" fmla="*/ 158780 h 6341961"/>
              <a:gd name="connsiteX117" fmla="*/ 8487798 w 8636594"/>
              <a:gd name="connsiteY117" fmla="*/ 126233 h 6341961"/>
              <a:gd name="connsiteX118" fmla="*/ 8524489 w 8636594"/>
              <a:gd name="connsiteY118" fmla="*/ 94075 h 6341961"/>
              <a:gd name="connsiteX119" fmla="*/ 8561515 w 8636594"/>
              <a:gd name="connsiteY119" fmla="*/ 62312 h 6341961"/>
              <a:gd name="connsiteX120" fmla="*/ 8598881 w 8636594"/>
              <a:gd name="connsiteY120" fmla="*/ 30951 h 6341961"/>
              <a:gd name="connsiteX121" fmla="*/ 8636594 w 8636594"/>
              <a:gd name="connsiteY121" fmla="*/ 0 h 6341961"/>
              <a:gd name="connsiteX0" fmla="*/ 8636594 w 8636594"/>
              <a:gd name="connsiteY0" fmla="*/ 0 h 6323757"/>
              <a:gd name="connsiteX1" fmla="*/ 5293 w 8636594"/>
              <a:gd name="connsiteY1" fmla="*/ 0 h 6323757"/>
              <a:gd name="connsiteX2" fmla="*/ 0 w 8636594"/>
              <a:gd name="connsiteY2" fmla="*/ 5587843 h 6323757"/>
              <a:gd name="connsiteX3" fmla="*/ 1594033 w 8636594"/>
              <a:gd name="connsiteY3" fmla="*/ 5600057 h 6323757"/>
              <a:gd name="connsiteX4" fmla="*/ 1686068 w 8636594"/>
              <a:gd name="connsiteY4" fmla="*/ 5599745 h 6323757"/>
              <a:gd name="connsiteX5" fmla="*/ 3191491 w 8636594"/>
              <a:gd name="connsiteY5" fmla="*/ 6323757 h 6323757"/>
              <a:gd name="connsiteX6" fmla="*/ 3238528 w 8636594"/>
              <a:gd name="connsiteY6" fmla="*/ 6305184 h 6323757"/>
              <a:gd name="connsiteX7" fmla="*/ 3285021 w 8636594"/>
              <a:gd name="connsiteY7" fmla="*/ 6286245 h 6323757"/>
              <a:gd name="connsiteX8" fmla="*/ 3330977 w 8636594"/>
              <a:gd name="connsiteY8" fmla="*/ 6266942 h 6323757"/>
              <a:gd name="connsiteX9" fmla="*/ 3376401 w 8636594"/>
              <a:gd name="connsiteY9" fmla="*/ 6247281 h 6323757"/>
              <a:gd name="connsiteX10" fmla="*/ 3421300 w 8636594"/>
              <a:gd name="connsiteY10" fmla="*/ 6227263 h 6323757"/>
              <a:gd name="connsiteX11" fmla="*/ 3465680 w 8636594"/>
              <a:gd name="connsiteY11" fmla="*/ 6206893 h 6323757"/>
              <a:gd name="connsiteX12" fmla="*/ 3509548 w 8636594"/>
              <a:gd name="connsiteY12" fmla="*/ 6186174 h 6323757"/>
              <a:gd name="connsiteX13" fmla="*/ 3552910 w 8636594"/>
              <a:gd name="connsiteY13" fmla="*/ 6165110 h 6323757"/>
              <a:gd name="connsiteX14" fmla="*/ 3595773 w 8636594"/>
              <a:gd name="connsiteY14" fmla="*/ 6143704 h 6323757"/>
              <a:gd name="connsiteX15" fmla="*/ 3638142 w 8636594"/>
              <a:gd name="connsiteY15" fmla="*/ 6121960 h 6323757"/>
              <a:gd name="connsiteX16" fmla="*/ 3680024 w 8636594"/>
              <a:gd name="connsiteY16" fmla="*/ 6099881 h 6323757"/>
              <a:gd name="connsiteX17" fmla="*/ 3721426 w 8636594"/>
              <a:gd name="connsiteY17" fmla="*/ 6077471 h 6323757"/>
              <a:gd name="connsiteX18" fmla="*/ 3762353 w 8636594"/>
              <a:gd name="connsiteY18" fmla="*/ 6054733 h 6323757"/>
              <a:gd name="connsiteX19" fmla="*/ 3802812 w 8636594"/>
              <a:gd name="connsiteY19" fmla="*/ 6031671 h 6323757"/>
              <a:gd name="connsiteX20" fmla="*/ 3842810 w 8636594"/>
              <a:gd name="connsiteY20" fmla="*/ 6008288 h 6323757"/>
              <a:gd name="connsiteX21" fmla="*/ 3882352 w 8636594"/>
              <a:gd name="connsiteY21" fmla="*/ 5984588 h 6323757"/>
              <a:gd name="connsiteX22" fmla="*/ 3921445 w 8636594"/>
              <a:gd name="connsiteY22" fmla="*/ 5960574 h 6323757"/>
              <a:gd name="connsiteX23" fmla="*/ 3960096 w 8636594"/>
              <a:gd name="connsiteY23" fmla="*/ 5936250 h 6323757"/>
              <a:gd name="connsiteX24" fmla="*/ 3998311 w 8636594"/>
              <a:gd name="connsiteY24" fmla="*/ 5911619 h 6323757"/>
              <a:gd name="connsiteX25" fmla="*/ 4036095 w 8636594"/>
              <a:gd name="connsiteY25" fmla="*/ 5886685 h 6323757"/>
              <a:gd name="connsiteX26" fmla="*/ 4073456 w 8636594"/>
              <a:gd name="connsiteY26" fmla="*/ 5861452 h 6323757"/>
              <a:gd name="connsiteX27" fmla="*/ 4110400 w 8636594"/>
              <a:gd name="connsiteY27" fmla="*/ 5835922 h 6323757"/>
              <a:gd name="connsiteX28" fmla="*/ 4146933 w 8636594"/>
              <a:gd name="connsiteY28" fmla="*/ 5810100 h 6323757"/>
              <a:gd name="connsiteX29" fmla="*/ 4183061 w 8636594"/>
              <a:gd name="connsiteY29" fmla="*/ 5783988 h 6323757"/>
              <a:gd name="connsiteX30" fmla="*/ 4218791 w 8636594"/>
              <a:gd name="connsiteY30" fmla="*/ 5757591 h 6323757"/>
              <a:gd name="connsiteX31" fmla="*/ 4254129 w 8636594"/>
              <a:gd name="connsiteY31" fmla="*/ 5730912 h 6323757"/>
              <a:gd name="connsiteX32" fmla="*/ 4289081 w 8636594"/>
              <a:gd name="connsiteY32" fmla="*/ 5703955 h 6323757"/>
              <a:gd name="connsiteX33" fmla="*/ 4323654 w 8636594"/>
              <a:gd name="connsiteY33" fmla="*/ 5676722 h 6323757"/>
              <a:gd name="connsiteX34" fmla="*/ 4357854 w 8636594"/>
              <a:gd name="connsiteY34" fmla="*/ 5649218 h 6323757"/>
              <a:gd name="connsiteX35" fmla="*/ 4391688 w 8636594"/>
              <a:gd name="connsiteY35" fmla="*/ 5621446 h 6323757"/>
              <a:gd name="connsiteX36" fmla="*/ 4425162 w 8636594"/>
              <a:gd name="connsiteY36" fmla="*/ 5593409 h 6323757"/>
              <a:gd name="connsiteX37" fmla="*/ 4458281 w 8636594"/>
              <a:gd name="connsiteY37" fmla="*/ 5565111 h 6323757"/>
              <a:gd name="connsiteX38" fmla="*/ 4491053 w 8636594"/>
              <a:gd name="connsiteY38" fmla="*/ 5536556 h 6323757"/>
              <a:gd name="connsiteX39" fmla="*/ 4523484 w 8636594"/>
              <a:gd name="connsiteY39" fmla="*/ 5507747 h 6323757"/>
              <a:gd name="connsiteX40" fmla="*/ 4555580 w 8636594"/>
              <a:gd name="connsiteY40" fmla="*/ 5478687 h 6323757"/>
              <a:gd name="connsiteX41" fmla="*/ 4587347 w 8636594"/>
              <a:gd name="connsiteY41" fmla="*/ 5449380 h 6323757"/>
              <a:gd name="connsiteX42" fmla="*/ 4618793 w 8636594"/>
              <a:gd name="connsiteY42" fmla="*/ 5419830 h 6323757"/>
              <a:gd name="connsiteX43" fmla="*/ 4649922 w 8636594"/>
              <a:gd name="connsiteY43" fmla="*/ 5390040 h 6323757"/>
              <a:gd name="connsiteX44" fmla="*/ 4680742 w 8636594"/>
              <a:gd name="connsiteY44" fmla="*/ 5360014 h 6323757"/>
              <a:gd name="connsiteX45" fmla="*/ 4711259 w 8636594"/>
              <a:gd name="connsiteY45" fmla="*/ 5329755 h 6323757"/>
              <a:gd name="connsiteX46" fmla="*/ 4741478 w 8636594"/>
              <a:gd name="connsiteY46" fmla="*/ 5299266 h 6323757"/>
              <a:gd name="connsiteX47" fmla="*/ 4771408 w 8636594"/>
              <a:gd name="connsiteY47" fmla="*/ 5268551 h 6323757"/>
              <a:gd name="connsiteX48" fmla="*/ 4801053 w 8636594"/>
              <a:gd name="connsiteY48" fmla="*/ 5237614 h 6323757"/>
              <a:gd name="connsiteX49" fmla="*/ 4830420 w 8636594"/>
              <a:gd name="connsiteY49" fmla="*/ 5206458 h 6323757"/>
              <a:gd name="connsiteX50" fmla="*/ 4859516 w 8636594"/>
              <a:gd name="connsiteY50" fmla="*/ 5175087 h 6323757"/>
              <a:gd name="connsiteX51" fmla="*/ 4888347 w 8636594"/>
              <a:gd name="connsiteY51" fmla="*/ 5143504 h 6323757"/>
              <a:gd name="connsiteX52" fmla="*/ 4916919 w 8636594"/>
              <a:gd name="connsiteY52" fmla="*/ 5111713 h 6323757"/>
              <a:gd name="connsiteX53" fmla="*/ 4945238 w 8636594"/>
              <a:gd name="connsiteY53" fmla="*/ 5079717 h 6323757"/>
              <a:gd name="connsiteX54" fmla="*/ 4973311 w 8636594"/>
              <a:gd name="connsiteY54" fmla="*/ 5047519 h 6323757"/>
              <a:gd name="connsiteX55" fmla="*/ 5001145 w 8636594"/>
              <a:gd name="connsiteY55" fmla="*/ 5015124 h 6323757"/>
              <a:gd name="connsiteX56" fmla="*/ 5028745 w 8636594"/>
              <a:gd name="connsiteY56" fmla="*/ 4982535 h 6323757"/>
              <a:gd name="connsiteX57" fmla="*/ 5056117 w 8636594"/>
              <a:gd name="connsiteY57" fmla="*/ 4949755 h 6323757"/>
              <a:gd name="connsiteX58" fmla="*/ 5083269 w 8636594"/>
              <a:gd name="connsiteY58" fmla="*/ 4916787 h 6323757"/>
              <a:gd name="connsiteX59" fmla="*/ 5110207 w 8636594"/>
              <a:gd name="connsiteY59" fmla="*/ 4883636 h 6323757"/>
              <a:gd name="connsiteX60" fmla="*/ 5136937 w 8636594"/>
              <a:gd name="connsiteY60" fmla="*/ 4850305 h 6323757"/>
              <a:gd name="connsiteX61" fmla="*/ 5163464 w 8636594"/>
              <a:gd name="connsiteY61" fmla="*/ 4816797 h 6323757"/>
              <a:gd name="connsiteX62" fmla="*/ 5215940 w 8636594"/>
              <a:gd name="connsiteY62" fmla="*/ 4749265 h 6323757"/>
              <a:gd name="connsiteX63" fmla="*/ 5267684 w 8636594"/>
              <a:gd name="connsiteY63" fmla="*/ 4681068 h 6323757"/>
              <a:gd name="connsiteX64" fmla="*/ 5318748 w 8636594"/>
              <a:gd name="connsiteY64" fmla="*/ 4612234 h 6323757"/>
              <a:gd name="connsiteX65" fmla="*/ 5369182 w 8636594"/>
              <a:gd name="connsiteY65" fmla="*/ 4542793 h 6323757"/>
              <a:gd name="connsiteX66" fmla="*/ 5419038 w 8636594"/>
              <a:gd name="connsiteY66" fmla="*/ 4472771 h 6323757"/>
              <a:gd name="connsiteX67" fmla="*/ 5468365 w 8636594"/>
              <a:gd name="connsiteY67" fmla="*/ 4402196 h 6323757"/>
              <a:gd name="connsiteX68" fmla="*/ 5517215 w 8636594"/>
              <a:gd name="connsiteY68" fmla="*/ 4331098 h 6323757"/>
              <a:gd name="connsiteX69" fmla="*/ 5565637 w 8636594"/>
              <a:gd name="connsiteY69" fmla="*/ 4259503 h 6323757"/>
              <a:gd name="connsiteX70" fmla="*/ 5613684 w 8636594"/>
              <a:gd name="connsiteY70" fmla="*/ 4187441 h 6323757"/>
              <a:gd name="connsiteX71" fmla="*/ 5685160 w 8636594"/>
              <a:gd name="connsiteY71" fmla="*/ 4078531 h 6323757"/>
              <a:gd name="connsiteX72" fmla="*/ 5756074 w 8636594"/>
              <a:gd name="connsiteY72" fmla="*/ 3968727 h 6323757"/>
              <a:gd name="connsiteX73" fmla="*/ 5873483 w 8636594"/>
              <a:gd name="connsiteY73" fmla="*/ 3783989 h 6323757"/>
              <a:gd name="connsiteX74" fmla="*/ 6203209 w 8636594"/>
              <a:gd name="connsiteY74" fmla="*/ 3258640 h 6323757"/>
              <a:gd name="connsiteX75" fmla="*/ 6299430 w 8636594"/>
              <a:gd name="connsiteY75" fmla="*/ 3107321 h 6323757"/>
              <a:gd name="connsiteX76" fmla="*/ 6372650 w 8636594"/>
              <a:gd name="connsiteY76" fmla="*/ 2993735 h 6323757"/>
              <a:gd name="connsiteX77" fmla="*/ 6453197 w 8636594"/>
              <a:gd name="connsiteY77" fmla="*/ 2869788 h 6323757"/>
              <a:gd name="connsiteX78" fmla="*/ 6564167 w 8636594"/>
              <a:gd name="connsiteY78" fmla="*/ 2696807 h 6323757"/>
              <a:gd name="connsiteX79" fmla="*/ 6976233 w 8636594"/>
              <a:gd name="connsiteY79" fmla="*/ 2045274 h 6323757"/>
              <a:gd name="connsiteX80" fmla="*/ 7086755 w 8636594"/>
              <a:gd name="connsiteY80" fmla="*/ 1872743 h 6323757"/>
              <a:gd name="connsiteX81" fmla="*/ 7170279 w 8636594"/>
              <a:gd name="connsiteY81" fmla="*/ 1744202 h 6323757"/>
              <a:gd name="connsiteX82" fmla="*/ 7226351 w 8636594"/>
              <a:gd name="connsiteY82" fmla="*/ 1659017 h 6323757"/>
              <a:gd name="connsiteX83" fmla="*/ 7282789 w 8636594"/>
              <a:gd name="connsiteY83" fmla="*/ 1574303 h 6323757"/>
              <a:gd name="connsiteX84" fmla="*/ 7339643 w 8636594"/>
              <a:gd name="connsiteY84" fmla="*/ 1490113 h 6323757"/>
              <a:gd name="connsiteX85" fmla="*/ 7396957 w 8636594"/>
              <a:gd name="connsiteY85" fmla="*/ 1406503 h 6323757"/>
              <a:gd name="connsiteX86" fmla="*/ 7454781 w 8636594"/>
              <a:gd name="connsiteY86" fmla="*/ 1323526 h 6323757"/>
              <a:gd name="connsiteX87" fmla="*/ 7513161 w 8636594"/>
              <a:gd name="connsiteY87" fmla="*/ 1241237 h 6323757"/>
              <a:gd name="connsiteX88" fmla="*/ 7572144 w 8636594"/>
              <a:gd name="connsiteY88" fmla="*/ 1159689 h 6323757"/>
              <a:gd name="connsiteX89" fmla="*/ 7601877 w 8636594"/>
              <a:gd name="connsiteY89" fmla="*/ 1119210 h 6323757"/>
              <a:gd name="connsiteX90" fmla="*/ 7631779 w 8636594"/>
              <a:gd name="connsiteY90" fmla="*/ 1078937 h 6323757"/>
              <a:gd name="connsiteX91" fmla="*/ 7661855 w 8636594"/>
              <a:gd name="connsiteY91" fmla="*/ 1038876 h 6323757"/>
              <a:gd name="connsiteX92" fmla="*/ 7692111 w 8636594"/>
              <a:gd name="connsiteY92" fmla="*/ 999035 h 6323757"/>
              <a:gd name="connsiteX93" fmla="*/ 7722554 w 8636594"/>
              <a:gd name="connsiteY93" fmla="*/ 959419 h 6323757"/>
              <a:gd name="connsiteX94" fmla="*/ 7753190 w 8636594"/>
              <a:gd name="connsiteY94" fmla="*/ 920037 h 6323757"/>
              <a:gd name="connsiteX95" fmla="*/ 7784023 w 8636594"/>
              <a:gd name="connsiteY95" fmla="*/ 880894 h 6323757"/>
              <a:gd name="connsiteX96" fmla="*/ 7815061 w 8636594"/>
              <a:gd name="connsiteY96" fmla="*/ 841997 h 6323757"/>
              <a:gd name="connsiteX97" fmla="*/ 7846308 w 8636594"/>
              <a:gd name="connsiteY97" fmla="*/ 803354 h 6323757"/>
              <a:gd name="connsiteX98" fmla="*/ 7877772 w 8636594"/>
              <a:gd name="connsiteY98" fmla="*/ 764970 h 6323757"/>
              <a:gd name="connsiteX99" fmla="*/ 7909458 w 8636594"/>
              <a:gd name="connsiteY99" fmla="*/ 726853 h 6323757"/>
              <a:gd name="connsiteX100" fmla="*/ 7941371 w 8636594"/>
              <a:gd name="connsiteY100" fmla="*/ 689010 h 6323757"/>
              <a:gd name="connsiteX101" fmla="*/ 7973518 w 8636594"/>
              <a:gd name="connsiteY101" fmla="*/ 651447 h 6323757"/>
              <a:gd name="connsiteX102" fmla="*/ 8005905 w 8636594"/>
              <a:gd name="connsiteY102" fmla="*/ 614171 h 6323757"/>
              <a:gd name="connsiteX103" fmla="*/ 8038538 w 8636594"/>
              <a:gd name="connsiteY103" fmla="*/ 577189 h 6323757"/>
              <a:gd name="connsiteX104" fmla="*/ 8071421 w 8636594"/>
              <a:gd name="connsiteY104" fmla="*/ 540507 h 6323757"/>
              <a:gd name="connsiteX105" fmla="*/ 8104563 w 8636594"/>
              <a:gd name="connsiteY105" fmla="*/ 504132 h 6323757"/>
              <a:gd name="connsiteX106" fmla="*/ 8137967 w 8636594"/>
              <a:gd name="connsiteY106" fmla="*/ 468072 h 6323757"/>
              <a:gd name="connsiteX107" fmla="*/ 8171641 w 8636594"/>
              <a:gd name="connsiteY107" fmla="*/ 432332 h 6323757"/>
              <a:gd name="connsiteX108" fmla="*/ 8205590 w 8636594"/>
              <a:gd name="connsiteY108" fmla="*/ 396920 h 6323757"/>
              <a:gd name="connsiteX109" fmla="*/ 8239820 w 8636594"/>
              <a:gd name="connsiteY109" fmla="*/ 361843 h 6323757"/>
              <a:gd name="connsiteX110" fmla="*/ 8274337 w 8636594"/>
              <a:gd name="connsiteY110" fmla="*/ 327107 h 6323757"/>
              <a:gd name="connsiteX111" fmla="*/ 8309147 w 8636594"/>
              <a:gd name="connsiteY111" fmla="*/ 292718 h 6323757"/>
              <a:gd name="connsiteX112" fmla="*/ 8344256 w 8636594"/>
              <a:gd name="connsiteY112" fmla="*/ 258685 h 6323757"/>
              <a:gd name="connsiteX113" fmla="*/ 8379669 w 8636594"/>
              <a:gd name="connsiteY113" fmla="*/ 225013 h 6323757"/>
              <a:gd name="connsiteX114" fmla="*/ 8415394 w 8636594"/>
              <a:gd name="connsiteY114" fmla="*/ 191709 h 6323757"/>
              <a:gd name="connsiteX115" fmla="*/ 8451434 w 8636594"/>
              <a:gd name="connsiteY115" fmla="*/ 158780 h 6323757"/>
              <a:gd name="connsiteX116" fmla="*/ 8487798 w 8636594"/>
              <a:gd name="connsiteY116" fmla="*/ 126233 h 6323757"/>
              <a:gd name="connsiteX117" fmla="*/ 8524489 w 8636594"/>
              <a:gd name="connsiteY117" fmla="*/ 94075 h 6323757"/>
              <a:gd name="connsiteX118" fmla="*/ 8561515 w 8636594"/>
              <a:gd name="connsiteY118" fmla="*/ 62312 h 6323757"/>
              <a:gd name="connsiteX119" fmla="*/ 8598881 w 8636594"/>
              <a:gd name="connsiteY119" fmla="*/ 30951 h 6323757"/>
              <a:gd name="connsiteX120" fmla="*/ 8636594 w 8636594"/>
              <a:gd name="connsiteY120" fmla="*/ 0 h 6323757"/>
              <a:gd name="connsiteX0" fmla="*/ 8636594 w 8636594"/>
              <a:gd name="connsiteY0" fmla="*/ 0 h 6305184"/>
              <a:gd name="connsiteX1" fmla="*/ 5293 w 8636594"/>
              <a:gd name="connsiteY1" fmla="*/ 0 h 6305184"/>
              <a:gd name="connsiteX2" fmla="*/ 0 w 8636594"/>
              <a:gd name="connsiteY2" fmla="*/ 5587843 h 6305184"/>
              <a:gd name="connsiteX3" fmla="*/ 1594033 w 8636594"/>
              <a:gd name="connsiteY3" fmla="*/ 5600057 h 6305184"/>
              <a:gd name="connsiteX4" fmla="*/ 1686068 w 8636594"/>
              <a:gd name="connsiteY4" fmla="*/ 5599745 h 6305184"/>
              <a:gd name="connsiteX5" fmla="*/ 3238528 w 8636594"/>
              <a:gd name="connsiteY5" fmla="*/ 6305184 h 6305184"/>
              <a:gd name="connsiteX6" fmla="*/ 3285021 w 8636594"/>
              <a:gd name="connsiteY6" fmla="*/ 6286245 h 6305184"/>
              <a:gd name="connsiteX7" fmla="*/ 3330977 w 8636594"/>
              <a:gd name="connsiteY7" fmla="*/ 6266942 h 6305184"/>
              <a:gd name="connsiteX8" fmla="*/ 3376401 w 8636594"/>
              <a:gd name="connsiteY8" fmla="*/ 6247281 h 6305184"/>
              <a:gd name="connsiteX9" fmla="*/ 3421300 w 8636594"/>
              <a:gd name="connsiteY9" fmla="*/ 6227263 h 6305184"/>
              <a:gd name="connsiteX10" fmla="*/ 3465680 w 8636594"/>
              <a:gd name="connsiteY10" fmla="*/ 6206893 h 6305184"/>
              <a:gd name="connsiteX11" fmla="*/ 3509548 w 8636594"/>
              <a:gd name="connsiteY11" fmla="*/ 6186174 h 6305184"/>
              <a:gd name="connsiteX12" fmla="*/ 3552910 w 8636594"/>
              <a:gd name="connsiteY12" fmla="*/ 6165110 h 6305184"/>
              <a:gd name="connsiteX13" fmla="*/ 3595773 w 8636594"/>
              <a:gd name="connsiteY13" fmla="*/ 6143704 h 6305184"/>
              <a:gd name="connsiteX14" fmla="*/ 3638142 w 8636594"/>
              <a:gd name="connsiteY14" fmla="*/ 6121960 h 6305184"/>
              <a:gd name="connsiteX15" fmla="*/ 3680024 w 8636594"/>
              <a:gd name="connsiteY15" fmla="*/ 6099881 h 6305184"/>
              <a:gd name="connsiteX16" fmla="*/ 3721426 w 8636594"/>
              <a:gd name="connsiteY16" fmla="*/ 6077471 h 6305184"/>
              <a:gd name="connsiteX17" fmla="*/ 3762353 w 8636594"/>
              <a:gd name="connsiteY17" fmla="*/ 6054733 h 6305184"/>
              <a:gd name="connsiteX18" fmla="*/ 3802812 w 8636594"/>
              <a:gd name="connsiteY18" fmla="*/ 6031671 h 6305184"/>
              <a:gd name="connsiteX19" fmla="*/ 3842810 w 8636594"/>
              <a:gd name="connsiteY19" fmla="*/ 6008288 h 6305184"/>
              <a:gd name="connsiteX20" fmla="*/ 3882352 w 8636594"/>
              <a:gd name="connsiteY20" fmla="*/ 5984588 h 6305184"/>
              <a:gd name="connsiteX21" fmla="*/ 3921445 w 8636594"/>
              <a:gd name="connsiteY21" fmla="*/ 5960574 h 6305184"/>
              <a:gd name="connsiteX22" fmla="*/ 3960096 w 8636594"/>
              <a:gd name="connsiteY22" fmla="*/ 5936250 h 6305184"/>
              <a:gd name="connsiteX23" fmla="*/ 3998311 w 8636594"/>
              <a:gd name="connsiteY23" fmla="*/ 5911619 h 6305184"/>
              <a:gd name="connsiteX24" fmla="*/ 4036095 w 8636594"/>
              <a:gd name="connsiteY24" fmla="*/ 5886685 h 6305184"/>
              <a:gd name="connsiteX25" fmla="*/ 4073456 w 8636594"/>
              <a:gd name="connsiteY25" fmla="*/ 5861452 h 6305184"/>
              <a:gd name="connsiteX26" fmla="*/ 4110400 w 8636594"/>
              <a:gd name="connsiteY26" fmla="*/ 5835922 h 6305184"/>
              <a:gd name="connsiteX27" fmla="*/ 4146933 w 8636594"/>
              <a:gd name="connsiteY27" fmla="*/ 5810100 h 6305184"/>
              <a:gd name="connsiteX28" fmla="*/ 4183061 w 8636594"/>
              <a:gd name="connsiteY28" fmla="*/ 5783988 h 6305184"/>
              <a:gd name="connsiteX29" fmla="*/ 4218791 w 8636594"/>
              <a:gd name="connsiteY29" fmla="*/ 5757591 h 6305184"/>
              <a:gd name="connsiteX30" fmla="*/ 4254129 w 8636594"/>
              <a:gd name="connsiteY30" fmla="*/ 5730912 h 6305184"/>
              <a:gd name="connsiteX31" fmla="*/ 4289081 w 8636594"/>
              <a:gd name="connsiteY31" fmla="*/ 5703955 h 6305184"/>
              <a:gd name="connsiteX32" fmla="*/ 4323654 w 8636594"/>
              <a:gd name="connsiteY32" fmla="*/ 5676722 h 6305184"/>
              <a:gd name="connsiteX33" fmla="*/ 4357854 w 8636594"/>
              <a:gd name="connsiteY33" fmla="*/ 5649218 h 6305184"/>
              <a:gd name="connsiteX34" fmla="*/ 4391688 w 8636594"/>
              <a:gd name="connsiteY34" fmla="*/ 5621446 h 6305184"/>
              <a:gd name="connsiteX35" fmla="*/ 4425162 w 8636594"/>
              <a:gd name="connsiteY35" fmla="*/ 5593409 h 6305184"/>
              <a:gd name="connsiteX36" fmla="*/ 4458281 w 8636594"/>
              <a:gd name="connsiteY36" fmla="*/ 5565111 h 6305184"/>
              <a:gd name="connsiteX37" fmla="*/ 4491053 w 8636594"/>
              <a:gd name="connsiteY37" fmla="*/ 5536556 h 6305184"/>
              <a:gd name="connsiteX38" fmla="*/ 4523484 w 8636594"/>
              <a:gd name="connsiteY38" fmla="*/ 5507747 h 6305184"/>
              <a:gd name="connsiteX39" fmla="*/ 4555580 w 8636594"/>
              <a:gd name="connsiteY39" fmla="*/ 5478687 h 6305184"/>
              <a:gd name="connsiteX40" fmla="*/ 4587347 w 8636594"/>
              <a:gd name="connsiteY40" fmla="*/ 5449380 h 6305184"/>
              <a:gd name="connsiteX41" fmla="*/ 4618793 w 8636594"/>
              <a:gd name="connsiteY41" fmla="*/ 5419830 h 6305184"/>
              <a:gd name="connsiteX42" fmla="*/ 4649922 w 8636594"/>
              <a:gd name="connsiteY42" fmla="*/ 5390040 h 6305184"/>
              <a:gd name="connsiteX43" fmla="*/ 4680742 w 8636594"/>
              <a:gd name="connsiteY43" fmla="*/ 5360014 h 6305184"/>
              <a:gd name="connsiteX44" fmla="*/ 4711259 w 8636594"/>
              <a:gd name="connsiteY44" fmla="*/ 5329755 h 6305184"/>
              <a:gd name="connsiteX45" fmla="*/ 4741478 w 8636594"/>
              <a:gd name="connsiteY45" fmla="*/ 5299266 h 6305184"/>
              <a:gd name="connsiteX46" fmla="*/ 4771408 w 8636594"/>
              <a:gd name="connsiteY46" fmla="*/ 5268551 h 6305184"/>
              <a:gd name="connsiteX47" fmla="*/ 4801053 w 8636594"/>
              <a:gd name="connsiteY47" fmla="*/ 5237614 h 6305184"/>
              <a:gd name="connsiteX48" fmla="*/ 4830420 w 8636594"/>
              <a:gd name="connsiteY48" fmla="*/ 5206458 h 6305184"/>
              <a:gd name="connsiteX49" fmla="*/ 4859516 w 8636594"/>
              <a:gd name="connsiteY49" fmla="*/ 5175087 h 6305184"/>
              <a:gd name="connsiteX50" fmla="*/ 4888347 w 8636594"/>
              <a:gd name="connsiteY50" fmla="*/ 5143504 h 6305184"/>
              <a:gd name="connsiteX51" fmla="*/ 4916919 w 8636594"/>
              <a:gd name="connsiteY51" fmla="*/ 5111713 h 6305184"/>
              <a:gd name="connsiteX52" fmla="*/ 4945238 w 8636594"/>
              <a:gd name="connsiteY52" fmla="*/ 5079717 h 6305184"/>
              <a:gd name="connsiteX53" fmla="*/ 4973311 w 8636594"/>
              <a:gd name="connsiteY53" fmla="*/ 5047519 h 6305184"/>
              <a:gd name="connsiteX54" fmla="*/ 5001145 w 8636594"/>
              <a:gd name="connsiteY54" fmla="*/ 5015124 h 6305184"/>
              <a:gd name="connsiteX55" fmla="*/ 5028745 w 8636594"/>
              <a:gd name="connsiteY55" fmla="*/ 4982535 h 6305184"/>
              <a:gd name="connsiteX56" fmla="*/ 5056117 w 8636594"/>
              <a:gd name="connsiteY56" fmla="*/ 4949755 h 6305184"/>
              <a:gd name="connsiteX57" fmla="*/ 5083269 w 8636594"/>
              <a:gd name="connsiteY57" fmla="*/ 4916787 h 6305184"/>
              <a:gd name="connsiteX58" fmla="*/ 5110207 w 8636594"/>
              <a:gd name="connsiteY58" fmla="*/ 4883636 h 6305184"/>
              <a:gd name="connsiteX59" fmla="*/ 5136937 w 8636594"/>
              <a:gd name="connsiteY59" fmla="*/ 4850305 h 6305184"/>
              <a:gd name="connsiteX60" fmla="*/ 5163464 w 8636594"/>
              <a:gd name="connsiteY60" fmla="*/ 4816797 h 6305184"/>
              <a:gd name="connsiteX61" fmla="*/ 5215940 w 8636594"/>
              <a:gd name="connsiteY61" fmla="*/ 4749265 h 6305184"/>
              <a:gd name="connsiteX62" fmla="*/ 5267684 w 8636594"/>
              <a:gd name="connsiteY62" fmla="*/ 4681068 h 6305184"/>
              <a:gd name="connsiteX63" fmla="*/ 5318748 w 8636594"/>
              <a:gd name="connsiteY63" fmla="*/ 4612234 h 6305184"/>
              <a:gd name="connsiteX64" fmla="*/ 5369182 w 8636594"/>
              <a:gd name="connsiteY64" fmla="*/ 4542793 h 6305184"/>
              <a:gd name="connsiteX65" fmla="*/ 5419038 w 8636594"/>
              <a:gd name="connsiteY65" fmla="*/ 4472771 h 6305184"/>
              <a:gd name="connsiteX66" fmla="*/ 5468365 w 8636594"/>
              <a:gd name="connsiteY66" fmla="*/ 4402196 h 6305184"/>
              <a:gd name="connsiteX67" fmla="*/ 5517215 w 8636594"/>
              <a:gd name="connsiteY67" fmla="*/ 4331098 h 6305184"/>
              <a:gd name="connsiteX68" fmla="*/ 5565637 w 8636594"/>
              <a:gd name="connsiteY68" fmla="*/ 4259503 h 6305184"/>
              <a:gd name="connsiteX69" fmla="*/ 5613684 w 8636594"/>
              <a:gd name="connsiteY69" fmla="*/ 4187441 h 6305184"/>
              <a:gd name="connsiteX70" fmla="*/ 5685160 w 8636594"/>
              <a:gd name="connsiteY70" fmla="*/ 4078531 h 6305184"/>
              <a:gd name="connsiteX71" fmla="*/ 5756074 w 8636594"/>
              <a:gd name="connsiteY71" fmla="*/ 3968727 h 6305184"/>
              <a:gd name="connsiteX72" fmla="*/ 5873483 w 8636594"/>
              <a:gd name="connsiteY72" fmla="*/ 3783989 h 6305184"/>
              <a:gd name="connsiteX73" fmla="*/ 6203209 w 8636594"/>
              <a:gd name="connsiteY73" fmla="*/ 3258640 h 6305184"/>
              <a:gd name="connsiteX74" fmla="*/ 6299430 w 8636594"/>
              <a:gd name="connsiteY74" fmla="*/ 3107321 h 6305184"/>
              <a:gd name="connsiteX75" fmla="*/ 6372650 w 8636594"/>
              <a:gd name="connsiteY75" fmla="*/ 2993735 h 6305184"/>
              <a:gd name="connsiteX76" fmla="*/ 6453197 w 8636594"/>
              <a:gd name="connsiteY76" fmla="*/ 2869788 h 6305184"/>
              <a:gd name="connsiteX77" fmla="*/ 6564167 w 8636594"/>
              <a:gd name="connsiteY77" fmla="*/ 2696807 h 6305184"/>
              <a:gd name="connsiteX78" fmla="*/ 6976233 w 8636594"/>
              <a:gd name="connsiteY78" fmla="*/ 2045274 h 6305184"/>
              <a:gd name="connsiteX79" fmla="*/ 7086755 w 8636594"/>
              <a:gd name="connsiteY79" fmla="*/ 1872743 h 6305184"/>
              <a:gd name="connsiteX80" fmla="*/ 7170279 w 8636594"/>
              <a:gd name="connsiteY80" fmla="*/ 1744202 h 6305184"/>
              <a:gd name="connsiteX81" fmla="*/ 7226351 w 8636594"/>
              <a:gd name="connsiteY81" fmla="*/ 1659017 h 6305184"/>
              <a:gd name="connsiteX82" fmla="*/ 7282789 w 8636594"/>
              <a:gd name="connsiteY82" fmla="*/ 1574303 h 6305184"/>
              <a:gd name="connsiteX83" fmla="*/ 7339643 w 8636594"/>
              <a:gd name="connsiteY83" fmla="*/ 1490113 h 6305184"/>
              <a:gd name="connsiteX84" fmla="*/ 7396957 w 8636594"/>
              <a:gd name="connsiteY84" fmla="*/ 1406503 h 6305184"/>
              <a:gd name="connsiteX85" fmla="*/ 7454781 w 8636594"/>
              <a:gd name="connsiteY85" fmla="*/ 1323526 h 6305184"/>
              <a:gd name="connsiteX86" fmla="*/ 7513161 w 8636594"/>
              <a:gd name="connsiteY86" fmla="*/ 1241237 h 6305184"/>
              <a:gd name="connsiteX87" fmla="*/ 7572144 w 8636594"/>
              <a:gd name="connsiteY87" fmla="*/ 1159689 h 6305184"/>
              <a:gd name="connsiteX88" fmla="*/ 7601877 w 8636594"/>
              <a:gd name="connsiteY88" fmla="*/ 1119210 h 6305184"/>
              <a:gd name="connsiteX89" fmla="*/ 7631779 w 8636594"/>
              <a:gd name="connsiteY89" fmla="*/ 1078937 h 6305184"/>
              <a:gd name="connsiteX90" fmla="*/ 7661855 w 8636594"/>
              <a:gd name="connsiteY90" fmla="*/ 1038876 h 6305184"/>
              <a:gd name="connsiteX91" fmla="*/ 7692111 w 8636594"/>
              <a:gd name="connsiteY91" fmla="*/ 999035 h 6305184"/>
              <a:gd name="connsiteX92" fmla="*/ 7722554 w 8636594"/>
              <a:gd name="connsiteY92" fmla="*/ 959419 h 6305184"/>
              <a:gd name="connsiteX93" fmla="*/ 7753190 w 8636594"/>
              <a:gd name="connsiteY93" fmla="*/ 920037 h 6305184"/>
              <a:gd name="connsiteX94" fmla="*/ 7784023 w 8636594"/>
              <a:gd name="connsiteY94" fmla="*/ 880894 h 6305184"/>
              <a:gd name="connsiteX95" fmla="*/ 7815061 w 8636594"/>
              <a:gd name="connsiteY95" fmla="*/ 841997 h 6305184"/>
              <a:gd name="connsiteX96" fmla="*/ 7846308 w 8636594"/>
              <a:gd name="connsiteY96" fmla="*/ 803354 h 6305184"/>
              <a:gd name="connsiteX97" fmla="*/ 7877772 w 8636594"/>
              <a:gd name="connsiteY97" fmla="*/ 764970 h 6305184"/>
              <a:gd name="connsiteX98" fmla="*/ 7909458 w 8636594"/>
              <a:gd name="connsiteY98" fmla="*/ 726853 h 6305184"/>
              <a:gd name="connsiteX99" fmla="*/ 7941371 w 8636594"/>
              <a:gd name="connsiteY99" fmla="*/ 689010 h 6305184"/>
              <a:gd name="connsiteX100" fmla="*/ 7973518 w 8636594"/>
              <a:gd name="connsiteY100" fmla="*/ 651447 h 6305184"/>
              <a:gd name="connsiteX101" fmla="*/ 8005905 w 8636594"/>
              <a:gd name="connsiteY101" fmla="*/ 614171 h 6305184"/>
              <a:gd name="connsiteX102" fmla="*/ 8038538 w 8636594"/>
              <a:gd name="connsiteY102" fmla="*/ 577189 h 6305184"/>
              <a:gd name="connsiteX103" fmla="*/ 8071421 w 8636594"/>
              <a:gd name="connsiteY103" fmla="*/ 540507 h 6305184"/>
              <a:gd name="connsiteX104" fmla="*/ 8104563 w 8636594"/>
              <a:gd name="connsiteY104" fmla="*/ 504132 h 6305184"/>
              <a:gd name="connsiteX105" fmla="*/ 8137967 w 8636594"/>
              <a:gd name="connsiteY105" fmla="*/ 468072 h 6305184"/>
              <a:gd name="connsiteX106" fmla="*/ 8171641 w 8636594"/>
              <a:gd name="connsiteY106" fmla="*/ 432332 h 6305184"/>
              <a:gd name="connsiteX107" fmla="*/ 8205590 w 8636594"/>
              <a:gd name="connsiteY107" fmla="*/ 396920 h 6305184"/>
              <a:gd name="connsiteX108" fmla="*/ 8239820 w 8636594"/>
              <a:gd name="connsiteY108" fmla="*/ 361843 h 6305184"/>
              <a:gd name="connsiteX109" fmla="*/ 8274337 w 8636594"/>
              <a:gd name="connsiteY109" fmla="*/ 327107 h 6305184"/>
              <a:gd name="connsiteX110" fmla="*/ 8309147 w 8636594"/>
              <a:gd name="connsiteY110" fmla="*/ 292718 h 6305184"/>
              <a:gd name="connsiteX111" fmla="*/ 8344256 w 8636594"/>
              <a:gd name="connsiteY111" fmla="*/ 258685 h 6305184"/>
              <a:gd name="connsiteX112" fmla="*/ 8379669 w 8636594"/>
              <a:gd name="connsiteY112" fmla="*/ 225013 h 6305184"/>
              <a:gd name="connsiteX113" fmla="*/ 8415394 w 8636594"/>
              <a:gd name="connsiteY113" fmla="*/ 191709 h 6305184"/>
              <a:gd name="connsiteX114" fmla="*/ 8451434 w 8636594"/>
              <a:gd name="connsiteY114" fmla="*/ 158780 h 6305184"/>
              <a:gd name="connsiteX115" fmla="*/ 8487798 w 8636594"/>
              <a:gd name="connsiteY115" fmla="*/ 126233 h 6305184"/>
              <a:gd name="connsiteX116" fmla="*/ 8524489 w 8636594"/>
              <a:gd name="connsiteY116" fmla="*/ 94075 h 6305184"/>
              <a:gd name="connsiteX117" fmla="*/ 8561515 w 8636594"/>
              <a:gd name="connsiteY117" fmla="*/ 62312 h 6305184"/>
              <a:gd name="connsiteX118" fmla="*/ 8598881 w 8636594"/>
              <a:gd name="connsiteY118" fmla="*/ 30951 h 6305184"/>
              <a:gd name="connsiteX119" fmla="*/ 8636594 w 8636594"/>
              <a:gd name="connsiteY119" fmla="*/ 0 h 6305184"/>
              <a:gd name="connsiteX0" fmla="*/ 8636594 w 8636594"/>
              <a:gd name="connsiteY0" fmla="*/ 0 h 6286245"/>
              <a:gd name="connsiteX1" fmla="*/ 5293 w 8636594"/>
              <a:gd name="connsiteY1" fmla="*/ 0 h 6286245"/>
              <a:gd name="connsiteX2" fmla="*/ 0 w 8636594"/>
              <a:gd name="connsiteY2" fmla="*/ 5587843 h 6286245"/>
              <a:gd name="connsiteX3" fmla="*/ 1594033 w 8636594"/>
              <a:gd name="connsiteY3" fmla="*/ 5600057 h 6286245"/>
              <a:gd name="connsiteX4" fmla="*/ 1686068 w 8636594"/>
              <a:gd name="connsiteY4" fmla="*/ 5599745 h 6286245"/>
              <a:gd name="connsiteX5" fmla="*/ 3285021 w 8636594"/>
              <a:gd name="connsiteY5" fmla="*/ 6286245 h 6286245"/>
              <a:gd name="connsiteX6" fmla="*/ 3330977 w 8636594"/>
              <a:gd name="connsiteY6" fmla="*/ 6266942 h 6286245"/>
              <a:gd name="connsiteX7" fmla="*/ 3376401 w 8636594"/>
              <a:gd name="connsiteY7" fmla="*/ 6247281 h 6286245"/>
              <a:gd name="connsiteX8" fmla="*/ 3421300 w 8636594"/>
              <a:gd name="connsiteY8" fmla="*/ 6227263 h 6286245"/>
              <a:gd name="connsiteX9" fmla="*/ 3465680 w 8636594"/>
              <a:gd name="connsiteY9" fmla="*/ 6206893 h 6286245"/>
              <a:gd name="connsiteX10" fmla="*/ 3509548 w 8636594"/>
              <a:gd name="connsiteY10" fmla="*/ 6186174 h 6286245"/>
              <a:gd name="connsiteX11" fmla="*/ 3552910 w 8636594"/>
              <a:gd name="connsiteY11" fmla="*/ 6165110 h 6286245"/>
              <a:gd name="connsiteX12" fmla="*/ 3595773 w 8636594"/>
              <a:gd name="connsiteY12" fmla="*/ 6143704 h 6286245"/>
              <a:gd name="connsiteX13" fmla="*/ 3638142 w 8636594"/>
              <a:gd name="connsiteY13" fmla="*/ 6121960 h 6286245"/>
              <a:gd name="connsiteX14" fmla="*/ 3680024 w 8636594"/>
              <a:gd name="connsiteY14" fmla="*/ 6099881 h 6286245"/>
              <a:gd name="connsiteX15" fmla="*/ 3721426 w 8636594"/>
              <a:gd name="connsiteY15" fmla="*/ 6077471 h 6286245"/>
              <a:gd name="connsiteX16" fmla="*/ 3762353 w 8636594"/>
              <a:gd name="connsiteY16" fmla="*/ 6054733 h 6286245"/>
              <a:gd name="connsiteX17" fmla="*/ 3802812 w 8636594"/>
              <a:gd name="connsiteY17" fmla="*/ 6031671 h 6286245"/>
              <a:gd name="connsiteX18" fmla="*/ 3842810 w 8636594"/>
              <a:gd name="connsiteY18" fmla="*/ 6008288 h 6286245"/>
              <a:gd name="connsiteX19" fmla="*/ 3882352 w 8636594"/>
              <a:gd name="connsiteY19" fmla="*/ 5984588 h 6286245"/>
              <a:gd name="connsiteX20" fmla="*/ 3921445 w 8636594"/>
              <a:gd name="connsiteY20" fmla="*/ 5960574 h 6286245"/>
              <a:gd name="connsiteX21" fmla="*/ 3960096 w 8636594"/>
              <a:gd name="connsiteY21" fmla="*/ 5936250 h 6286245"/>
              <a:gd name="connsiteX22" fmla="*/ 3998311 w 8636594"/>
              <a:gd name="connsiteY22" fmla="*/ 5911619 h 6286245"/>
              <a:gd name="connsiteX23" fmla="*/ 4036095 w 8636594"/>
              <a:gd name="connsiteY23" fmla="*/ 5886685 h 6286245"/>
              <a:gd name="connsiteX24" fmla="*/ 4073456 w 8636594"/>
              <a:gd name="connsiteY24" fmla="*/ 5861452 h 6286245"/>
              <a:gd name="connsiteX25" fmla="*/ 4110400 w 8636594"/>
              <a:gd name="connsiteY25" fmla="*/ 5835922 h 6286245"/>
              <a:gd name="connsiteX26" fmla="*/ 4146933 w 8636594"/>
              <a:gd name="connsiteY26" fmla="*/ 5810100 h 6286245"/>
              <a:gd name="connsiteX27" fmla="*/ 4183061 w 8636594"/>
              <a:gd name="connsiteY27" fmla="*/ 5783988 h 6286245"/>
              <a:gd name="connsiteX28" fmla="*/ 4218791 w 8636594"/>
              <a:gd name="connsiteY28" fmla="*/ 5757591 h 6286245"/>
              <a:gd name="connsiteX29" fmla="*/ 4254129 w 8636594"/>
              <a:gd name="connsiteY29" fmla="*/ 5730912 h 6286245"/>
              <a:gd name="connsiteX30" fmla="*/ 4289081 w 8636594"/>
              <a:gd name="connsiteY30" fmla="*/ 5703955 h 6286245"/>
              <a:gd name="connsiteX31" fmla="*/ 4323654 w 8636594"/>
              <a:gd name="connsiteY31" fmla="*/ 5676722 h 6286245"/>
              <a:gd name="connsiteX32" fmla="*/ 4357854 w 8636594"/>
              <a:gd name="connsiteY32" fmla="*/ 5649218 h 6286245"/>
              <a:gd name="connsiteX33" fmla="*/ 4391688 w 8636594"/>
              <a:gd name="connsiteY33" fmla="*/ 5621446 h 6286245"/>
              <a:gd name="connsiteX34" fmla="*/ 4425162 w 8636594"/>
              <a:gd name="connsiteY34" fmla="*/ 5593409 h 6286245"/>
              <a:gd name="connsiteX35" fmla="*/ 4458281 w 8636594"/>
              <a:gd name="connsiteY35" fmla="*/ 5565111 h 6286245"/>
              <a:gd name="connsiteX36" fmla="*/ 4491053 w 8636594"/>
              <a:gd name="connsiteY36" fmla="*/ 5536556 h 6286245"/>
              <a:gd name="connsiteX37" fmla="*/ 4523484 w 8636594"/>
              <a:gd name="connsiteY37" fmla="*/ 5507747 h 6286245"/>
              <a:gd name="connsiteX38" fmla="*/ 4555580 w 8636594"/>
              <a:gd name="connsiteY38" fmla="*/ 5478687 h 6286245"/>
              <a:gd name="connsiteX39" fmla="*/ 4587347 w 8636594"/>
              <a:gd name="connsiteY39" fmla="*/ 5449380 h 6286245"/>
              <a:gd name="connsiteX40" fmla="*/ 4618793 w 8636594"/>
              <a:gd name="connsiteY40" fmla="*/ 5419830 h 6286245"/>
              <a:gd name="connsiteX41" fmla="*/ 4649922 w 8636594"/>
              <a:gd name="connsiteY41" fmla="*/ 5390040 h 6286245"/>
              <a:gd name="connsiteX42" fmla="*/ 4680742 w 8636594"/>
              <a:gd name="connsiteY42" fmla="*/ 5360014 h 6286245"/>
              <a:gd name="connsiteX43" fmla="*/ 4711259 w 8636594"/>
              <a:gd name="connsiteY43" fmla="*/ 5329755 h 6286245"/>
              <a:gd name="connsiteX44" fmla="*/ 4741478 w 8636594"/>
              <a:gd name="connsiteY44" fmla="*/ 5299266 h 6286245"/>
              <a:gd name="connsiteX45" fmla="*/ 4771408 w 8636594"/>
              <a:gd name="connsiteY45" fmla="*/ 5268551 h 6286245"/>
              <a:gd name="connsiteX46" fmla="*/ 4801053 w 8636594"/>
              <a:gd name="connsiteY46" fmla="*/ 5237614 h 6286245"/>
              <a:gd name="connsiteX47" fmla="*/ 4830420 w 8636594"/>
              <a:gd name="connsiteY47" fmla="*/ 5206458 h 6286245"/>
              <a:gd name="connsiteX48" fmla="*/ 4859516 w 8636594"/>
              <a:gd name="connsiteY48" fmla="*/ 5175087 h 6286245"/>
              <a:gd name="connsiteX49" fmla="*/ 4888347 w 8636594"/>
              <a:gd name="connsiteY49" fmla="*/ 5143504 h 6286245"/>
              <a:gd name="connsiteX50" fmla="*/ 4916919 w 8636594"/>
              <a:gd name="connsiteY50" fmla="*/ 5111713 h 6286245"/>
              <a:gd name="connsiteX51" fmla="*/ 4945238 w 8636594"/>
              <a:gd name="connsiteY51" fmla="*/ 5079717 h 6286245"/>
              <a:gd name="connsiteX52" fmla="*/ 4973311 w 8636594"/>
              <a:gd name="connsiteY52" fmla="*/ 5047519 h 6286245"/>
              <a:gd name="connsiteX53" fmla="*/ 5001145 w 8636594"/>
              <a:gd name="connsiteY53" fmla="*/ 5015124 h 6286245"/>
              <a:gd name="connsiteX54" fmla="*/ 5028745 w 8636594"/>
              <a:gd name="connsiteY54" fmla="*/ 4982535 h 6286245"/>
              <a:gd name="connsiteX55" fmla="*/ 5056117 w 8636594"/>
              <a:gd name="connsiteY55" fmla="*/ 4949755 h 6286245"/>
              <a:gd name="connsiteX56" fmla="*/ 5083269 w 8636594"/>
              <a:gd name="connsiteY56" fmla="*/ 4916787 h 6286245"/>
              <a:gd name="connsiteX57" fmla="*/ 5110207 w 8636594"/>
              <a:gd name="connsiteY57" fmla="*/ 4883636 h 6286245"/>
              <a:gd name="connsiteX58" fmla="*/ 5136937 w 8636594"/>
              <a:gd name="connsiteY58" fmla="*/ 4850305 h 6286245"/>
              <a:gd name="connsiteX59" fmla="*/ 5163464 w 8636594"/>
              <a:gd name="connsiteY59" fmla="*/ 4816797 h 6286245"/>
              <a:gd name="connsiteX60" fmla="*/ 5215940 w 8636594"/>
              <a:gd name="connsiteY60" fmla="*/ 4749265 h 6286245"/>
              <a:gd name="connsiteX61" fmla="*/ 5267684 w 8636594"/>
              <a:gd name="connsiteY61" fmla="*/ 4681068 h 6286245"/>
              <a:gd name="connsiteX62" fmla="*/ 5318748 w 8636594"/>
              <a:gd name="connsiteY62" fmla="*/ 4612234 h 6286245"/>
              <a:gd name="connsiteX63" fmla="*/ 5369182 w 8636594"/>
              <a:gd name="connsiteY63" fmla="*/ 4542793 h 6286245"/>
              <a:gd name="connsiteX64" fmla="*/ 5419038 w 8636594"/>
              <a:gd name="connsiteY64" fmla="*/ 4472771 h 6286245"/>
              <a:gd name="connsiteX65" fmla="*/ 5468365 w 8636594"/>
              <a:gd name="connsiteY65" fmla="*/ 4402196 h 6286245"/>
              <a:gd name="connsiteX66" fmla="*/ 5517215 w 8636594"/>
              <a:gd name="connsiteY66" fmla="*/ 4331098 h 6286245"/>
              <a:gd name="connsiteX67" fmla="*/ 5565637 w 8636594"/>
              <a:gd name="connsiteY67" fmla="*/ 4259503 h 6286245"/>
              <a:gd name="connsiteX68" fmla="*/ 5613684 w 8636594"/>
              <a:gd name="connsiteY68" fmla="*/ 4187441 h 6286245"/>
              <a:gd name="connsiteX69" fmla="*/ 5685160 w 8636594"/>
              <a:gd name="connsiteY69" fmla="*/ 4078531 h 6286245"/>
              <a:gd name="connsiteX70" fmla="*/ 5756074 w 8636594"/>
              <a:gd name="connsiteY70" fmla="*/ 3968727 h 6286245"/>
              <a:gd name="connsiteX71" fmla="*/ 5873483 w 8636594"/>
              <a:gd name="connsiteY71" fmla="*/ 3783989 h 6286245"/>
              <a:gd name="connsiteX72" fmla="*/ 6203209 w 8636594"/>
              <a:gd name="connsiteY72" fmla="*/ 3258640 h 6286245"/>
              <a:gd name="connsiteX73" fmla="*/ 6299430 w 8636594"/>
              <a:gd name="connsiteY73" fmla="*/ 3107321 h 6286245"/>
              <a:gd name="connsiteX74" fmla="*/ 6372650 w 8636594"/>
              <a:gd name="connsiteY74" fmla="*/ 2993735 h 6286245"/>
              <a:gd name="connsiteX75" fmla="*/ 6453197 w 8636594"/>
              <a:gd name="connsiteY75" fmla="*/ 2869788 h 6286245"/>
              <a:gd name="connsiteX76" fmla="*/ 6564167 w 8636594"/>
              <a:gd name="connsiteY76" fmla="*/ 2696807 h 6286245"/>
              <a:gd name="connsiteX77" fmla="*/ 6976233 w 8636594"/>
              <a:gd name="connsiteY77" fmla="*/ 2045274 h 6286245"/>
              <a:gd name="connsiteX78" fmla="*/ 7086755 w 8636594"/>
              <a:gd name="connsiteY78" fmla="*/ 1872743 h 6286245"/>
              <a:gd name="connsiteX79" fmla="*/ 7170279 w 8636594"/>
              <a:gd name="connsiteY79" fmla="*/ 1744202 h 6286245"/>
              <a:gd name="connsiteX80" fmla="*/ 7226351 w 8636594"/>
              <a:gd name="connsiteY80" fmla="*/ 1659017 h 6286245"/>
              <a:gd name="connsiteX81" fmla="*/ 7282789 w 8636594"/>
              <a:gd name="connsiteY81" fmla="*/ 1574303 h 6286245"/>
              <a:gd name="connsiteX82" fmla="*/ 7339643 w 8636594"/>
              <a:gd name="connsiteY82" fmla="*/ 1490113 h 6286245"/>
              <a:gd name="connsiteX83" fmla="*/ 7396957 w 8636594"/>
              <a:gd name="connsiteY83" fmla="*/ 1406503 h 6286245"/>
              <a:gd name="connsiteX84" fmla="*/ 7454781 w 8636594"/>
              <a:gd name="connsiteY84" fmla="*/ 1323526 h 6286245"/>
              <a:gd name="connsiteX85" fmla="*/ 7513161 w 8636594"/>
              <a:gd name="connsiteY85" fmla="*/ 1241237 h 6286245"/>
              <a:gd name="connsiteX86" fmla="*/ 7572144 w 8636594"/>
              <a:gd name="connsiteY86" fmla="*/ 1159689 h 6286245"/>
              <a:gd name="connsiteX87" fmla="*/ 7601877 w 8636594"/>
              <a:gd name="connsiteY87" fmla="*/ 1119210 h 6286245"/>
              <a:gd name="connsiteX88" fmla="*/ 7631779 w 8636594"/>
              <a:gd name="connsiteY88" fmla="*/ 1078937 h 6286245"/>
              <a:gd name="connsiteX89" fmla="*/ 7661855 w 8636594"/>
              <a:gd name="connsiteY89" fmla="*/ 1038876 h 6286245"/>
              <a:gd name="connsiteX90" fmla="*/ 7692111 w 8636594"/>
              <a:gd name="connsiteY90" fmla="*/ 999035 h 6286245"/>
              <a:gd name="connsiteX91" fmla="*/ 7722554 w 8636594"/>
              <a:gd name="connsiteY91" fmla="*/ 959419 h 6286245"/>
              <a:gd name="connsiteX92" fmla="*/ 7753190 w 8636594"/>
              <a:gd name="connsiteY92" fmla="*/ 920037 h 6286245"/>
              <a:gd name="connsiteX93" fmla="*/ 7784023 w 8636594"/>
              <a:gd name="connsiteY93" fmla="*/ 880894 h 6286245"/>
              <a:gd name="connsiteX94" fmla="*/ 7815061 w 8636594"/>
              <a:gd name="connsiteY94" fmla="*/ 841997 h 6286245"/>
              <a:gd name="connsiteX95" fmla="*/ 7846308 w 8636594"/>
              <a:gd name="connsiteY95" fmla="*/ 803354 h 6286245"/>
              <a:gd name="connsiteX96" fmla="*/ 7877772 w 8636594"/>
              <a:gd name="connsiteY96" fmla="*/ 764970 h 6286245"/>
              <a:gd name="connsiteX97" fmla="*/ 7909458 w 8636594"/>
              <a:gd name="connsiteY97" fmla="*/ 726853 h 6286245"/>
              <a:gd name="connsiteX98" fmla="*/ 7941371 w 8636594"/>
              <a:gd name="connsiteY98" fmla="*/ 689010 h 6286245"/>
              <a:gd name="connsiteX99" fmla="*/ 7973518 w 8636594"/>
              <a:gd name="connsiteY99" fmla="*/ 651447 h 6286245"/>
              <a:gd name="connsiteX100" fmla="*/ 8005905 w 8636594"/>
              <a:gd name="connsiteY100" fmla="*/ 614171 h 6286245"/>
              <a:gd name="connsiteX101" fmla="*/ 8038538 w 8636594"/>
              <a:gd name="connsiteY101" fmla="*/ 577189 h 6286245"/>
              <a:gd name="connsiteX102" fmla="*/ 8071421 w 8636594"/>
              <a:gd name="connsiteY102" fmla="*/ 540507 h 6286245"/>
              <a:gd name="connsiteX103" fmla="*/ 8104563 w 8636594"/>
              <a:gd name="connsiteY103" fmla="*/ 504132 h 6286245"/>
              <a:gd name="connsiteX104" fmla="*/ 8137967 w 8636594"/>
              <a:gd name="connsiteY104" fmla="*/ 468072 h 6286245"/>
              <a:gd name="connsiteX105" fmla="*/ 8171641 w 8636594"/>
              <a:gd name="connsiteY105" fmla="*/ 432332 h 6286245"/>
              <a:gd name="connsiteX106" fmla="*/ 8205590 w 8636594"/>
              <a:gd name="connsiteY106" fmla="*/ 396920 h 6286245"/>
              <a:gd name="connsiteX107" fmla="*/ 8239820 w 8636594"/>
              <a:gd name="connsiteY107" fmla="*/ 361843 h 6286245"/>
              <a:gd name="connsiteX108" fmla="*/ 8274337 w 8636594"/>
              <a:gd name="connsiteY108" fmla="*/ 327107 h 6286245"/>
              <a:gd name="connsiteX109" fmla="*/ 8309147 w 8636594"/>
              <a:gd name="connsiteY109" fmla="*/ 292718 h 6286245"/>
              <a:gd name="connsiteX110" fmla="*/ 8344256 w 8636594"/>
              <a:gd name="connsiteY110" fmla="*/ 258685 h 6286245"/>
              <a:gd name="connsiteX111" fmla="*/ 8379669 w 8636594"/>
              <a:gd name="connsiteY111" fmla="*/ 225013 h 6286245"/>
              <a:gd name="connsiteX112" fmla="*/ 8415394 w 8636594"/>
              <a:gd name="connsiteY112" fmla="*/ 191709 h 6286245"/>
              <a:gd name="connsiteX113" fmla="*/ 8451434 w 8636594"/>
              <a:gd name="connsiteY113" fmla="*/ 158780 h 6286245"/>
              <a:gd name="connsiteX114" fmla="*/ 8487798 w 8636594"/>
              <a:gd name="connsiteY114" fmla="*/ 126233 h 6286245"/>
              <a:gd name="connsiteX115" fmla="*/ 8524489 w 8636594"/>
              <a:gd name="connsiteY115" fmla="*/ 94075 h 6286245"/>
              <a:gd name="connsiteX116" fmla="*/ 8561515 w 8636594"/>
              <a:gd name="connsiteY116" fmla="*/ 62312 h 6286245"/>
              <a:gd name="connsiteX117" fmla="*/ 8598881 w 8636594"/>
              <a:gd name="connsiteY117" fmla="*/ 30951 h 6286245"/>
              <a:gd name="connsiteX118" fmla="*/ 8636594 w 8636594"/>
              <a:gd name="connsiteY118" fmla="*/ 0 h 6286245"/>
              <a:gd name="connsiteX0" fmla="*/ 8636594 w 8636594"/>
              <a:gd name="connsiteY0" fmla="*/ 0 h 6266942"/>
              <a:gd name="connsiteX1" fmla="*/ 5293 w 8636594"/>
              <a:gd name="connsiteY1" fmla="*/ 0 h 6266942"/>
              <a:gd name="connsiteX2" fmla="*/ 0 w 8636594"/>
              <a:gd name="connsiteY2" fmla="*/ 5587843 h 6266942"/>
              <a:gd name="connsiteX3" fmla="*/ 1594033 w 8636594"/>
              <a:gd name="connsiteY3" fmla="*/ 5600057 h 6266942"/>
              <a:gd name="connsiteX4" fmla="*/ 1686068 w 8636594"/>
              <a:gd name="connsiteY4" fmla="*/ 5599745 h 6266942"/>
              <a:gd name="connsiteX5" fmla="*/ 3330977 w 8636594"/>
              <a:gd name="connsiteY5" fmla="*/ 6266942 h 6266942"/>
              <a:gd name="connsiteX6" fmla="*/ 3376401 w 8636594"/>
              <a:gd name="connsiteY6" fmla="*/ 6247281 h 6266942"/>
              <a:gd name="connsiteX7" fmla="*/ 3421300 w 8636594"/>
              <a:gd name="connsiteY7" fmla="*/ 6227263 h 6266942"/>
              <a:gd name="connsiteX8" fmla="*/ 3465680 w 8636594"/>
              <a:gd name="connsiteY8" fmla="*/ 6206893 h 6266942"/>
              <a:gd name="connsiteX9" fmla="*/ 3509548 w 8636594"/>
              <a:gd name="connsiteY9" fmla="*/ 6186174 h 6266942"/>
              <a:gd name="connsiteX10" fmla="*/ 3552910 w 8636594"/>
              <a:gd name="connsiteY10" fmla="*/ 6165110 h 6266942"/>
              <a:gd name="connsiteX11" fmla="*/ 3595773 w 8636594"/>
              <a:gd name="connsiteY11" fmla="*/ 6143704 h 6266942"/>
              <a:gd name="connsiteX12" fmla="*/ 3638142 w 8636594"/>
              <a:gd name="connsiteY12" fmla="*/ 6121960 h 6266942"/>
              <a:gd name="connsiteX13" fmla="*/ 3680024 w 8636594"/>
              <a:gd name="connsiteY13" fmla="*/ 6099881 h 6266942"/>
              <a:gd name="connsiteX14" fmla="*/ 3721426 w 8636594"/>
              <a:gd name="connsiteY14" fmla="*/ 6077471 h 6266942"/>
              <a:gd name="connsiteX15" fmla="*/ 3762353 w 8636594"/>
              <a:gd name="connsiteY15" fmla="*/ 6054733 h 6266942"/>
              <a:gd name="connsiteX16" fmla="*/ 3802812 w 8636594"/>
              <a:gd name="connsiteY16" fmla="*/ 6031671 h 6266942"/>
              <a:gd name="connsiteX17" fmla="*/ 3842810 w 8636594"/>
              <a:gd name="connsiteY17" fmla="*/ 6008288 h 6266942"/>
              <a:gd name="connsiteX18" fmla="*/ 3882352 w 8636594"/>
              <a:gd name="connsiteY18" fmla="*/ 5984588 h 6266942"/>
              <a:gd name="connsiteX19" fmla="*/ 3921445 w 8636594"/>
              <a:gd name="connsiteY19" fmla="*/ 5960574 h 6266942"/>
              <a:gd name="connsiteX20" fmla="*/ 3960096 w 8636594"/>
              <a:gd name="connsiteY20" fmla="*/ 5936250 h 6266942"/>
              <a:gd name="connsiteX21" fmla="*/ 3998311 w 8636594"/>
              <a:gd name="connsiteY21" fmla="*/ 5911619 h 6266942"/>
              <a:gd name="connsiteX22" fmla="*/ 4036095 w 8636594"/>
              <a:gd name="connsiteY22" fmla="*/ 5886685 h 6266942"/>
              <a:gd name="connsiteX23" fmla="*/ 4073456 w 8636594"/>
              <a:gd name="connsiteY23" fmla="*/ 5861452 h 6266942"/>
              <a:gd name="connsiteX24" fmla="*/ 4110400 w 8636594"/>
              <a:gd name="connsiteY24" fmla="*/ 5835922 h 6266942"/>
              <a:gd name="connsiteX25" fmla="*/ 4146933 w 8636594"/>
              <a:gd name="connsiteY25" fmla="*/ 5810100 h 6266942"/>
              <a:gd name="connsiteX26" fmla="*/ 4183061 w 8636594"/>
              <a:gd name="connsiteY26" fmla="*/ 5783988 h 6266942"/>
              <a:gd name="connsiteX27" fmla="*/ 4218791 w 8636594"/>
              <a:gd name="connsiteY27" fmla="*/ 5757591 h 6266942"/>
              <a:gd name="connsiteX28" fmla="*/ 4254129 w 8636594"/>
              <a:gd name="connsiteY28" fmla="*/ 5730912 h 6266942"/>
              <a:gd name="connsiteX29" fmla="*/ 4289081 w 8636594"/>
              <a:gd name="connsiteY29" fmla="*/ 5703955 h 6266942"/>
              <a:gd name="connsiteX30" fmla="*/ 4323654 w 8636594"/>
              <a:gd name="connsiteY30" fmla="*/ 5676722 h 6266942"/>
              <a:gd name="connsiteX31" fmla="*/ 4357854 w 8636594"/>
              <a:gd name="connsiteY31" fmla="*/ 5649218 h 6266942"/>
              <a:gd name="connsiteX32" fmla="*/ 4391688 w 8636594"/>
              <a:gd name="connsiteY32" fmla="*/ 5621446 h 6266942"/>
              <a:gd name="connsiteX33" fmla="*/ 4425162 w 8636594"/>
              <a:gd name="connsiteY33" fmla="*/ 5593409 h 6266942"/>
              <a:gd name="connsiteX34" fmla="*/ 4458281 w 8636594"/>
              <a:gd name="connsiteY34" fmla="*/ 5565111 h 6266942"/>
              <a:gd name="connsiteX35" fmla="*/ 4491053 w 8636594"/>
              <a:gd name="connsiteY35" fmla="*/ 5536556 h 6266942"/>
              <a:gd name="connsiteX36" fmla="*/ 4523484 w 8636594"/>
              <a:gd name="connsiteY36" fmla="*/ 5507747 h 6266942"/>
              <a:gd name="connsiteX37" fmla="*/ 4555580 w 8636594"/>
              <a:gd name="connsiteY37" fmla="*/ 5478687 h 6266942"/>
              <a:gd name="connsiteX38" fmla="*/ 4587347 w 8636594"/>
              <a:gd name="connsiteY38" fmla="*/ 5449380 h 6266942"/>
              <a:gd name="connsiteX39" fmla="*/ 4618793 w 8636594"/>
              <a:gd name="connsiteY39" fmla="*/ 5419830 h 6266942"/>
              <a:gd name="connsiteX40" fmla="*/ 4649922 w 8636594"/>
              <a:gd name="connsiteY40" fmla="*/ 5390040 h 6266942"/>
              <a:gd name="connsiteX41" fmla="*/ 4680742 w 8636594"/>
              <a:gd name="connsiteY41" fmla="*/ 5360014 h 6266942"/>
              <a:gd name="connsiteX42" fmla="*/ 4711259 w 8636594"/>
              <a:gd name="connsiteY42" fmla="*/ 5329755 h 6266942"/>
              <a:gd name="connsiteX43" fmla="*/ 4741478 w 8636594"/>
              <a:gd name="connsiteY43" fmla="*/ 5299266 h 6266942"/>
              <a:gd name="connsiteX44" fmla="*/ 4771408 w 8636594"/>
              <a:gd name="connsiteY44" fmla="*/ 5268551 h 6266942"/>
              <a:gd name="connsiteX45" fmla="*/ 4801053 w 8636594"/>
              <a:gd name="connsiteY45" fmla="*/ 5237614 h 6266942"/>
              <a:gd name="connsiteX46" fmla="*/ 4830420 w 8636594"/>
              <a:gd name="connsiteY46" fmla="*/ 5206458 h 6266942"/>
              <a:gd name="connsiteX47" fmla="*/ 4859516 w 8636594"/>
              <a:gd name="connsiteY47" fmla="*/ 5175087 h 6266942"/>
              <a:gd name="connsiteX48" fmla="*/ 4888347 w 8636594"/>
              <a:gd name="connsiteY48" fmla="*/ 5143504 h 6266942"/>
              <a:gd name="connsiteX49" fmla="*/ 4916919 w 8636594"/>
              <a:gd name="connsiteY49" fmla="*/ 5111713 h 6266942"/>
              <a:gd name="connsiteX50" fmla="*/ 4945238 w 8636594"/>
              <a:gd name="connsiteY50" fmla="*/ 5079717 h 6266942"/>
              <a:gd name="connsiteX51" fmla="*/ 4973311 w 8636594"/>
              <a:gd name="connsiteY51" fmla="*/ 5047519 h 6266942"/>
              <a:gd name="connsiteX52" fmla="*/ 5001145 w 8636594"/>
              <a:gd name="connsiteY52" fmla="*/ 5015124 h 6266942"/>
              <a:gd name="connsiteX53" fmla="*/ 5028745 w 8636594"/>
              <a:gd name="connsiteY53" fmla="*/ 4982535 h 6266942"/>
              <a:gd name="connsiteX54" fmla="*/ 5056117 w 8636594"/>
              <a:gd name="connsiteY54" fmla="*/ 4949755 h 6266942"/>
              <a:gd name="connsiteX55" fmla="*/ 5083269 w 8636594"/>
              <a:gd name="connsiteY55" fmla="*/ 4916787 h 6266942"/>
              <a:gd name="connsiteX56" fmla="*/ 5110207 w 8636594"/>
              <a:gd name="connsiteY56" fmla="*/ 4883636 h 6266942"/>
              <a:gd name="connsiteX57" fmla="*/ 5136937 w 8636594"/>
              <a:gd name="connsiteY57" fmla="*/ 4850305 h 6266942"/>
              <a:gd name="connsiteX58" fmla="*/ 5163464 w 8636594"/>
              <a:gd name="connsiteY58" fmla="*/ 4816797 h 6266942"/>
              <a:gd name="connsiteX59" fmla="*/ 5215940 w 8636594"/>
              <a:gd name="connsiteY59" fmla="*/ 4749265 h 6266942"/>
              <a:gd name="connsiteX60" fmla="*/ 5267684 w 8636594"/>
              <a:gd name="connsiteY60" fmla="*/ 4681068 h 6266942"/>
              <a:gd name="connsiteX61" fmla="*/ 5318748 w 8636594"/>
              <a:gd name="connsiteY61" fmla="*/ 4612234 h 6266942"/>
              <a:gd name="connsiteX62" fmla="*/ 5369182 w 8636594"/>
              <a:gd name="connsiteY62" fmla="*/ 4542793 h 6266942"/>
              <a:gd name="connsiteX63" fmla="*/ 5419038 w 8636594"/>
              <a:gd name="connsiteY63" fmla="*/ 4472771 h 6266942"/>
              <a:gd name="connsiteX64" fmla="*/ 5468365 w 8636594"/>
              <a:gd name="connsiteY64" fmla="*/ 4402196 h 6266942"/>
              <a:gd name="connsiteX65" fmla="*/ 5517215 w 8636594"/>
              <a:gd name="connsiteY65" fmla="*/ 4331098 h 6266942"/>
              <a:gd name="connsiteX66" fmla="*/ 5565637 w 8636594"/>
              <a:gd name="connsiteY66" fmla="*/ 4259503 h 6266942"/>
              <a:gd name="connsiteX67" fmla="*/ 5613684 w 8636594"/>
              <a:gd name="connsiteY67" fmla="*/ 4187441 h 6266942"/>
              <a:gd name="connsiteX68" fmla="*/ 5685160 w 8636594"/>
              <a:gd name="connsiteY68" fmla="*/ 4078531 h 6266942"/>
              <a:gd name="connsiteX69" fmla="*/ 5756074 w 8636594"/>
              <a:gd name="connsiteY69" fmla="*/ 3968727 h 6266942"/>
              <a:gd name="connsiteX70" fmla="*/ 5873483 w 8636594"/>
              <a:gd name="connsiteY70" fmla="*/ 3783989 h 6266942"/>
              <a:gd name="connsiteX71" fmla="*/ 6203209 w 8636594"/>
              <a:gd name="connsiteY71" fmla="*/ 3258640 h 6266942"/>
              <a:gd name="connsiteX72" fmla="*/ 6299430 w 8636594"/>
              <a:gd name="connsiteY72" fmla="*/ 3107321 h 6266942"/>
              <a:gd name="connsiteX73" fmla="*/ 6372650 w 8636594"/>
              <a:gd name="connsiteY73" fmla="*/ 2993735 h 6266942"/>
              <a:gd name="connsiteX74" fmla="*/ 6453197 w 8636594"/>
              <a:gd name="connsiteY74" fmla="*/ 2869788 h 6266942"/>
              <a:gd name="connsiteX75" fmla="*/ 6564167 w 8636594"/>
              <a:gd name="connsiteY75" fmla="*/ 2696807 h 6266942"/>
              <a:gd name="connsiteX76" fmla="*/ 6976233 w 8636594"/>
              <a:gd name="connsiteY76" fmla="*/ 2045274 h 6266942"/>
              <a:gd name="connsiteX77" fmla="*/ 7086755 w 8636594"/>
              <a:gd name="connsiteY77" fmla="*/ 1872743 h 6266942"/>
              <a:gd name="connsiteX78" fmla="*/ 7170279 w 8636594"/>
              <a:gd name="connsiteY78" fmla="*/ 1744202 h 6266942"/>
              <a:gd name="connsiteX79" fmla="*/ 7226351 w 8636594"/>
              <a:gd name="connsiteY79" fmla="*/ 1659017 h 6266942"/>
              <a:gd name="connsiteX80" fmla="*/ 7282789 w 8636594"/>
              <a:gd name="connsiteY80" fmla="*/ 1574303 h 6266942"/>
              <a:gd name="connsiteX81" fmla="*/ 7339643 w 8636594"/>
              <a:gd name="connsiteY81" fmla="*/ 1490113 h 6266942"/>
              <a:gd name="connsiteX82" fmla="*/ 7396957 w 8636594"/>
              <a:gd name="connsiteY82" fmla="*/ 1406503 h 6266942"/>
              <a:gd name="connsiteX83" fmla="*/ 7454781 w 8636594"/>
              <a:gd name="connsiteY83" fmla="*/ 1323526 h 6266942"/>
              <a:gd name="connsiteX84" fmla="*/ 7513161 w 8636594"/>
              <a:gd name="connsiteY84" fmla="*/ 1241237 h 6266942"/>
              <a:gd name="connsiteX85" fmla="*/ 7572144 w 8636594"/>
              <a:gd name="connsiteY85" fmla="*/ 1159689 h 6266942"/>
              <a:gd name="connsiteX86" fmla="*/ 7601877 w 8636594"/>
              <a:gd name="connsiteY86" fmla="*/ 1119210 h 6266942"/>
              <a:gd name="connsiteX87" fmla="*/ 7631779 w 8636594"/>
              <a:gd name="connsiteY87" fmla="*/ 1078937 h 6266942"/>
              <a:gd name="connsiteX88" fmla="*/ 7661855 w 8636594"/>
              <a:gd name="connsiteY88" fmla="*/ 1038876 h 6266942"/>
              <a:gd name="connsiteX89" fmla="*/ 7692111 w 8636594"/>
              <a:gd name="connsiteY89" fmla="*/ 999035 h 6266942"/>
              <a:gd name="connsiteX90" fmla="*/ 7722554 w 8636594"/>
              <a:gd name="connsiteY90" fmla="*/ 959419 h 6266942"/>
              <a:gd name="connsiteX91" fmla="*/ 7753190 w 8636594"/>
              <a:gd name="connsiteY91" fmla="*/ 920037 h 6266942"/>
              <a:gd name="connsiteX92" fmla="*/ 7784023 w 8636594"/>
              <a:gd name="connsiteY92" fmla="*/ 880894 h 6266942"/>
              <a:gd name="connsiteX93" fmla="*/ 7815061 w 8636594"/>
              <a:gd name="connsiteY93" fmla="*/ 841997 h 6266942"/>
              <a:gd name="connsiteX94" fmla="*/ 7846308 w 8636594"/>
              <a:gd name="connsiteY94" fmla="*/ 803354 h 6266942"/>
              <a:gd name="connsiteX95" fmla="*/ 7877772 w 8636594"/>
              <a:gd name="connsiteY95" fmla="*/ 764970 h 6266942"/>
              <a:gd name="connsiteX96" fmla="*/ 7909458 w 8636594"/>
              <a:gd name="connsiteY96" fmla="*/ 726853 h 6266942"/>
              <a:gd name="connsiteX97" fmla="*/ 7941371 w 8636594"/>
              <a:gd name="connsiteY97" fmla="*/ 689010 h 6266942"/>
              <a:gd name="connsiteX98" fmla="*/ 7973518 w 8636594"/>
              <a:gd name="connsiteY98" fmla="*/ 651447 h 6266942"/>
              <a:gd name="connsiteX99" fmla="*/ 8005905 w 8636594"/>
              <a:gd name="connsiteY99" fmla="*/ 614171 h 6266942"/>
              <a:gd name="connsiteX100" fmla="*/ 8038538 w 8636594"/>
              <a:gd name="connsiteY100" fmla="*/ 577189 h 6266942"/>
              <a:gd name="connsiteX101" fmla="*/ 8071421 w 8636594"/>
              <a:gd name="connsiteY101" fmla="*/ 540507 h 6266942"/>
              <a:gd name="connsiteX102" fmla="*/ 8104563 w 8636594"/>
              <a:gd name="connsiteY102" fmla="*/ 504132 h 6266942"/>
              <a:gd name="connsiteX103" fmla="*/ 8137967 w 8636594"/>
              <a:gd name="connsiteY103" fmla="*/ 468072 h 6266942"/>
              <a:gd name="connsiteX104" fmla="*/ 8171641 w 8636594"/>
              <a:gd name="connsiteY104" fmla="*/ 432332 h 6266942"/>
              <a:gd name="connsiteX105" fmla="*/ 8205590 w 8636594"/>
              <a:gd name="connsiteY105" fmla="*/ 396920 h 6266942"/>
              <a:gd name="connsiteX106" fmla="*/ 8239820 w 8636594"/>
              <a:gd name="connsiteY106" fmla="*/ 361843 h 6266942"/>
              <a:gd name="connsiteX107" fmla="*/ 8274337 w 8636594"/>
              <a:gd name="connsiteY107" fmla="*/ 327107 h 6266942"/>
              <a:gd name="connsiteX108" fmla="*/ 8309147 w 8636594"/>
              <a:gd name="connsiteY108" fmla="*/ 292718 h 6266942"/>
              <a:gd name="connsiteX109" fmla="*/ 8344256 w 8636594"/>
              <a:gd name="connsiteY109" fmla="*/ 258685 h 6266942"/>
              <a:gd name="connsiteX110" fmla="*/ 8379669 w 8636594"/>
              <a:gd name="connsiteY110" fmla="*/ 225013 h 6266942"/>
              <a:gd name="connsiteX111" fmla="*/ 8415394 w 8636594"/>
              <a:gd name="connsiteY111" fmla="*/ 191709 h 6266942"/>
              <a:gd name="connsiteX112" fmla="*/ 8451434 w 8636594"/>
              <a:gd name="connsiteY112" fmla="*/ 158780 h 6266942"/>
              <a:gd name="connsiteX113" fmla="*/ 8487798 w 8636594"/>
              <a:gd name="connsiteY113" fmla="*/ 126233 h 6266942"/>
              <a:gd name="connsiteX114" fmla="*/ 8524489 w 8636594"/>
              <a:gd name="connsiteY114" fmla="*/ 94075 h 6266942"/>
              <a:gd name="connsiteX115" fmla="*/ 8561515 w 8636594"/>
              <a:gd name="connsiteY115" fmla="*/ 62312 h 6266942"/>
              <a:gd name="connsiteX116" fmla="*/ 8598881 w 8636594"/>
              <a:gd name="connsiteY116" fmla="*/ 30951 h 6266942"/>
              <a:gd name="connsiteX117" fmla="*/ 8636594 w 8636594"/>
              <a:gd name="connsiteY117" fmla="*/ 0 h 6266942"/>
              <a:gd name="connsiteX0" fmla="*/ 8636594 w 8636594"/>
              <a:gd name="connsiteY0" fmla="*/ 0 h 6247281"/>
              <a:gd name="connsiteX1" fmla="*/ 5293 w 8636594"/>
              <a:gd name="connsiteY1" fmla="*/ 0 h 6247281"/>
              <a:gd name="connsiteX2" fmla="*/ 0 w 8636594"/>
              <a:gd name="connsiteY2" fmla="*/ 5587843 h 6247281"/>
              <a:gd name="connsiteX3" fmla="*/ 1594033 w 8636594"/>
              <a:gd name="connsiteY3" fmla="*/ 5600057 h 6247281"/>
              <a:gd name="connsiteX4" fmla="*/ 1686068 w 8636594"/>
              <a:gd name="connsiteY4" fmla="*/ 5599745 h 6247281"/>
              <a:gd name="connsiteX5" fmla="*/ 3376401 w 8636594"/>
              <a:gd name="connsiteY5" fmla="*/ 6247281 h 6247281"/>
              <a:gd name="connsiteX6" fmla="*/ 3421300 w 8636594"/>
              <a:gd name="connsiteY6" fmla="*/ 6227263 h 6247281"/>
              <a:gd name="connsiteX7" fmla="*/ 3465680 w 8636594"/>
              <a:gd name="connsiteY7" fmla="*/ 6206893 h 6247281"/>
              <a:gd name="connsiteX8" fmla="*/ 3509548 w 8636594"/>
              <a:gd name="connsiteY8" fmla="*/ 6186174 h 6247281"/>
              <a:gd name="connsiteX9" fmla="*/ 3552910 w 8636594"/>
              <a:gd name="connsiteY9" fmla="*/ 6165110 h 6247281"/>
              <a:gd name="connsiteX10" fmla="*/ 3595773 w 8636594"/>
              <a:gd name="connsiteY10" fmla="*/ 6143704 h 6247281"/>
              <a:gd name="connsiteX11" fmla="*/ 3638142 w 8636594"/>
              <a:gd name="connsiteY11" fmla="*/ 6121960 h 6247281"/>
              <a:gd name="connsiteX12" fmla="*/ 3680024 w 8636594"/>
              <a:gd name="connsiteY12" fmla="*/ 6099881 h 6247281"/>
              <a:gd name="connsiteX13" fmla="*/ 3721426 w 8636594"/>
              <a:gd name="connsiteY13" fmla="*/ 6077471 h 6247281"/>
              <a:gd name="connsiteX14" fmla="*/ 3762353 w 8636594"/>
              <a:gd name="connsiteY14" fmla="*/ 6054733 h 6247281"/>
              <a:gd name="connsiteX15" fmla="*/ 3802812 w 8636594"/>
              <a:gd name="connsiteY15" fmla="*/ 6031671 h 6247281"/>
              <a:gd name="connsiteX16" fmla="*/ 3842810 w 8636594"/>
              <a:gd name="connsiteY16" fmla="*/ 6008288 h 6247281"/>
              <a:gd name="connsiteX17" fmla="*/ 3882352 w 8636594"/>
              <a:gd name="connsiteY17" fmla="*/ 5984588 h 6247281"/>
              <a:gd name="connsiteX18" fmla="*/ 3921445 w 8636594"/>
              <a:gd name="connsiteY18" fmla="*/ 5960574 h 6247281"/>
              <a:gd name="connsiteX19" fmla="*/ 3960096 w 8636594"/>
              <a:gd name="connsiteY19" fmla="*/ 5936250 h 6247281"/>
              <a:gd name="connsiteX20" fmla="*/ 3998311 w 8636594"/>
              <a:gd name="connsiteY20" fmla="*/ 5911619 h 6247281"/>
              <a:gd name="connsiteX21" fmla="*/ 4036095 w 8636594"/>
              <a:gd name="connsiteY21" fmla="*/ 5886685 h 6247281"/>
              <a:gd name="connsiteX22" fmla="*/ 4073456 w 8636594"/>
              <a:gd name="connsiteY22" fmla="*/ 5861452 h 6247281"/>
              <a:gd name="connsiteX23" fmla="*/ 4110400 w 8636594"/>
              <a:gd name="connsiteY23" fmla="*/ 5835922 h 6247281"/>
              <a:gd name="connsiteX24" fmla="*/ 4146933 w 8636594"/>
              <a:gd name="connsiteY24" fmla="*/ 5810100 h 6247281"/>
              <a:gd name="connsiteX25" fmla="*/ 4183061 w 8636594"/>
              <a:gd name="connsiteY25" fmla="*/ 5783988 h 6247281"/>
              <a:gd name="connsiteX26" fmla="*/ 4218791 w 8636594"/>
              <a:gd name="connsiteY26" fmla="*/ 5757591 h 6247281"/>
              <a:gd name="connsiteX27" fmla="*/ 4254129 w 8636594"/>
              <a:gd name="connsiteY27" fmla="*/ 5730912 h 6247281"/>
              <a:gd name="connsiteX28" fmla="*/ 4289081 w 8636594"/>
              <a:gd name="connsiteY28" fmla="*/ 5703955 h 6247281"/>
              <a:gd name="connsiteX29" fmla="*/ 4323654 w 8636594"/>
              <a:gd name="connsiteY29" fmla="*/ 5676722 h 6247281"/>
              <a:gd name="connsiteX30" fmla="*/ 4357854 w 8636594"/>
              <a:gd name="connsiteY30" fmla="*/ 5649218 h 6247281"/>
              <a:gd name="connsiteX31" fmla="*/ 4391688 w 8636594"/>
              <a:gd name="connsiteY31" fmla="*/ 5621446 h 6247281"/>
              <a:gd name="connsiteX32" fmla="*/ 4425162 w 8636594"/>
              <a:gd name="connsiteY32" fmla="*/ 5593409 h 6247281"/>
              <a:gd name="connsiteX33" fmla="*/ 4458281 w 8636594"/>
              <a:gd name="connsiteY33" fmla="*/ 5565111 h 6247281"/>
              <a:gd name="connsiteX34" fmla="*/ 4491053 w 8636594"/>
              <a:gd name="connsiteY34" fmla="*/ 5536556 h 6247281"/>
              <a:gd name="connsiteX35" fmla="*/ 4523484 w 8636594"/>
              <a:gd name="connsiteY35" fmla="*/ 5507747 h 6247281"/>
              <a:gd name="connsiteX36" fmla="*/ 4555580 w 8636594"/>
              <a:gd name="connsiteY36" fmla="*/ 5478687 h 6247281"/>
              <a:gd name="connsiteX37" fmla="*/ 4587347 w 8636594"/>
              <a:gd name="connsiteY37" fmla="*/ 5449380 h 6247281"/>
              <a:gd name="connsiteX38" fmla="*/ 4618793 w 8636594"/>
              <a:gd name="connsiteY38" fmla="*/ 5419830 h 6247281"/>
              <a:gd name="connsiteX39" fmla="*/ 4649922 w 8636594"/>
              <a:gd name="connsiteY39" fmla="*/ 5390040 h 6247281"/>
              <a:gd name="connsiteX40" fmla="*/ 4680742 w 8636594"/>
              <a:gd name="connsiteY40" fmla="*/ 5360014 h 6247281"/>
              <a:gd name="connsiteX41" fmla="*/ 4711259 w 8636594"/>
              <a:gd name="connsiteY41" fmla="*/ 5329755 h 6247281"/>
              <a:gd name="connsiteX42" fmla="*/ 4741478 w 8636594"/>
              <a:gd name="connsiteY42" fmla="*/ 5299266 h 6247281"/>
              <a:gd name="connsiteX43" fmla="*/ 4771408 w 8636594"/>
              <a:gd name="connsiteY43" fmla="*/ 5268551 h 6247281"/>
              <a:gd name="connsiteX44" fmla="*/ 4801053 w 8636594"/>
              <a:gd name="connsiteY44" fmla="*/ 5237614 h 6247281"/>
              <a:gd name="connsiteX45" fmla="*/ 4830420 w 8636594"/>
              <a:gd name="connsiteY45" fmla="*/ 5206458 h 6247281"/>
              <a:gd name="connsiteX46" fmla="*/ 4859516 w 8636594"/>
              <a:gd name="connsiteY46" fmla="*/ 5175087 h 6247281"/>
              <a:gd name="connsiteX47" fmla="*/ 4888347 w 8636594"/>
              <a:gd name="connsiteY47" fmla="*/ 5143504 h 6247281"/>
              <a:gd name="connsiteX48" fmla="*/ 4916919 w 8636594"/>
              <a:gd name="connsiteY48" fmla="*/ 5111713 h 6247281"/>
              <a:gd name="connsiteX49" fmla="*/ 4945238 w 8636594"/>
              <a:gd name="connsiteY49" fmla="*/ 5079717 h 6247281"/>
              <a:gd name="connsiteX50" fmla="*/ 4973311 w 8636594"/>
              <a:gd name="connsiteY50" fmla="*/ 5047519 h 6247281"/>
              <a:gd name="connsiteX51" fmla="*/ 5001145 w 8636594"/>
              <a:gd name="connsiteY51" fmla="*/ 5015124 h 6247281"/>
              <a:gd name="connsiteX52" fmla="*/ 5028745 w 8636594"/>
              <a:gd name="connsiteY52" fmla="*/ 4982535 h 6247281"/>
              <a:gd name="connsiteX53" fmla="*/ 5056117 w 8636594"/>
              <a:gd name="connsiteY53" fmla="*/ 4949755 h 6247281"/>
              <a:gd name="connsiteX54" fmla="*/ 5083269 w 8636594"/>
              <a:gd name="connsiteY54" fmla="*/ 4916787 h 6247281"/>
              <a:gd name="connsiteX55" fmla="*/ 5110207 w 8636594"/>
              <a:gd name="connsiteY55" fmla="*/ 4883636 h 6247281"/>
              <a:gd name="connsiteX56" fmla="*/ 5136937 w 8636594"/>
              <a:gd name="connsiteY56" fmla="*/ 4850305 h 6247281"/>
              <a:gd name="connsiteX57" fmla="*/ 5163464 w 8636594"/>
              <a:gd name="connsiteY57" fmla="*/ 4816797 h 6247281"/>
              <a:gd name="connsiteX58" fmla="*/ 5215940 w 8636594"/>
              <a:gd name="connsiteY58" fmla="*/ 4749265 h 6247281"/>
              <a:gd name="connsiteX59" fmla="*/ 5267684 w 8636594"/>
              <a:gd name="connsiteY59" fmla="*/ 4681068 h 6247281"/>
              <a:gd name="connsiteX60" fmla="*/ 5318748 w 8636594"/>
              <a:gd name="connsiteY60" fmla="*/ 4612234 h 6247281"/>
              <a:gd name="connsiteX61" fmla="*/ 5369182 w 8636594"/>
              <a:gd name="connsiteY61" fmla="*/ 4542793 h 6247281"/>
              <a:gd name="connsiteX62" fmla="*/ 5419038 w 8636594"/>
              <a:gd name="connsiteY62" fmla="*/ 4472771 h 6247281"/>
              <a:gd name="connsiteX63" fmla="*/ 5468365 w 8636594"/>
              <a:gd name="connsiteY63" fmla="*/ 4402196 h 6247281"/>
              <a:gd name="connsiteX64" fmla="*/ 5517215 w 8636594"/>
              <a:gd name="connsiteY64" fmla="*/ 4331098 h 6247281"/>
              <a:gd name="connsiteX65" fmla="*/ 5565637 w 8636594"/>
              <a:gd name="connsiteY65" fmla="*/ 4259503 h 6247281"/>
              <a:gd name="connsiteX66" fmla="*/ 5613684 w 8636594"/>
              <a:gd name="connsiteY66" fmla="*/ 4187441 h 6247281"/>
              <a:gd name="connsiteX67" fmla="*/ 5685160 w 8636594"/>
              <a:gd name="connsiteY67" fmla="*/ 4078531 h 6247281"/>
              <a:gd name="connsiteX68" fmla="*/ 5756074 w 8636594"/>
              <a:gd name="connsiteY68" fmla="*/ 3968727 h 6247281"/>
              <a:gd name="connsiteX69" fmla="*/ 5873483 w 8636594"/>
              <a:gd name="connsiteY69" fmla="*/ 3783989 h 6247281"/>
              <a:gd name="connsiteX70" fmla="*/ 6203209 w 8636594"/>
              <a:gd name="connsiteY70" fmla="*/ 3258640 h 6247281"/>
              <a:gd name="connsiteX71" fmla="*/ 6299430 w 8636594"/>
              <a:gd name="connsiteY71" fmla="*/ 3107321 h 6247281"/>
              <a:gd name="connsiteX72" fmla="*/ 6372650 w 8636594"/>
              <a:gd name="connsiteY72" fmla="*/ 2993735 h 6247281"/>
              <a:gd name="connsiteX73" fmla="*/ 6453197 w 8636594"/>
              <a:gd name="connsiteY73" fmla="*/ 2869788 h 6247281"/>
              <a:gd name="connsiteX74" fmla="*/ 6564167 w 8636594"/>
              <a:gd name="connsiteY74" fmla="*/ 2696807 h 6247281"/>
              <a:gd name="connsiteX75" fmla="*/ 6976233 w 8636594"/>
              <a:gd name="connsiteY75" fmla="*/ 2045274 h 6247281"/>
              <a:gd name="connsiteX76" fmla="*/ 7086755 w 8636594"/>
              <a:gd name="connsiteY76" fmla="*/ 1872743 h 6247281"/>
              <a:gd name="connsiteX77" fmla="*/ 7170279 w 8636594"/>
              <a:gd name="connsiteY77" fmla="*/ 1744202 h 6247281"/>
              <a:gd name="connsiteX78" fmla="*/ 7226351 w 8636594"/>
              <a:gd name="connsiteY78" fmla="*/ 1659017 h 6247281"/>
              <a:gd name="connsiteX79" fmla="*/ 7282789 w 8636594"/>
              <a:gd name="connsiteY79" fmla="*/ 1574303 h 6247281"/>
              <a:gd name="connsiteX80" fmla="*/ 7339643 w 8636594"/>
              <a:gd name="connsiteY80" fmla="*/ 1490113 h 6247281"/>
              <a:gd name="connsiteX81" fmla="*/ 7396957 w 8636594"/>
              <a:gd name="connsiteY81" fmla="*/ 1406503 h 6247281"/>
              <a:gd name="connsiteX82" fmla="*/ 7454781 w 8636594"/>
              <a:gd name="connsiteY82" fmla="*/ 1323526 h 6247281"/>
              <a:gd name="connsiteX83" fmla="*/ 7513161 w 8636594"/>
              <a:gd name="connsiteY83" fmla="*/ 1241237 h 6247281"/>
              <a:gd name="connsiteX84" fmla="*/ 7572144 w 8636594"/>
              <a:gd name="connsiteY84" fmla="*/ 1159689 h 6247281"/>
              <a:gd name="connsiteX85" fmla="*/ 7601877 w 8636594"/>
              <a:gd name="connsiteY85" fmla="*/ 1119210 h 6247281"/>
              <a:gd name="connsiteX86" fmla="*/ 7631779 w 8636594"/>
              <a:gd name="connsiteY86" fmla="*/ 1078937 h 6247281"/>
              <a:gd name="connsiteX87" fmla="*/ 7661855 w 8636594"/>
              <a:gd name="connsiteY87" fmla="*/ 1038876 h 6247281"/>
              <a:gd name="connsiteX88" fmla="*/ 7692111 w 8636594"/>
              <a:gd name="connsiteY88" fmla="*/ 999035 h 6247281"/>
              <a:gd name="connsiteX89" fmla="*/ 7722554 w 8636594"/>
              <a:gd name="connsiteY89" fmla="*/ 959419 h 6247281"/>
              <a:gd name="connsiteX90" fmla="*/ 7753190 w 8636594"/>
              <a:gd name="connsiteY90" fmla="*/ 920037 h 6247281"/>
              <a:gd name="connsiteX91" fmla="*/ 7784023 w 8636594"/>
              <a:gd name="connsiteY91" fmla="*/ 880894 h 6247281"/>
              <a:gd name="connsiteX92" fmla="*/ 7815061 w 8636594"/>
              <a:gd name="connsiteY92" fmla="*/ 841997 h 6247281"/>
              <a:gd name="connsiteX93" fmla="*/ 7846308 w 8636594"/>
              <a:gd name="connsiteY93" fmla="*/ 803354 h 6247281"/>
              <a:gd name="connsiteX94" fmla="*/ 7877772 w 8636594"/>
              <a:gd name="connsiteY94" fmla="*/ 764970 h 6247281"/>
              <a:gd name="connsiteX95" fmla="*/ 7909458 w 8636594"/>
              <a:gd name="connsiteY95" fmla="*/ 726853 h 6247281"/>
              <a:gd name="connsiteX96" fmla="*/ 7941371 w 8636594"/>
              <a:gd name="connsiteY96" fmla="*/ 689010 h 6247281"/>
              <a:gd name="connsiteX97" fmla="*/ 7973518 w 8636594"/>
              <a:gd name="connsiteY97" fmla="*/ 651447 h 6247281"/>
              <a:gd name="connsiteX98" fmla="*/ 8005905 w 8636594"/>
              <a:gd name="connsiteY98" fmla="*/ 614171 h 6247281"/>
              <a:gd name="connsiteX99" fmla="*/ 8038538 w 8636594"/>
              <a:gd name="connsiteY99" fmla="*/ 577189 h 6247281"/>
              <a:gd name="connsiteX100" fmla="*/ 8071421 w 8636594"/>
              <a:gd name="connsiteY100" fmla="*/ 540507 h 6247281"/>
              <a:gd name="connsiteX101" fmla="*/ 8104563 w 8636594"/>
              <a:gd name="connsiteY101" fmla="*/ 504132 h 6247281"/>
              <a:gd name="connsiteX102" fmla="*/ 8137967 w 8636594"/>
              <a:gd name="connsiteY102" fmla="*/ 468072 h 6247281"/>
              <a:gd name="connsiteX103" fmla="*/ 8171641 w 8636594"/>
              <a:gd name="connsiteY103" fmla="*/ 432332 h 6247281"/>
              <a:gd name="connsiteX104" fmla="*/ 8205590 w 8636594"/>
              <a:gd name="connsiteY104" fmla="*/ 396920 h 6247281"/>
              <a:gd name="connsiteX105" fmla="*/ 8239820 w 8636594"/>
              <a:gd name="connsiteY105" fmla="*/ 361843 h 6247281"/>
              <a:gd name="connsiteX106" fmla="*/ 8274337 w 8636594"/>
              <a:gd name="connsiteY106" fmla="*/ 327107 h 6247281"/>
              <a:gd name="connsiteX107" fmla="*/ 8309147 w 8636594"/>
              <a:gd name="connsiteY107" fmla="*/ 292718 h 6247281"/>
              <a:gd name="connsiteX108" fmla="*/ 8344256 w 8636594"/>
              <a:gd name="connsiteY108" fmla="*/ 258685 h 6247281"/>
              <a:gd name="connsiteX109" fmla="*/ 8379669 w 8636594"/>
              <a:gd name="connsiteY109" fmla="*/ 225013 h 6247281"/>
              <a:gd name="connsiteX110" fmla="*/ 8415394 w 8636594"/>
              <a:gd name="connsiteY110" fmla="*/ 191709 h 6247281"/>
              <a:gd name="connsiteX111" fmla="*/ 8451434 w 8636594"/>
              <a:gd name="connsiteY111" fmla="*/ 158780 h 6247281"/>
              <a:gd name="connsiteX112" fmla="*/ 8487798 w 8636594"/>
              <a:gd name="connsiteY112" fmla="*/ 126233 h 6247281"/>
              <a:gd name="connsiteX113" fmla="*/ 8524489 w 8636594"/>
              <a:gd name="connsiteY113" fmla="*/ 94075 h 6247281"/>
              <a:gd name="connsiteX114" fmla="*/ 8561515 w 8636594"/>
              <a:gd name="connsiteY114" fmla="*/ 62312 h 6247281"/>
              <a:gd name="connsiteX115" fmla="*/ 8598881 w 8636594"/>
              <a:gd name="connsiteY115" fmla="*/ 30951 h 6247281"/>
              <a:gd name="connsiteX116" fmla="*/ 8636594 w 8636594"/>
              <a:gd name="connsiteY116" fmla="*/ 0 h 6247281"/>
              <a:gd name="connsiteX0" fmla="*/ 8636594 w 8636594"/>
              <a:gd name="connsiteY0" fmla="*/ 0 h 6227263"/>
              <a:gd name="connsiteX1" fmla="*/ 5293 w 8636594"/>
              <a:gd name="connsiteY1" fmla="*/ 0 h 6227263"/>
              <a:gd name="connsiteX2" fmla="*/ 0 w 8636594"/>
              <a:gd name="connsiteY2" fmla="*/ 5587843 h 6227263"/>
              <a:gd name="connsiteX3" fmla="*/ 1594033 w 8636594"/>
              <a:gd name="connsiteY3" fmla="*/ 5600057 h 6227263"/>
              <a:gd name="connsiteX4" fmla="*/ 1686068 w 8636594"/>
              <a:gd name="connsiteY4" fmla="*/ 5599745 h 6227263"/>
              <a:gd name="connsiteX5" fmla="*/ 3421300 w 8636594"/>
              <a:gd name="connsiteY5" fmla="*/ 6227263 h 6227263"/>
              <a:gd name="connsiteX6" fmla="*/ 3465680 w 8636594"/>
              <a:gd name="connsiteY6" fmla="*/ 6206893 h 6227263"/>
              <a:gd name="connsiteX7" fmla="*/ 3509548 w 8636594"/>
              <a:gd name="connsiteY7" fmla="*/ 6186174 h 6227263"/>
              <a:gd name="connsiteX8" fmla="*/ 3552910 w 8636594"/>
              <a:gd name="connsiteY8" fmla="*/ 6165110 h 6227263"/>
              <a:gd name="connsiteX9" fmla="*/ 3595773 w 8636594"/>
              <a:gd name="connsiteY9" fmla="*/ 6143704 h 6227263"/>
              <a:gd name="connsiteX10" fmla="*/ 3638142 w 8636594"/>
              <a:gd name="connsiteY10" fmla="*/ 6121960 h 6227263"/>
              <a:gd name="connsiteX11" fmla="*/ 3680024 w 8636594"/>
              <a:gd name="connsiteY11" fmla="*/ 6099881 h 6227263"/>
              <a:gd name="connsiteX12" fmla="*/ 3721426 w 8636594"/>
              <a:gd name="connsiteY12" fmla="*/ 6077471 h 6227263"/>
              <a:gd name="connsiteX13" fmla="*/ 3762353 w 8636594"/>
              <a:gd name="connsiteY13" fmla="*/ 6054733 h 6227263"/>
              <a:gd name="connsiteX14" fmla="*/ 3802812 w 8636594"/>
              <a:gd name="connsiteY14" fmla="*/ 6031671 h 6227263"/>
              <a:gd name="connsiteX15" fmla="*/ 3842810 w 8636594"/>
              <a:gd name="connsiteY15" fmla="*/ 6008288 h 6227263"/>
              <a:gd name="connsiteX16" fmla="*/ 3882352 w 8636594"/>
              <a:gd name="connsiteY16" fmla="*/ 5984588 h 6227263"/>
              <a:gd name="connsiteX17" fmla="*/ 3921445 w 8636594"/>
              <a:gd name="connsiteY17" fmla="*/ 5960574 h 6227263"/>
              <a:gd name="connsiteX18" fmla="*/ 3960096 w 8636594"/>
              <a:gd name="connsiteY18" fmla="*/ 5936250 h 6227263"/>
              <a:gd name="connsiteX19" fmla="*/ 3998311 w 8636594"/>
              <a:gd name="connsiteY19" fmla="*/ 5911619 h 6227263"/>
              <a:gd name="connsiteX20" fmla="*/ 4036095 w 8636594"/>
              <a:gd name="connsiteY20" fmla="*/ 5886685 h 6227263"/>
              <a:gd name="connsiteX21" fmla="*/ 4073456 w 8636594"/>
              <a:gd name="connsiteY21" fmla="*/ 5861452 h 6227263"/>
              <a:gd name="connsiteX22" fmla="*/ 4110400 w 8636594"/>
              <a:gd name="connsiteY22" fmla="*/ 5835922 h 6227263"/>
              <a:gd name="connsiteX23" fmla="*/ 4146933 w 8636594"/>
              <a:gd name="connsiteY23" fmla="*/ 5810100 h 6227263"/>
              <a:gd name="connsiteX24" fmla="*/ 4183061 w 8636594"/>
              <a:gd name="connsiteY24" fmla="*/ 5783988 h 6227263"/>
              <a:gd name="connsiteX25" fmla="*/ 4218791 w 8636594"/>
              <a:gd name="connsiteY25" fmla="*/ 5757591 h 6227263"/>
              <a:gd name="connsiteX26" fmla="*/ 4254129 w 8636594"/>
              <a:gd name="connsiteY26" fmla="*/ 5730912 h 6227263"/>
              <a:gd name="connsiteX27" fmla="*/ 4289081 w 8636594"/>
              <a:gd name="connsiteY27" fmla="*/ 5703955 h 6227263"/>
              <a:gd name="connsiteX28" fmla="*/ 4323654 w 8636594"/>
              <a:gd name="connsiteY28" fmla="*/ 5676722 h 6227263"/>
              <a:gd name="connsiteX29" fmla="*/ 4357854 w 8636594"/>
              <a:gd name="connsiteY29" fmla="*/ 5649218 h 6227263"/>
              <a:gd name="connsiteX30" fmla="*/ 4391688 w 8636594"/>
              <a:gd name="connsiteY30" fmla="*/ 5621446 h 6227263"/>
              <a:gd name="connsiteX31" fmla="*/ 4425162 w 8636594"/>
              <a:gd name="connsiteY31" fmla="*/ 5593409 h 6227263"/>
              <a:gd name="connsiteX32" fmla="*/ 4458281 w 8636594"/>
              <a:gd name="connsiteY32" fmla="*/ 5565111 h 6227263"/>
              <a:gd name="connsiteX33" fmla="*/ 4491053 w 8636594"/>
              <a:gd name="connsiteY33" fmla="*/ 5536556 h 6227263"/>
              <a:gd name="connsiteX34" fmla="*/ 4523484 w 8636594"/>
              <a:gd name="connsiteY34" fmla="*/ 5507747 h 6227263"/>
              <a:gd name="connsiteX35" fmla="*/ 4555580 w 8636594"/>
              <a:gd name="connsiteY35" fmla="*/ 5478687 h 6227263"/>
              <a:gd name="connsiteX36" fmla="*/ 4587347 w 8636594"/>
              <a:gd name="connsiteY36" fmla="*/ 5449380 h 6227263"/>
              <a:gd name="connsiteX37" fmla="*/ 4618793 w 8636594"/>
              <a:gd name="connsiteY37" fmla="*/ 5419830 h 6227263"/>
              <a:gd name="connsiteX38" fmla="*/ 4649922 w 8636594"/>
              <a:gd name="connsiteY38" fmla="*/ 5390040 h 6227263"/>
              <a:gd name="connsiteX39" fmla="*/ 4680742 w 8636594"/>
              <a:gd name="connsiteY39" fmla="*/ 5360014 h 6227263"/>
              <a:gd name="connsiteX40" fmla="*/ 4711259 w 8636594"/>
              <a:gd name="connsiteY40" fmla="*/ 5329755 h 6227263"/>
              <a:gd name="connsiteX41" fmla="*/ 4741478 w 8636594"/>
              <a:gd name="connsiteY41" fmla="*/ 5299266 h 6227263"/>
              <a:gd name="connsiteX42" fmla="*/ 4771408 w 8636594"/>
              <a:gd name="connsiteY42" fmla="*/ 5268551 h 6227263"/>
              <a:gd name="connsiteX43" fmla="*/ 4801053 w 8636594"/>
              <a:gd name="connsiteY43" fmla="*/ 5237614 h 6227263"/>
              <a:gd name="connsiteX44" fmla="*/ 4830420 w 8636594"/>
              <a:gd name="connsiteY44" fmla="*/ 5206458 h 6227263"/>
              <a:gd name="connsiteX45" fmla="*/ 4859516 w 8636594"/>
              <a:gd name="connsiteY45" fmla="*/ 5175087 h 6227263"/>
              <a:gd name="connsiteX46" fmla="*/ 4888347 w 8636594"/>
              <a:gd name="connsiteY46" fmla="*/ 5143504 h 6227263"/>
              <a:gd name="connsiteX47" fmla="*/ 4916919 w 8636594"/>
              <a:gd name="connsiteY47" fmla="*/ 5111713 h 6227263"/>
              <a:gd name="connsiteX48" fmla="*/ 4945238 w 8636594"/>
              <a:gd name="connsiteY48" fmla="*/ 5079717 h 6227263"/>
              <a:gd name="connsiteX49" fmla="*/ 4973311 w 8636594"/>
              <a:gd name="connsiteY49" fmla="*/ 5047519 h 6227263"/>
              <a:gd name="connsiteX50" fmla="*/ 5001145 w 8636594"/>
              <a:gd name="connsiteY50" fmla="*/ 5015124 h 6227263"/>
              <a:gd name="connsiteX51" fmla="*/ 5028745 w 8636594"/>
              <a:gd name="connsiteY51" fmla="*/ 4982535 h 6227263"/>
              <a:gd name="connsiteX52" fmla="*/ 5056117 w 8636594"/>
              <a:gd name="connsiteY52" fmla="*/ 4949755 h 6227263"/>
              <a:gd name="connsiteX53" fmla="*/ 5083269 w 8636594"/>
              <a:gd name="connsiteY53" fmla="*/ 4916787 h 6227263"/>
              <a:gd name="connsiteX54" fmla="*/ 5110207 w 8636594"/>
              <a:gd name="connsiteY54" fmla="*/ 4883636 h 6227263"/>
              <a:gd name="connsiteX55" fmla="*/ 5136937 w 8636594"/>
              <a:gd name="connsiteY55" fmla="*/ 4850305 h 6227263"/>
              <a:gd name="connsiteX56" fmla="*/ 5163464 w 8636594"/>
              <a:gd name="connsiteY56" fmla="*/ 4816797 h 6227263"/>
              <a:gd name="connsiteX57" fmla="*/ 5215940 w 8636594"/>
              <a:gd name="connsiteY57" fmla="*/ 4749265 h 6227263"/>
              <a:gd name="connsiteX58" fmla="*/ 5267684 w 8636594"/>
              <a:gd name="connsiteY58" fmla="*/ 4681068 h 6227263"/>
              <a:gd name="connsiteX59" fmla="*/ 5318748 w 8636594"/>
              <a:gd name="connsiteY59" fmla="*/ 4612234 h 6227263"/>
              <a:gd name="connsiteX60" fmla="*/ 5369182 w 8636594"/>
              <a:gd name="connsiteY60" fmla="*/ 4542793 h 6227263"/>
              <a:gd name="connsiteX61" fmla="*/ 5419038 w 8636594"/>
              <a:gd name="connsiteY61" fmla="*/ 4472771 h 6227263"/>
              <a:gd name="connsiteX62" fmla="*/ 5468365 w 8636594"/>
              <a:gd name="connsiteY62" fmla="*/ 4402196 h 6227263"/>
              <a:gd name="connsiteX63" fmla="*/ 5517215 w 8636594"/>
              <a:gd name="connsiteY63" fmla="*/ 4331098 h 6227263"/>
              <a:gd name="connsiteX64" fmla="*/ 5565637 w 8636594"/>
              <a:gd name="connsiteY64" fmla="*/ 4259503 h 6227263"/>
              <a:gd name="connsiteX65" fmla="*/ 5613684 w 8636594"/>
              <a:gd name="connsiteY65" fmla="*/ 4187441 h 6227263"/>
              <a:gd name="connsiteX66" fmla="*/ 5685160 w 8636594"/>
              <a:gd name="connsiteY66" fmla="*/ 4078531 h 6227263"/>
              <a:gd name="connsiteX67" fmla="*/ 5756074 w 8636594"/>
              <a:gd name="connsiteY67" fmla="*/ 3968727 h 6227263"/>
              <a:gd name="connsiteX68" fmla="*/ 5873483 w 8636594"/>
              <a:gd name="connsiteY68" fmla="*/ 3783989 h 6227263"/>
              <a:gd name="connsiteX69" fmla="*/ 6203209 w 8636594"/>
              <a:gd name="connsiteY69" fmla="*/ 3258640 h 6227263"/>
              <a:gd name="connsiteX70" fmla="*/ 6299430 w 8636594"/>
              <a:gd name="connsiteY70" fmla="*/ 3107321 h 6227263"/>
              <a:gd name="connsiteX71" fmla="*/ 6372650 w 8636594"/>
              <a:gd name="connsiteY71" fmla="*/ 2993735 h 6227263"/>
              <a:gd name="connsiteX72" fmla="*/ 6453197 w 8636594"/>
              <a:gd name="connsiteY72" fmla="*/ 2869788 h 6227263"/>
              <a:gd name="connsiteX73" fmla="*/ 6564167 w 8636594"/>
              <a:gd name="connsiteY73" fmla="*/ 2696807 h 6227263"/>
              <a:gd name="connsiteX74" fmla="*/ 6976233 w 8636594"/>
              <a:gd name="connsiteY74" fmla="*/ 2045274 h 6227263"/>
              <a:gd name="connsiteX75" fmla="*/ 7086755 w 8636594"/>
              <a:gd name="connsiteY75" fmla="*/ 1872743 h 6227263"/>
              <a:gd name="connsiteX76" fmla="*/ 7170279 w 8636594"/>
              <a:gd name="connsiteY76" fmla="*/ 1744202 h 6227263"/>
              <a:gd name="connsiteX77" fmla="*/ 7226351 w 8636594"/>
              <a:gd name="connsiteY77" fmla="*/ 1659017 h 6227263"/>
              <a:gd name="connsiteX78" fmla="*/ 7282789 w 8636594"/>
              <a:gd name="connsiteY78" fmla="*/ 1574303 h 6227263"/>
              <a:gd name="connsiteX79" fmla="*/ 7339643 w 8636594"/>
              <a:gd name="connsiteY79" fmla="*/ 1490113 h 6227263"/>
              <a:gd name="connsiteX80" fmla="*/ 7396957 w 8636594"/>
              <a:gd name="connsiteY80" fmla="*/ 1406503 h 6227263"/>
              <a:gd name="connsiteX81" fmla="*/ 7454781 w 8636594"/>
              <a:gd name="connsiteY81" fmla="*/ 1323526 h 6227263"/>
              <a:gd name="connsiteX82" fmla="*/ 7513161 w 8636594"/>
              <a:gd name="connsiteY82" fmla="*/ 1241237 h 6227263"/>
              <a:gd name="connsiteX83" fmla="*/ 7572144 w 8636594"/>
              <a:gd name="connsiteY83" fmla="*/ 1159689 h 6227263"/>
              <a:gd name="connsiteX84" fmla="*/ 7601877 w 8636594"/>
              <a:gd name="connsiteY84" fmla="*/ 1119210 h 6227263"/>
              <a:gd name="connsiteX85" fmla="*/ 7631779 w 8636594"/>
              <a:gd name="connsiteY85" fmla="*/ 1078937 h 6227263"/>
              <a:gd name="connsiteX86" fmla="*/ 7661855 w 8636594"/>
              <a:gd name="connsiteY86" fmla="*/ 1038876 h 6227263"/>
              <a:gd name="connsiteX87" fmla="*/ 7692111 w 8636594"/>
              <a:gd name="connsiteY87" fmla="*/ 999035 h 6227263"/>
              <a:gd name="connsiteX88" fmla="*/ 7722554 w 8636594"/>
              <a:gd name="connsiteY88" fmla="*/ 959419 h 6227263"/>
              <a:gd name="connsiteX89" fmla="*/ 7753190 w 8636594"/>
              <a:gd name="connsiteY89" fmla="*/ 920037 h 6227263"/>
              <a:gd name="connsiteX90" fmla="*/ 7784023 w 8636594"/>
              <a:gd name="connsiteY90" fmla="*/ 880894 h 6227263"/>
              <a:gd name="connsiteX91" fmla="*/ 7815061 w 8636594"/>
              <a:gd name="connsiteY91" fmla="*/ 841997 h 6227263"/>
              <a:gd name="connsiteX92" fmla="*/ 7846308 w 8636594"/>
              <a:gd name="connsiteY92" fmla="*/ 803354 h 6227263"/>
              <a:gd name="connsiteX93" fmla="*/ 7877772 w 8636594"/>
              <a:gd name="connsiteY93" fmla="*/ 764970 h 6227263"/>
              <a:gd name="connsiteX94" fmla="*/ 7909458 w 8636594"/>
              <a:gd name="connsiteY94" fmla="*/ 726853 h 6227263"/>
              <a:gd name="connsiteX95" fmla="*/ 7941371 w 8636594"/>
              <a:gd name="connsiteY95" fmla="*/ 689010 h 6227263"/>
              <a:gd name="connsiteX96" fmla="*/ 7973518 w 8636594"/>
              <a:gd name="connsiteY96" fmla="*/ 651447 h 6227263"/>
              <a:gd name="connsiteX97" fmla="*/ 8005905 w 8636594"/>
              <a:gd name="connsiteY97" fmla="*/ 614171 h 6227263"/>
              <a:gd name="connsiteX98" fmla="*/ 8038538 w 8636594"/>
              <a:gd name="connsiteY98" fmla="*/ 577189 h 6227263"/>
              <a:gd name="connsiteX99" fmla="*/ 8071421 w 8636594"/>
              <a:gd name="connsiteY99" fmla="*/ 540507 h 6227263"/>
              <a:gd name="connsiteX100" fmla="*/ 8104563 w 8636594"/>
              <a:gd name="connsiteY100" fmla="*/ 504132 h 6227263"/>
              <a:gd name="connsiteX101" fmla="*/ 8137967 w 8636594"/>
              <a:gd name="connsiteY101" fmla="*/ 468072 h 6227263"/>
              <a:gd name="connsiteX102" fmla="*/ 8171641 w 8636594"/>
              <a:gd name="connsiteY102" fmla="*/ 432332 h 6227263"/>
              <a:gd name="connsiteX103" fmla="*/ 8205590 w 8636594"/>
              <a:gd name="connsiteY103" fmla="*/ 396920 h 6227263"/>
              <a:gd name="connsiteX104" fmla="*/ 8239820 w 8636594"/>
              <a:gd name="connsiteY104" fmla="*/ 361843 h 6227263"/>
              <a:gd name="connsiteX105" fmla="*/ 8274337 w 8636594"/>
              <a:gd name="connsiteY105" fmla="*/ 327107 h 6227263"/>
              <a:gd name="connsiteX106" fmla="*/ 8309147 w 8636594"/>
              <a:gd name="connsiteY106" fmla="*/ 292718 h 6227263"/>
              <a:gd name="connsiteX107" fmla="*/ 8344256 w 8636594"/>
              <a:gd name="connsiteY107" fmla="*/ 258685 h 6227263"/>
              <a:gd name="connsiteX108" fmla="*/ 8379669 w 8636594"/>
              <a:gd name="connsiteY108" fmla="*/ 225013 h 6227263"/>
              <a:gd name="connsiteX109" fmla="*/ 8415394 w 8636594"/>
              <a:gd name="connsiteY109" fmla="*/ 191709 h 6227263"/>
              <a:gd name="connsiteX110" fmla="*/ 8451434 w 8636594"/>
              <a:gd name="connsiteY110" fmla="*/ 158780 h 6227263"/>
              <a:gd name="connsiteX111" fmla="*/ 8487798 w 8636594"/>
              <a:gd name="connsiteY111" fmla="*/ 126233 h 6227263"/>
              <a:gd name="connsiteX112" fmla="*/ 8524489 w 8636594"/>
              <a:gd name="connsiteY112" fmla="*/ 94075 h 6227263"/>
              <a:gd name="connsiteX113" fmla="*/ 8561515 w 8636594"/>
              <a:gd name="connsiteY113" fmla="*/ 62312 h 6227263"/>
              <a:gd name="connsiteX114" fmla="*/ 8598881 w 8636594"/>
              <a:gd name="connsiteY114" fmla="*/ 30951 h 6227263"/>
              <a:gd name="connsiteX115" fmla="*/ 8636594 w 8636594"/>
              <a:gd name="connsiteY115" fmla="*/ 0 h 6227263"/>
              <a:gd name="connsiteX0" fmla="*/ 8636594 w 8636594"/>
              <a:gd name="connsiteY0" fmla="*/ 0 h 6206893"/>
              <a:gd name="connsiteX1" fmla="*/ 5293 w 8636594"/>
              <a:gd name="connsiteY1" fmla="*/ 0 h 6206893"/>
              <a:gd name="connsiteX2" fmla="*/ 0 w 8636594"/>
              <a:gd name="connsiteY2" fmla="*/ 5587843 h 6206893"/>
              <a:gd name="connsiteX3" fmla="*/ 1594033 w 8636594"/>
              <a:gd name="connsiteY3" fmla="*/ 5600057 h 6206893"/>
              <a:gd name="connsiteX4" fmla="*/ 1686068 w 8636594"/>
              <a:gd name="connsiteY4" fmla="*/ 5599745 h 6206893"/>
              <a:gd name="connsiteX5" fmla="*/ 3465680 w 8636594"/>
              <a:gd name="connsiteY5" fmla="*/ 6206893 h 6206893"/>
              <a:gd name="connsiteX6" fmla="*/ 3509548 w 8636594"/>
              <a:gd name="connsiteY6" fmla="*/ 6186174 h 6206893"/>
              <a:gd name="connsiteX7" fmla="*/ 3552910 w 8636594"/>
              <a:gd name="connsiteY7" fmla="*/ 6165110 h 6206893"/>
              <a:gd name="connsiteX8" fmla="*/ 3595773 w 8636594"/>
              <a:gd name="connsiteY8" fmla="*/ 6143704 h 6206893"/>
              <a:gd name="connsiteX9" fmla="*/ 3638142 w 8636594"/>
              <a:gd name="connsiteY9" fmla="*/ 6121960 h 6206893"/>
              <a:gd name="connsiteX10" fmla="*/ 3680024 w 8636594"/>
              <a:gd name="connsiteY10" fmla="*/ 6099881 h 6206893"/>
              <a:gd name="connsiteX11" fmla="*/ 3721426 w 8636594"/>
              <a:gd name="connsiteY11" fmla="*/ 6077471 h 6206893"/>
              <a:gd name="connsiteX12" fmla="*/ 3762353 w 8636594"/>
              <a:gd name="connsiteY12" fmla="*/ 6054733 h 6206893"/>
              <a:gd name="connsiteX13" fmla="*/ 3802812 w 8636594"/>
              <a:gd name="connsiteY13" fmla="*/ 6031671 h 6206893"/>
              <a:gd name="connsiteX14" fmla="*/ 3842810 w 8636594"/>
              <a:gd name="connsiteY14" fmla="*/ 6008288 h 6206893"/>
              <a:gd name="connsiteX15" fmla="*/ 3882352 w 8636594"/>
              <a:gd name="connsiteY15" fmla="*/ 5984588 h 6206893"/>
              <a:gd name="connsiteX16" fmla="*/ 3921445 w 8636594"/>
              <a:gd name="connsiteY16" fmla="*/ 5960574 h 6206893"/>
              <a:gd name="connsiteX17" fmla="*/ 3960096 w 8636594"/>
              <a:gd name="connsiteY17" fmla="*/ 5936250 h 6206893"/>
              <a:gd name="connsiteX18" fmla="*/ 3998311 w 8636594"/>
              <a:gd name="connsiteY18" fmla="*/ 5911619 h 6206893"/>
              <a:gd name="connsiteX19" fmla="*/ 4036095 w 8636594"/>
              <a:gd name="connsiteY19" fmla="*/ 5886685 h 6206893"/>
              <a:gd name="connsiteX20" fmla="*/ 4073456 w 8636594"/>
              <a:gd name="connsiteY20" fmla="*/ 5861452 h 6206893"/>
              <a:gd name="connsiteX21" fmla="*/ 4110400 w 8636594"/>
              <a:gd name="connsiteY21" fmla="*/ 5835922 h 6206893"/>
              <a:gd name="connsiteX22" fmla="*/ 4146933 w 8636594"/>
              <a:gd name="connsiteY22" fmla="*/ 5810100 h 6206893"/>
              <a:gd name="connsiteX23" fmla="*/ 4183061 w 8636594"/>
              <a:gd name="connsiteY23" fmla="*/ 5783988 h 6206893"/>
              <a:gd name="connsiteX24" fmla="*/ 4218791 w 8636594"/>
              <a:gd name="connsiteY24" fmla="*/ 5757591 h 6206893"/>
              <a:gd name="connsiteX25" fmla="*/ 4254129 w 8636594"/>
              <a:gd name="connsiteY25" fmla="*/ 5730912 h 6206893"/>
              <a:gd name="connsiteX26" fmla="*/ 4289081 w 8636594"/>
              <a:gd name="connsiteY26" fmla="*/ 5703955 h 6206893"/>
              <a:gd name="connsiteX27" fmla="*/ 4323654 w 8636594"/>
              <a:gd name="connsiteY27" fmla="*/ 5676722 h 6206893"/>
              <a:gd name="connsiteX28" fmla="*/ 4357854 w 8636594"/>
              <a:gd name="connsiteY28" fmla="*/ 5649218 h 6206893"/>
              <a:gd name="connsiteX29" fmla="*/ 4391688 w 8636594"/>
              <a:gd name="connsiteY29" fmla="*/ 5621446 h 6206893"/>
              <a:gd name="connsiteX30" fmla="*/ 4425162 w 8636594"/>
              <a:gd name="connsiteY30" fmla="*/ 5593409 h 6206893"/>
              <a:gd name="connsiteX31" fmla="*/ 4458281 w 8636594"/>
              <a:gd name="connsiteY31" fmla="*/ 5565111 h 6206893"/>
              <a:gd name="connsiteX32" fmla="*/ 4491053 w 8636594"/>
              <a:gd name="connsiteY32" fmla="*/ 5536556 h 6206893"/>
              <a:gd name="connsiteX33" fmla="*/ 4523484 w 8636594"/>
              <a:gd name="connsiteY33" fmla="*/ 5507747 h 6206893"/>
              <a:gd name="connsiteX34" fmla="*/ 4555580 w 8636594"/>
              <a:gd name="connsiteY34" fmla="*/ 5478687 h 6206893"/>
              <a:gd name="connsiteX35" fmla="*/ 4587347 w 8636594"/>
              <a:gd name="connsiteY35" fmla="*/ 5449380 h 6206893"/>
              <a:gd name="connsiteX36" fmla="*/ 4618793 w 8636594"/>
              <a:gd name="connsiteY36" fmla="*/ 5419830 h 6206893"/>
              <a:gd name="connsiteX37" fmla="*/ 4649922 w 8636594"/>
              <a:gd name="connsiteY37" fmla="*/ 5390040 h 6206893"/>
              <a:gd name="connsiteX38" fmla="*/ 4680742 w 8636594"/>
              <a:gd name="connsiteY38" fmla="*/ 5360014 h 6206893"/>
              <a:gd name="connsiteX39" fmla="*/ 4711259 w 8636594"/>
              <a:gd name="connsiteY39" fmla="*/ 5329755 h 6206893"/>
              <a:gd name="connsiteX40" fmla="*/ 4741478 w 8636594"/>
              <a:gd name="connsiteY40" fmla="*/ 5299266 h 6206893"/>
              <a:gd name="connsiteX41" fmla="*/ 4771408 w 8636594"/>
              <a:gd name="connsiteY41" fmla="*/ 5268551 h 6206893"/>
              <a:gd name="connsiteX42" fmla="*/ 4801053 w 8636594"/>
              <a:gd name="connsiteY42" fmla="*/ 5237614 h 6206893"/>
              <a:gd name="connsiteX43" fmla="*/ 4830420 w 8636594"/>
              <a:gd name="connsiteY43" fmla="*/ 5206458 h 6206893"/>
              <a:gd name="connsiteX44" fmla="*/ 4859516 w 8636594"/>
              <a:gd name="connsiteY44" fmla="*/ 5175087 h 6206893"/>
              <a:gd name="connsiteX45" fmla="*/ 4888347 w 8636594"/>
              <a:gd name="connsiteY45" fmla="*/ 5143504 h 6206893"/>
              <a:gd name="connsiteX46" fmla="*/ 4916919 w 8636594"/>
              <a:gd name="connsiteY46" fmla="*/ 5111713 h 6206893"/>
              <a:gd name="connsiteX47" fmla="*/ 4945238 w 8636594"/>
              <a:gd name="connsiteY47" fmla="*/ 5079717 h 6206893"/>
              <a:gd name="connsiteX48" fmla="*/ 4973311 w 8636594"/>
              <a:gd name="connsiteY48" fmla="*/ 5047519 h 6206893"/>
              <a:gd name="connsiteX49" fmla="*/ 5001145 w 8636594"/>
              <a:gd name="connsiteY49" fmla="*/ 5015124 h 6206893"/>
              <a:gd name="connsiteX50" fmla="*/ 5028745 w 8636594"/>
              <a:gd name="connsiteY50" fmla="*/ 4982535 h 6206893"/>
              <a:gd name="connsiteX51" fmla="*/ 5056117 w 8636594"/>
              <a:gd name="connsiteY51" fmla="*/ 4949755 h 6206893"/>
              <a:gd name="connsiteX52" fmla="*/ 5083269 w 8636594"/>
              <a:gd name="connsiteY52" fmla="*/ 4916787 h 6206893"/>
              <a:gd name="connsiteX53" fmla="*/ 5110207 w 8636594"/>
              <a:gd name="connsiteY53" fmla="*/ 4883636 h 6206893"/>
              <a:gd name="connsiteX54" fmla="*/ 5136937 w 8636594"/>
              <a:gd name="connsiteY54" fmla="*/ 4850305 h 6206893"/>
              <a:gd name="connsiteX55" fmla="*/ 5163464 w 8636594"/>
              <a:gd name="connsiteY55" fmla="*/ 4816797 h 6206893"/>
              <a:gd name="connsiteX56" fmla="*/ 5215940 w 8636594"/>
              <a:gd name="connsiteY56" fmla="*/ 4749265 h 6206893"/>
              <a:gd name="connsiteX57" fmla="*/ 5267684 w 8636594"/>
              <a:gd name="connsiteY57" fmla="*/ 4681068 h 6206893"/>
              <a:gd name="connsiteX58" fmla="*/ 5318748 w 8636594"/>
              <a:gd name="connsiteY58" fmla="*/ 4612234 h 6206893"/>
              <a:gd name="connsiteX59" fmla="*/ 5369182 w 8636594"/>
              <a:gd name="connsiteY59" fmla="*/ 4542793 h 6206893"/>
              <a:gd name="connsiteX60" fmla="*/ 5419038 w 8636594"/>
              <a:gd name="connsiteY60" fmla="*/ 4472771 h 6206893"/>
              <a:gd name="connsiteX61" fmla="*/ 5468365 w 8636594"/>
              <a:gd name="connsiteY61" fmla="*/ 4402196 h 6206893"/>
              <a:gd name="connsiteX62" fmla="*/ 5517215 w 8636594"/>
              <a:gd name="connsiteY62" fmla="*/ 4331098 h 6206893"/>
              <a:gd name="connsiteX63" fmla="*/ 5565637 w 8636594"/>
              <a:gd name="connsiteY63" fmla="*/ 4259503 h 6206893"/>
              <a:gd name="connsiteX64" fmla="*/ 5613684 w 8636594"/>
              <a:gd name="connsiteY64" fmla="*/ 4187441 h 6206893"/>
              <a:gd name="connsiteX65" fmla="*/ 5685160 w 8636594"/>
              <a:gd name="connsiteY65" fmla="*/ 4078531 h 6206893"/>
              <a:gd name="connsiteX66" fmla="*/ 5756074 w 8636594"/>
              <a:gd name="connsiteY66" fmla="*/ 3968727 h 6206893"/>
              <a:gd name="connsiteX67" fmla="*/ 5873483 w 8636594"/>
              <a:gd name="connsiteY67" fmla="*/ 3783989 h 6206893"/>
              <a:gd name="connsiteX68" fmla="*/ 6203209 w 8636594"/>
              <a:gd name="connsiteY68" fmla="*/ 3258640 h 6206893"/>
              <a:gd name="connsiteX69" fmla="*/ 6299430 w 8636594"/>
              <a:gd name="connsiteY69" fmla="*/ 3107321 h 6206893"/>
              <a:gd name="connsiteX70" fmla="*/ 6372650 w 8636594"/>
              <a:gd name="connsiteY70" fmla="*/ 2993735 h 6206893"/>
              <a:gd name="connsiteX71" fmla="*/ 6453197 w 8636594"/>
              <a:gd name="connsiteY71" fmla="*/ 2869788 h 6206893"/>
              <a:gd name="connsiteX72" fmla="*/ 6564167 w 8636594"/>
              <a:gd name="connsiteY72" fmla="*/ 2696807 h 6206893"/>
              <a:gd name="connsiteX73" fmla="*/ 6976233 w 8636594"/>
              <a:gd name="connsiteY73" fmla="*/ 2045274 h 6206893"/>
              <a:gd name="connsiteX74" fmla="*/ 7086755 w 8636594"/>
              <a:gd name="connsiteY74" fmla="*/ 1872743 h 6206893"/>
              <a:gd name="connsiteX75" fmla="*/ 7170279 w 8636594"/>
              <a:gd name="connsiteY75" fmla="*/ 1744202 h 6206893"/>
              <a:gd name="connsiteX76" fmla="*/ 7226351 w 8636594"/>
              <a:gd name="connsiteY76" fmla="*/ 1659017 h 6206893"/>
              <a:gd name="connsiteX77" fmla="*/ 7282789 w 8636594"/>
              <a:gd name="connsiteY77" fmla="*/ 1574303 h 6206893"/>
              <a:gd name="connsiteX78" fmla="*/ 7339643 w 8636594"/>
              <a:gd name="connsiteY78" fmla="*/ 1490113 h 6206893"/>
              <a:gd name="connsiteX79" fmla="*/ 7396957 w 8636594"/>
              <a:gd name="connsiteY79" fmla="*/ 1406503 h 6206893"/>
              <a:gd name="connsiteX80" fmla="*/ 7454781 w 8636594"/>
              <a:gd name="connsiteY80" fmla="*/ 1323526 h 6206893"/>
              <a:gd name="connsiteX81" fmla="*/ 7513161 w 8636594"/>
              <a:gd name="connsiteY81" fmla="*/ 1241237 h 6206893"/>
              <a:gd name="connsiteX82" fmla="*/ 7572144 w 8636594"/>
              <a:gd name="connsiteY82" fmla="*/ 1159689 h 6206893"/>
              <a:gd name="connsiteX83" fmla="*/ 7601877 w 8636594"/>
              <a:gd name="connsiteY83" fmla="*/ 1119210 h 6206893"/>
              <a:gd name="connsiteX84" fmla="*/ 7631779 w 8636594"/>
              <a:gd name="connsiteY84" fmla="*/ 1078937 h 6206893"/>
              <a:gd name="connsiteX85" fmla="*/ 7661855 w 8636594"/>
              <a:gd name="connsiteY85" fmla="*/ 1038876 h 6206893"/>
              <a:gd name="connsiteX86" fmla="*/ 7692111 w 8636594"/>
              <a:gd name="connsiteY86" fmla="*/ 999035 h 6206893"/>
              <a:gd name="connsiteX87" fmla="*/ 7722554 w 8636594"/>
              <a:gd name="connsiteY87" fmla="*/ 959419 h 6206893"/>
              <a:gd name="connsiteX88" fmla="*/ 7753190 w 8636594"/>
              <a:gd name="connsiteY88" fmla="*/ 920037 h 6206893"/>
              <a:gd name="connsiteX89" fmla="*/ 7784023 w 8636594"/>
              <a:gd name="connsiteY89" fmla="*/ 880894 h 6206893"/>
              <a:gd name="connsiteX90" fmla="*/ 7815061 w 8636594"/>
              <a:gd name="connsiteY90" fmla="*/ 841997 h 6206893"/>
              <a:gd name="connsiteX91" fmla="*/ 7846308 w 8636594"/>
              <a:gd name="connsiteY91" fmla="*/ 803354 h 6206893"/>
              <a:gd name="connsiteX92" fmla="*/ 7877772 w 8636594"/>
              <a:gd name="connsiteY92" fmla="*/ 764970 h 6206893"/>
              <a:gd name="connsiteX93" fmla="*/ 7909458 w 8636594"/>
              <a:gd name="connsiteY93" fmla="*/ 726853 h 6206893"/>
              <a:gd name="connsiteX94" fmla="*/ 7941371 w 8636594"/>
              <a:gd name="connsiteY94" fmla="*/ 689010 h 6206893"/>
              <a:gd name="connsiteX95" fmla="*/ 7973518 w 8636594"/>
              <a:gd name="connsiteY95" fmla="*/ 651447 h 6206893"/>
              <a:gd name="connsiteX96" fmla="*/ 8005905 w 8636594"/>
              <a:gd name="connsiteY96" fmla="*/ 614171 h 6206893"/>
              <a:gd name="connsiteX97" fmla="*/ 8038538 w 8636594"/>
              <a:gd name="connsiteY97" fmla="*/ 577189 h 6206893"/>
              <a:gd name="connsiteX98" fmla="*/ 8071421 w 8636594"/>
              <a:gd name="connsiteY98" fmla="*/ 540507 h 6206893"/>
              <a:gd name="connsiteX99" fmla="*/ 8104563 w 8636594"/>
              <a:gd name="connsiteY99" fmla="*/ 504132 h 6206893"/>
              <a:gd name="connsiteX100" fmla="*/ 8137967 w 8636594"/>
              <a:gd name="connsiteY100" fmla="*/ 468072 h 6206893"/>
              <a:gd name="connsiteX101" fmla="*/ 8171641 w 8636594"/>
              <a:gd name="connsiteY101" fmla="*/ 432332 h 6206893"/>
              <a:gd name="connsiteX102" fmla="*/ 8205590 w 8636594"/>
              <a:gd name="connsiteY102" fmla="*/ 396920 h 6206893"/>
              <a:gd name="connsiteX103" fmla="*/ 8239820 w 8636594"/>
              <a:gd name="connsiteY103" fmla="*/ 361843 h 6206893"/>
              <a:gd name="connsiteX104" fmla="*/ 8274337 w 8636594"/>
              <a:gd name="connsiteY104" fmla="*/ 327107 h 6206893"/>
              <a:gd name="connsiteX105" fmla="*/ 8309147 w 8636594"/>
              <a:gd name="connsiteY105" fmla="*/ 292718 h 6206893"/>
              <a:gd name="connsiteX106" fmla="*/ 8344256 w 8636594"/>
              <a:gd name="connsiteY106" fmla="*/ 258685 h 6206893"/>
              <a:gd name="connsiteX107" fmla="*/ 8379669 w 8636594"/>
              <a:gd name="connsiteY107" fmla="*/ 225013 h 6206893"/>
              <a:gd name="connsiteX108" fmla="*/ 8415394 w 8636594"/>
              <a:gd name="connsiteY108" fmla="*/ 191709 h 6206893"/>
              <a:gd name="connsiteX109" fmla="*/ 8451434 w 8636594"/>
              <a:gd name="connsiteY109" fmla="*/ 158780 h 6206893"/>
              <a:gd name="connsiteX110" fmla="*/ 8487798 w 8636594"/>
              <a:gd name="connsiteY110" fmla="*/ 126233 h 6206893"/>
              <a:gd name="connsiteX111" fmla="*/ 8524489 w 8636594"/>
              <a:gd name="connsiteY111" fmla="*/ 94075 h 6206893"/>
              <a:gd name="connsiteX112" fmla="*/ 8561515 w 8636594"/>
              <a:gd name="connsiteY112" fmla="*/ 62312 h 6206893"/>
              <a:gd name="connsiteX113" fmla="*/ 8598881 w 8636594"/>
              <a:gd name="connsiteY113" fmla="*/ 30951 h 6206893"/>
              <a:gd name="connsiteX114" fmla="*/ 8636594 w 8636594"/>
              <a:gd name="connsiteY114" fmla="*/ 0 h 6206893"/>
              <a:gd name="connsiteX0" fmla="*/ 8636594 w 8636594"/>
              <a:gd name="connsiteY0" fmla="*/ 0 h 6186174"/>
              <a:gd name="connsiteX1" fmla="*/ 5293 w 8636594"/>
              <a:gd name="connsiteY1" fmla="*/ 0 h 6186174"/>
              <a:gd name="connsiteX2" fmla="*/ 0 w 8636594"/>
              <a:gd name="connsiteY2" fmla="*/ 5587843 h 6186174"/>
              <a:gd name="connsiteX3" fmla="*/ 1594033 w 8636594"/>
              <a:gd name="connsiteY3" fmla="*/ 5600057 h 6186174"/>
              <a:gd name="connsiteX4" fmla="*/ 1686068 w 8636594"/>
              <a:gd name="connsiteY4" fmla="*/ 5599745 h 6186174"/>
              <a:gd name="connsiteX5" fmla="*/ 3509548 w 8636594"/>
              <a:gd name="connsiteY5" fmla="*/ 6186174 h 6186174"/>
              <a:gd name="connsiteX6" fmla="*/ 3552910 w 8636594"/>
              <a:gd name="connsiteY6" fmla="*/ 6165110 h 6186174"/>
              <a:gd name="connsiteX7" fmla="*/ 3595773 w 8636594"/>
              <a:gd name="connsiteY7" fmla="*/ 6143704 h 6186174"/>
              <a:gd name="connsiteX8" fmla="*/ 3638142 w 8636594"/>
              <a:gd name="connsiteY8" fmla="*/ 6121960 h 6186174"/>
              <a:gd name="connsiteX9" fmla="*/ 3680024 w 8636594"/>
              <a:gd name="connsiteY9" fmla="*/ 6099881 h 6186174"/>
              <a:gd name="connsiteX10" fmla="*/ 3721426 w 8636594"/>
              <a:gd name="connsiteY10" fmla="*/ 6077471 h 6186174"/>
              <a:gd name="connsiteX11" fmla="*/ 3762353 w 8636594"/>
              <a:gd name="connsiteY11" fmla="*/ 6054733 h 6186174"/>
              <a:gd name="connsiteX12" fmla="*/ 3802812 w 8636594"/>
              <a:gd name="connsiteY12" fmla="*/ 6031671 h 6186174"/>
              <a:gd name="connsiteX13" fmla="*/ 3842810 w 8636594"/>
              <a:gd name="connsiteY13" fmla="*/ 6008288 h 6186174"/>
              <a:gd name="connsiteX14" fmla="*/ 3882352 w 8636594"/>
              <a:gd name="connsiteY14" fmla="*/ 5984588 h 6186174"/>
              <a:gd name="connsiteX15" fmla="*/ 3921445 w 8636594"/>
              <a:gd name="connsiteY15" fmla="*/ 5960574 h 6186174"/>
              <a:gd name="connsiteX16" fmla="*/ 3960096 w 8636594"/>
              <a:gd name="connsiteY16" fmla="*/ 5936250 h 6186174"/>
              <a:gd name="connsiteX17" fmla="*/ 3998311 w 8636594"/>
              <a:gd name="connsiteY17" fmla="*/ 5911619 h 6186174"/>
              <a:gd name="connsiteX18" fmla="*/ 4036095 w 8636594"/>
              <a:gd name="connsiteY18" fmla="*/ 5886685 h 6186174"/>
              <a:gd name="connsiteX19" fmla="*/ 4073456 w 8636594"/>
              <a:gd name="connsiteY19" fmla="*/ 5861452 h 6186174"/>
              <a:gd name="connsiteX20" fmla="*/ 4110400 w 8636594"/>
              <a:gd name="connsiteY20" fmla="*/ 5835922 h 6186174"/>
              <a:gd name="connsiteX21" fmla="*/ 4146933 w 8636594"/>
              <a:gd name="connsiteY21" fmla="*/ 5810100 h 6186174"/>
              <a:gd name="connsiteX22" fmla="*/ 4183061 w 8636594"/>
              <a:gd name="connsiteY22" fmla="*/ 5783988 h 6186174"/>
              <a:gd name="connsiteX23" fmla="*/ 4218791 w 8636594"/>
              <a:gd name="connsiteY23" fmla="*/ 5757591 h 6186174"/>
              <a:gd name="connsiteX24" fmla="*/ 4254129 w 8636594"/>
              <a:gd name="connsiteY24" fmla="*/ 5730912 h 6186174"/>
              <a:gd name="connsiteX25" fmla="*/ 4289081 w 8636594"/>
              <a:gd name="connsiteY25" fmla="*/ 5703955 h 6186174"/>
              <a:gd name="connsiteX26" fmla="*/ 4323654 w 8636594"/>
              <a:gd name="connsiteY26" fmla="*/ 5676722 h 6186174"/>
              <a:gd name="connsiteX27" fmla="*/ 4357854 w 8636594"/>
              <a:gd name="connsiteY27" fmla="*/ 5649218 h 6186174"/>
              <a:gd name="connsiteX28" fmla="*/ 4391688 w 8636594"/>
              <a:gd name="connsiteY28" fmla="*/ 5621446 h 6186174"/>
              <a:gd name="connsiteX29" fmla="*/ 4425162 w 8636594"/>
              <a:gd name="connsiteY29" fmla="*/ 5593409 h 6186174"/>
              <a:gd name="connsiteX30" fmla="*/ 4458281 w 8636594"/>
              <a:gd name="connsiteY30" fmla="*/ 5565111 h 6186174"/>
              <a:gd name="connsiteX31" fmla="*/ 4491053 w 8636594"/>
              <a:gd name="connsiteY31" fmla="*/ 5536556 h 6186174"/>
              <a:gd name="connsiteX32" fmla="*/ 4523484 w 8636594"/>
              <a:gd name="connsiteY32" fmla="*/ 5507747 h 6186174"/>
              <a:gd name="connsiteX33" fmla="*/ 4555580 w 8636594"/>
              <a:gd name="connsiteY33" fmla="*/ 5478687 h 6186174"/>
              <a:gd name="connsiteX34" fmla="*/ 4587347 w 8636594"/>
              <a:gd name="connsiteY34" fmla="*/ 5449380 h 6186174"/>
              <a:gd name="connsiteX35" fmla="*/ 4618793 w 8636594"/>
              <a:gd name="connsiteY35" fmla="*/ 5419830 h 6186174"/>
              <a:gd name="connsiteX36" fmla="*/ 4649922 w 8636594"/>
              <a:gd name="connsiteY36" fmla="*/ 5390040 h 6186174"/>
              <a:gd name="connsiteX37" fmla="*/ 4680742 w 8636594"/>
              <a:gd name="connsiteY37" fmla="*/ 5360014 h 6186174"/>
              <a:gd name="connsiteX38" fmla="*/ 4711259 w 8636594"/>
              <a:gd name="connsiteY38" fmla="*/ 5329755 h 6186174"/>
              <a:gd name="connsiteX39" fmla="*/ 4741478 w 8636594"/>
              <a:gd name="connsiteY39" fmla="*/ 5299266 h 6186174"/>
              <a:gd name="connsiteX40" fmla="*/ 4771408 w 8636594"/>
              <a:gd name="connsiteY40" fmla="*/ 5268551 h 6186174"/>
              <a:gd name="connsiteX41" fmla="*/ 4801053 w 8636594"/>
              <a:gd name="connsiteY41" fmla="*/ 5237614 h 6186174"/>
              <a:gd name="connsiteX42" fmla="*/ 4830420 w 8636594"/>
              <a:gd name="connsiteY42" fmla="*/ 5206458 h 6186174"/>
              <a:gd name="connsiteX43" fmla="*/ 4859516 w 8636594"/>
              <a:gd name="connsiteY43" fmla="*/ 5175087 h 6186174"/>
              <a:gd name="connsiteX44" fmla="*/ 4888347 w 8636594"/>
              <a:gd name="connsiteY44" fmla="*/ 5143504 h 6186174"/>
              <a:gd name="connsiteX45" fmla="*/ 4916919 w 8636594"/>
              <a:gd name="connsiteY45" fmla="*/ 5111713 h 6186174"/>
              <a:gd name="connsiteX46" fmla="*/ 4945238 w 8636594"/>
              <a:gd name="connsiteY46" fmla="*/ 5079717 h 6186174"/>
              <a:gd name="connsiteX47" fmla="*/ 4973311 w 8636594"/>
              <a:gd name="connsiteY47" fmla="*/ 5047519 h 6186174"/>
              <a:gd name="connsiteX48" fmla="*/ 5001145 w 8636594"/>
              <a:gd name="connsiteY48" fmla="*/ 5015124 h 6186174"/>
              <a:gd name="connsiteX49" fmla="*/ 5028745 w 8636594"/>
              <a:gd name="connsiteY49" fmla="*/ 4982535 h 6186174"/>
              <a:gd name="connsiteX50" fmla="*/ 5056117 w 8636594"/>
              <a:gd name="connsiteY50" fmla="*/ 4949755 h 6186174"/>
              <a:gd name="connsiteX51" fmla="*/ 5083269 w 8636594"/>
              <a:gd name="connsiteY51" fmla="*/ 4916787 h 6186174"/>
              <a:gd name="connsiteX52" fmla="*/ 5110207 w 8636594"/>
              <a:gd name="connsiteY52" fmla="*/ 4883636 h 6186174"/>
              <a:gd name="connsiteX53" fmla="*/ 5136937 w 8636594"/>
              <a:gd name="connsiteY53" fmla="*/ 4850305 h 6186174"/>
              <a:gd name="connsiteX54" fmla="*/ 5163464 w 8636594"/>
              <a:gd name="connsiteY54" fmla="*/ 4816797 h 6186174"/>
              <a:gd name="connsiteX55" fmla="*/ 5215940 w 8636594"/>
              <a:gd name="connsiteY55" fmla="*/ 4749265 h 6186174"/>
              <a:gd name="connsiteX56" fmla="*/ 5267684 w 8636594"/>
              <a:gd name="connsiteY56" fmla="*/ 4681068 h 6186174"/>
              <a:gd name="connsiteX57" fmla="*/ 5318748 w 8636594"/>
              <a:gd name="connsiteY57" fmla="*/ 4612234 h 6186174"/>
              <a:gd name="connsiteX58" fmla="*/ 5369182 w 8636594"/>
              <a:gd name="connsiteY58" fmla="*/ 4542793 h 6186174"/>
              <a:gd name="connsiteX59" fmla="*/ 5419038 w 8636594"/>
              <a:gd name="connsiteY59" fmla="*/ 4472771 h 6186174"/>
              <a:gd name="connsiteX60" fmla="*/ 5468365 w 8636594"/>
              <a:gd name="connsiteY60" fmla="*/ 4402196 h 6186174"/>
              <a:gd name="connsiteX61" fmla="*/ 5517215 w 8636594"/>
              <a:gd name="connsiteY61" fmla="*/ 4331098 h 6186174"/>
              <a:gd name="connsiteX62" fmla="*/ 5565637 w 8636594"/>
              <a:gd name="connsiteY62" fmla="*/ 4259503 h 6186174"/>
              <a:gd name="connsiteX63" fmla="*/ 5613684 w 8636594"/>
              <a:gd name="connsiteY63" fmla="*/ 4187441 h 6186174"/>
              <a:gd name="connsiteX64" fmla="*/ 5685160 w 8636594"/>
              <a:gd name="connsiteY64" fmla="*/ 4078531 h 6186174"/>
              <a:gd name="connsiteX65" fmla="*/ 5756074 w 8636594"/>
              <a:gd name="connsiteY65" fmla="*/ 3968727 h 6186174"/>
              <a:gd name="connsiteX66" fmla="*/ 5873483 w 8636594"/>
              <a:gd name="connsiteY66" fmla="*/ 3783989 h 6186174"/>
              <a:gd name="connsiteX67" fmla="*/ 6203209 w 8636594"/>
              <a:gd name="connsiteY67" fmla="*/ 3258640 h 6186174"/>
              <a:gd name="connsiteX68" fmla="*/ 6299430 w 8636594"/>
              <a:gd name="connsiteY68" fmla="*/ 3107321 h 6186174"/>
              <a:gd name="connsiteX69" fmla="*/ 6372650 w 8636594"/>
              <a:gd name="connsiteY69" fmla="*/ 2993735 h 6186174"/>
              <a:gd name="connsiteX70" fmla="*/ 6453197 w 8636594"/>
              <a:gd name="connsiteY70" fmla="*/ 2869788 h 6186174"/>
              <a:gd name="connsiteX71" fmla="*/ 6564167 w 8636594"/>
              <a:gd name="connsiteY71" fmla="*/ 2696807 h 6186174"/>
              <a:gd name="connsiteX72" fmla="*/ 6976233 w 8636594"/>
              <a:gd name="connsiteY72" fmla="*/ 2045274 h 6186174"/>
              <a:gd name="connsiteX73" fmla="*/ 7086755 w 8636594"/>
              <a:gd name="connsiteY73" fmla="*/ 1872743 h 6186174"/>
              <a:gd name="connsiteX74" fmla="*/ 7170279 w 8636594"/>
              <a:gd name="connsiteY74" fmla="*/ 1744202 h 6186174"/>
              <a:gd name="connsiteX75" fmla="*/ 7226351 w 8636594"/>
              <a:gd name="connsiteY75" fmla="*/ 1659017 h 6186174"/>
              <a:gd name="connsiteX76" fmla="*/ 7282789 w 8636594"/>
              <a:gd name="connsiteY76" fmla="*/ 1574303 h 6186174"/>
              <a:gd name="connsiteX77" fmla="*/ 7339643 w 8636594"/>
              <a:gd name="connsiteY77" fmla="*/ 1490113 h 6186174"/>
              <a:gd name="connsiteX78" fmla="*/ 7396957 w 8636594"/>
              <a:gd name="connsiteY78" fmla="*/ 1406503 h 6186174"/>
              <a:gd name="connsiteX79" fmla="*/ 7454781 w 8636594"/>
              <a:gd name="connsiteY79" fmla="*/ 1323526 h 6186174"/>
              <a:gd name="connsiteX80" fmla="*/ 7513161 w 8636594"/>
              <a:gd name="connsiteY80" fmla="*/ 1241237 h 6186174"/>
              <a:gd name="connsiteX81" fmla="*/ 7572144 w 8636594"/>
              <a:gd name="connsiteY81" fmla="*/ 1159689 h 6186174"/>
              <a:gd name="connsiteX82" fmla="*/ 7601877 w 8636594"/>
              <a:gd name="connsiteY82" fmla="*/ 1119210 h 6186174"/>
              <a:gd name="connsiteX83" fmla="*/ 7631779 w 8636594"/>
              <a:gd name="connsiteY83" fmla="*/ 1078937 h 6186174"/>
              <a:gd name="connsiteX84" fmla="*/ 7661855 w 8636594"/>
              <a:gd name="connsiteY84" fmla="*/ 1038876 h 6186174"/>
              <a:gd name="connsiteX85" fmla="*/ 7692111 w 8636594"/>
              <a:gd name="connsiteY85" fmla="*/ 999035 h 6186174"/>
              <a:gd name="connsiteX86" fmla="*/ 7722554 w 8636594"/>
              <a:gd name="connsiteY86" fmla="*/ 959419 h 6186174"/>
              <a:gd name="connsiteX87" fmla="*/ 7753190 w 8636594"/>
              <a:gd name="connsiteY87" fmla="*/ 920037 h 6186174"/>
              <a:gd name="connsiteX88" fmla="*/ 7784023 w 8636594"/>
              <a:gd name="connsiteY88" fmla="*/ 880894 h 6186174"/>
              <a:gd name="connsiteX89" fmla="*/ 7815061 w 8636594"/>
              <a:gd name="connsiteY89" fmla="*/ 841997 h 6186174"/>
              <a:gd name="connsiteX90" fmla="*/ 7846308 w 8636594"/>
              <a:gd name="connsiteY90" fmla="*/ 803354 h 6186174"/>
              <a:gd name="connsiteX91" fmla="*/ 7877772 w 8636594"/>
              <a:gd name="connsiteY91" fmla="*/ 764970 h 6186174"/>
              <a:gd name="connsiteX92" fmla="*/ 7909458 w 8636594"/>
              <a:gd name="connsiteY92" fmla="*/ 726853 h 6186174"/>
              <a:gd name="connsiteX93" fmla="*/ 7941371 w 8636594"/>
              <a:gd name="connsiteY93" fmla="*/ 689010 h 6186174"/>
              <a:gd name="connsiteX94" fmla="*/ 7973518 w 8636594"/>
              <a:gd name="connsiteY94" fmla="*/ 651447 h 6186174"/>
              <a:gd name="connsiteX95" fmla="*/ 8005905 w 8636594"/>
              <a:gd name="connsiteY95" fmla="*/ 614171 h 6186174"/>
              <a:gd name="connsiteX96" fmla="*/ 8038538 w 8636594"/>
              <a:gd name="connsiteY96" fmla="*/ 577189 h 6186174"/>
              <a:gd name="connsiteX97" fmla="*/ 8071421 w 8636594"/>
              <a:gd name="connsiteY97" fmla="*/ 540507 h 6186174"/>
              <a:gd name="connsiteX98" fmla="*/ 8104563 w 8636594"/>
              <a:gd name="connsiteY98" fmla="*/ 504132 h 6186174"/>
              <a:gd name="connsiteX99" fmla="*/ 8137967 w 8636594"/>
              <a:gd name="connsiteY99" fmla="*/ 468072 h 6186174"/>
              <a:gd name="connsiteX100" fmla="*/ 8171641 w 8636594"/>
              <a:gd name="connsiteY100" fmla="*/ 432332 h 6186174"/>
              <a:gd name="connsiteX101" fmla="*/ 8205590 w 8636594"/>
              <a:gd name="connsiteY101" fmla="*/ 396920 h 6186174"/>
              <a:gd name="connsiteX102" fmla="*/ 8239820 w 8636594"/>
              <a:gd name="connsiteY102" fmla="*/ 361843 h 6186174"/>
              <a:gd name="connsiteX103" fmla="*/ 8274337 w 8636594"/>
              <a:gd name="connsiteY103" fmla="*/ 327107 h 6186174"/>
              <a:gd name="connsiteX104" fmla="*/ 8309147 w 8636594"/>
              <a:gd name="connsiteY104" fmla="*/ 292718 h 6186174"/>
              <a:gd name="connsiteX105" fmla="*/ 8344256 w 8636594"/>
              <a:gd name="connsiteY105" fmla="*/ 258685 h 6186174"/>
              <a:gd name="connsiteX106" fmla="*/ 8379669 w 8636594"/>
              <a:gd name="connsiteY106" fmla="*/ 225013 h 6186174"/>
              <a:gd name="connsiteX107" fmla="*/ 8415394 w 8636594"/>
              <a:gd name="connsiteY107" fmla="*/ 191709 h 6186174"/>
              <a:gd name="connsiteX108" fmla="*/ 8451434 w 8636594"/>
              <a:gd name="connsiteY108" fmla="*/ 158780 h 6186174"/>
              <a:gd name="connsiteX109" fmla="*/ 8487798 w 8636594"/>
              <a:gd name="connsiteY109" fmla="*/ 126233 h 6186174"/>
              <a:gd name="connsiteX110" fmla="*/ 8524489 w 8636594"/>
              <a:gd name="connsiteY110" fmla="*/ 94075 h 6186174"/>
              <a:gd name="connsiteX111" fmla="*/ 8561515 w 8636594"/>
              <a:gd name="connsiteY111" fmla="*/ 62312 h 6186174"/>
              <a:gd name="connsiteX112" fmla="*/ 8598881 w 8636594"/>
              <a:gd name="connsiteY112" fmla="*/ 30951 h 6186174"/>
              <a:gd name="connsiteX113" fmla="*/ 8636594 w 8636594"/>
              <a:gd name="connsiteY113" fmla="*/ 0 h 6186174"/>
              <a:gd name="connsiteX0" fmla="*/ 8636594 w 8636594"/>
              <a:gd name="connsiteY0" fmla="*/ 0 h 6165110"/>
              <a:gd name="connsiteX1" fmla="*/ 5293 w 8636594"/>
              <a:gd name="connsiteY1" fmla="*/ 0 h 6165110"/>
              <a:gd name="connsiteX2" fmla="*/ 0 w 8636594"/>
              <a:gd name="connsiteY2" fmla="*/ 5587843 h 6165110"/>
              <a:gd name="connsiteX3" fmla="*/ 1594033 w 8636594"/>
              <a:gd name="connsiteY3" fmla="*/ 5600057 h 6165110"/>
              <a:gd name="connsiteX4" fmla="*/ 1686068 w 8636594"/>
              <a:gd name="connsiteY4" fmla="*/ 5599745 h 6165110"/>
              <a:gd name="connsiteX5" fmla="*/ 3552910 w 8636594"/>
              <a:gd name="connsiteY5" fmla="*/ 6165110 h 6165110"/>
              <a:gd name="connsiteX6" fmla="*/ 3595773 w 8636594"/>
              <a:gd name="connsiteY6" fmla="*/ 6143704 h 6165110"/>
              <a:gd name="connsiteX7" fmla="*/ 3638142 w 8636594"/>
              <a:gd name="connsiteY7" fmla="*/ 6121960 h 6165110"/>
              <a:gd name="connsiteX8" fmla="*/ 3680024 w 8636594"/>
              <a:gd name="connsiteY8" fmla="*/ 6099881 h 6165110"/>
              <a:gd name="connsiteX9" fmla="*/ 3721426 w 8636594"/>
              <a:gd name="connsiteY9" fmla="*/ 6077471 h 6165110"/>
              <a:gd name="connsiteX10" fmla="*/ 3762353 w 8636594"/>
              <a:gd name="connsiteY10" fmla="*/ 6054733 h 6165110"/>
              <a:gd name="connsiteX11" fmla="*/ 3802812 w 8636594"/>
              <a:gd name="connsiteY11" fmla="*/ 6031671 h 6165110"/>
              <a:gd name="connsiteX12" fmla="*/ 3842810 w 8636594"/>
              <a:gd name="connsiteY12" fmla="*/ 6008288 h 6165110"/>
              <a:gd name="connsiteX13" fmla="*/ 3882352 w 8636594"/>
              <a:gd name="connsiteY13" fmla="*/ 5984588 h 6165110"/>
              <a:gd name="connsiteX14" fmla="*/ 3921445 w 8636594"/>
              <a:gd name="connsiteY14" fmla="*/ 5960574 h 6165110"/>
              <a:gd name="connsiteX15" fmla="*/ 3960096 w 8636594"/>
              <a:gd name="connsiteY15" fmla="*/ 5936250 h 6165110"/>
              <a:gd name="connsiteX16" fmla="*/ 3998311 w 8636594"/>
              <a:gd name="connsiteY16" fmla="*/ 5911619 h 6165110"/>
              <a:gd name="connsiteX17" fmla="*/ 4036095 w 8636594"/>
              <a:gd name="connsiteY17" fmla="*/ 5886685 h 6165110"/>
              <a:gd name="connsiteX18" fmla="*/ 4073456 w 8636594"/>
              <a:gd name="connsiteY18" fmla="*/ 5861452 h 6165110"/>
              <a:gd name="connsiteX19" fmla="*/ 4110400 w 8636594"/>
              <a:gd name="connsiteY19" fmla="*/ 5835922 h 6165110"/>
              <a:gd name="connsiteX20" fmla="*/ 4146933 w 8636594"/>
              <a:gd name="connsiteY20" fmla="*/ 5810100 h 6165110"/>
              <a:gd name="connsiteX21" fmla="*/ 4183061 w 8636594"/>
              <a:gd name="connsiteY21" fmla="*/ 5783988 h 6165110"/>
              <a:gd name="connsiteX22" fmla="*/ 4218791 w 8636594"/>
              <a:gd name="connsiteY22" fmla="*/ 5757591 h 6165110"/>
              <a:gd name="connsiteX23" fmla="*/ 4254129 w 8636594"/>
              <a:gd name="connsiteY23" fmla="*/ 5730912 h 6165110"/>
              <a:gd name="connsiteX24" fmla="*/ 4289081 w 8636594"/>
              <a:gd name="connsiteY24" fmla="*/ 5703955 h 6165110"/>
              <a:gd name="connsiteX25" fmla="*/ 4323654 w 8636594"/>
              <a:gd name="connsiteY25" fmla="*/ 5676722 h 6165110"/>
              <a:gd name="connsiteX26" fmla="*/ 4357854 w 8636594"/>
              <a:gd name="connsiteY26" fmla="*/ 5649218 h 6165110"/>
              <a:gd name="connsiteX27" fmla="*/ 4391688 w 8636594"/>
              <a:gd name="connsiteY27" fmla="*/ 5621446 h 6165110"/>
              <a:gd name="connsiteX28" fmla="*/ 4425162 w 8636594"/>
              <a:gd name="connsiteY28" fmla="*/ 5593409 h 6165110"/>
              <a:gd name="connsiteX29" fmla="*/ 4458281 w 8636594"/>
              <a:gd name="connsiteY29" fmla="*/ 5565111 h 6165110"/>
              <a:gd name="connsiteX30" fmla="*/ 4491053 w 8636594"/>
              <a:gd name="connsiteY30" fmla="*/ 5536556 h 6165110"/>
              <a:gd name="connsiteX31" fmla="*/ 4523484 w 8636594"/>
              <a:gd name="connsiteY31" fmla="*/ 5507747 h 6165110"/>
              <a:gd name="connsiteX32" fmla="*/ 4555580 w 8636594"/>
              <a:gd name="connsiteY32" fmla="*/ 5478687 h 6165110"/>
              <a:gd name="connsiteX33" fmla="*/ 4587347 w 8636594"/>
              <a:gd name="connsiteY33" fmla="*/ 5449380 h 6165110"/>
              <a:gd name="connsiteX34" fmla="*/ 4618793 w 8636594"/>
              <a:gd name="connsiteY34" fmla="*/ 5419830 h 6165110"/>
              <a:gd name="connsiteX35" fmla="*/ 4649922 w 8636594"/>
              <a:gd name="connsiteY35" fmla="*/ 5390040 h 6165110"/>
              <a:gd name="connsiteX36" fmla="*/ 4680742 w 8636594"/>
              <a:gd name="connsiteY36" fmla="*/ 5360014 h 6165110"/>
              <a:gd name="connsiteX37" fmla="*/ 4711259 w 8636594"/>
              <a:gd name="connsiteY37" fmla="*/ 5329755 h 6165110"/>
              <a:gd name="connsiteX38" fmla="*/ 4741478 w 8636594"/>
              <a:gd name="connsiteY38" fmla="*/ 5299266 h 6165110"/>
              <a:gd name="connsiteX39" fmla="*/ 4771408 w 8636594"/>
              <a:gd name="connsiteY39" fmla="*/ 5268551 h 6165110"/>
              <a:gd name="connsiteX40" fmla="*/ 4801053 w 8636594"/>
              <a:gd name="connsiteY40" fmla="*/ 5237614 h 6165110"/>
              <a:gd name="connsiteX41" fmla="*/ 4830420 w 8636594"/>
              <a:gd name="connsiteY41" fmla="*/ 5206458 h 6165110"/>
              <a:gd name="connsiteX42" fmla="*/ 4859516 w 8636594"/>
              <a:gd name="connsiteY42" fmla="*/ 5175087 h 6165110"/>
              <a:gd name="connsiteX43" fmla="*/ 4888347 w 8636594"/>
              <a:gd name="connsiteY43" fmla="*/ 5143504 h 6165110"/>
              <a:gd name="connsiteX44" fmla="*/ 4916919 w 8636594"/>
              <a:gd name="connsiteY44" fmla="*/ 5111713 h 6165110"/>
              <a:gd name="connsiteX45" fmla="*/ 4945238 w 8636594"/>
              <a:gd name="connsiteY45" fmla="*/ 5079717 h 6165110"/>
              <a:gd name="connsiteX46" fmla="*/ 4973311 w 8636594"/>
              <a:gd name="connsiteY46" fmla="*/ 5047519 h 6165110"/>
              <a:gd name="connsiteX47" fmla="*/ 5001145 w 8636594"/>
              <a:gd name="connsiteY47" fmla="*/ 5015124 h 6165110"/>
              <a:gd name="connsiteX48" fmla="*/ 5028745 w 8636594"/>
              <a:gd name="connsiteY48" fmla="*/ 4982535 h 6165110"/>
              <a:gd name="connsiteX49" fmla="*/ 5056117 w 8636594"/>
              <a:gd name="connsiteY49" fmla="*/ 4949755 h 6165110"/>
              <a:gd name="connsiteX50" fmla="*/ 5083269 w 8636594"/>
              <a:gd name="connsiteY50" fmla="*/ 4916787 h 6165110"/>
              <a:gd name="connsiteX51" fmla="*/ 5110207 w 8636594"/>
              <a:gd name="connsiteY51" fmla="*/ 4883636 h 6165110"/>
              <a:gd name="connsiteX52" fmla="*/ 5136937 w 8636594"/>
              <a:gd name="connsiteY52" fmla="*/ 4850305 h 6165110"/>
              <a:gd name="connsiteX53" fmla="*/ 5163464 w 8636594"/>
              <a:gd name="connsiteY53" fmla="*/ 4816797 h 6165110"/>
              <a:gd name="connsiteX54" fmla="*/ 5215940 w 8636594"/>
              <a:gd name="connsiteY54" fmla="*/ 4749265 h 6165110"/>
              <a:gd name="connsiteX55" fmla="*/ 5267684 w 8636594"/>
              <a:gd name="connsiteY55" fmla="*/ 4681068 h 6165110"/>
              <a:gd name="connsiteX56" fmla="*/ 5318748 w 8636594"/>
              <a:gd name="connsiteY56" fmla="*/ 4612234 h 6165110"/>
              <a:gd name="connsiteX57" fmla="*/ 5369182 w 8636594"/>
              <a:gd name="connsiteY57" fmla="*/ 4542793 h 6165110"/>
              <a:gd name="connsiteX58" fmla="*/ 5419038 w 8636594"/>
              <a:gd name="connsiteY58" fmla="*/ 4472771 h 6165110"/>
              <a:gd name="connsiteX59" fmla="*/ 5468365 w 8636594"/>
              <a:gd name="connsiteY59" fmla="*/ 4402196 h 6165110"/>
              <a:gd name="connsiteX60" fmla="*/ 5517215 w 8636594"/>
              <a:gd name="connsiteY60" fmla="*/ 4331098 h 6165110"/>
              <a:gd name="connsiteX61" fmla="*/ 5565637 w 8636594"/>
              <a:gd name="connsiteY61" fmla="*/ 4259503 h 6165110"/>
              <a:gd name="connsiteX62" fmla="*/ 5613684 w 8636594"/>
              <a:gd name="connsiteY62" fmla="*/ 4187441 h 6165110"/>
              <a:gd name="connsiteX63" fmla="*/ 5685160 w 8636594"/>
              <a:gd name="connsiteY63" fmla="*/ 4078531 h 6165110"/>
              <a:gd name="connsiteX64" fmla="*/ 5756074 w 8636594"/>
              <a:gd name="connsiteY64" fmla="*/ 3968727 h 6165110"/>
              <a:gd name="connsiteX65" fmla="*/ 5873483 w 8636594"/>
              <a:gd name="connsiteY65" fmla="*/ 3783989 h 6165110"/>
              <a:gd name="connsiteX66" fmla="*/ 6203209 w 8636594"/>
              <a:gd name="connsiteY66" fmla="*/ 3258640 h 6165110"/>
              <a:gd name="connsiteX67" fmla="*/ 6299430 w 8636594"/>
              <a:gd name="connsiteY67" fmla="*/ 3107321 h 6165110"/>
              <a:gd name="connsiteX68" fmla="*/ 6372650 w 8636594"/>
              <a:gd name="connsiteY68" fmla="*/ 2993735 h 6165110"/>
              <a:gd name="connsiteX69" fmla="*/ 6453197 w 8636594"/>
              <a:gd name="connsiteY69" fmla="*/ 2869788 h 6165110"/>
              <a:gd name="connsiteX70" fmla="*/ 6564167 w 8636594"/>
              <a:gd name="connsiteY70" fmla="*/ 2696807 h 6165110"/>
              <a:gd name="connsiteX71" fmla="*/ 6976233 w 8636594"/>
              <a:gd name="connsiteY71" fmla="*/ 2045274 h 6165110"/>
              <a:gd name="connsiteX72" fmla="*/ 7086755 w 8636594"/>
              <a:gd name="connsiteY72" fmla="*/ 1872743 h 6165110"/>
              <a:gd name="connsiteX73" fmla="*/ 7170279 w 8636594"/>
              <a:gd name="connsiteY73" fmla="*/ 1744202 h 6165110"/>
              <a:gd name="connsiteX74" fmla="*/ 7226351 w 8636594"/>
              <a:gd name="connsiteY74" fmla="*/ 1659017 h 6165110"/>
              <a:gd name="connsiteX75" fmla="*/ 7282789 w 8636594"/>
              <a:gd name="connsiteY75" fmla="*/ 1574303 h 6165110"/>
              <a:gd name="connsiteX76" fmla="*/ 7339643 w 8636594"/>
              <a:gd name="connsiteY76" fmla="*/ 1490113 h 6165110"/>
              <a:gd name="connsiteX77" fmla="*/ 7396957 w 8636594"/>
              <a:gd name="connsiteY77" fmla="*/ 1406503 h 6165110"/>
              <a:gd name="connsiteX78" fmla="*/ 7454781 w 8636594"/>
              <a:gd name="connsiteY78" fmla="*/ 1323526 h 6165110"/>
              <a:gd name="connsiteX79" fmla="*/ 7513161 w 8636594"/>
              <a:gd name="connsiteY79" fmla="*/ 1241237 h 6165110"/>
              <a:gd name="connsiteX80" fmla="*/ 7572144 w 8636594"/>
              <a:gd name="connsiteY80" fmla="*/ 1159689 h 6165110"/>
              <a:gd name="connsiteX81" fmla="*/ 7601877 w 8636594"/>
              <a:gd name="connsiteY81" fmla="*/ 1119210 h 6165110"/>
              <a:gd name="connsiteX82" fmla="*/ 7631779 w 8636594"/>
              <a:gd name="connsiteY82" fmla="*/ 1078937 h 6165110"/>
              <a:gd name="connsiteX83" fmla="*/ 7661855 w 8636594"/>
              <a:gd name="connsiteY83" fmla="*/ 1038876 h 6165110"/>
              <a:gd name="connsiteX84" fmla="*/ 7692111 w 8636594"/>
              <a:gd name="connsiteY84" fmla="*/ 999035 h 6165110"/>
              <a:gd name="connsiteX85" fmla="*/ 7722554 w 8636594"/>
              <a:gd name="connsiteY85" fmla="*/ 959419 h 6165110"/>
              <a:gd name="connsiteX86" fmla="*/ 7753190 w 8636594"/>
              <a:gd name="connsiteY86" fmla="*/ 920037 h 6165110"/>
              <a:gd name="connsiteX87" fmla="*/ 7784023 w 8636594"/>
              <a:gd name="connsiteY87" fmla="*/ 880894 h 6165110"/>
              <a:gd name="connsiteX88" fmla="*/ 7815061 w 8636594"/>
              <a:gd name="connsiteY88" fmla="*/ 841997 h 6165110"/>
              <a:gd name="connsiteX89" fmla="*/ 7846308 w 8636594"/>
              <a:gd name="connsiteY89" fmla="*/ 803354 h 6165110"/>
              <a:gd name="connsiteX90" fmla="*/ 7877772 w 8636594"/>
              <a:gd name="connsiteY90" fmla="*/ 764970 h 6165110"/>
              <a:gd name="connsiteX91" fmla="*/ 7909458 w 8636594"/>
              <a:gd name="connsiteY91" fmla="*/ 726853 h 6165110"/>
              <a:gd name="connsiteX92" fmla="*/ 7941371 w 8636594"/>
              <a:gd name="connsiteY92" fmla="*/ 689010 h 6165110"/>
              <a:gd name="connsiteX93" fmla="*/ 7973518 w 8636594"/>
              <a:gd name="connsiteY93" fmla="*/ 651447 h 6165110"/>
              <a:gd name="connsiteX94" fmla="*/ 8005905 w 8636594"/>
              <a:gd name="connsiteY94" fmla="*/ 614171 h 6165110"/>
              <a:gd name="connsiteX95" fmla="*/ 8038538 w 8636594"/>
              <a:gd name="connsiteY95" fmla="*/ 577189 h 6165110"/>
              <a:gd name="connsiteX96" fmla="*/ 8071421 w 8636594"/>
              <a:gd name="connsiteY96" fmla="*/ 540507 h 6165110"/>
              <a:gd name="connsiteX97" fmla="*/ 8104563 w 8636594"/>
              <a:gd name="connsiteY97" fmla="*/ 504132 h 6165110"/>
              <a:gd name="connsiteX98" fmla="*/ 8137967 w 8636594"/>
              <a:gd name="connsiteY98" fmla="*/ 468072 h 6165110"/>
              <a:gd name="connsiteX99" fmla="*/ 8171641 w 8636594"/>
              <a:gd name="connsiteY99" fmla="*/ 432332 h 6165110"/>
              <a:gd name="connsiteX100" fmla="*/ 8205590 w 8636594"/>
              <a:gd name="connsiteY100" fmla="*/ 396920 h 6165110"/>
              <a:gd name="connsiteX101" fmla="*/ 8239820 w 8636594"/>
              <a:gd name="connsiteY101" fmla="*/ 361843 h 6165110"/>
              <a:gd name="connsiteX102" fmla="*/ 8274337 w 8636594"/>
              <a:gd name="connsiteY102" fmla="*/ 327107 h 6165110"/>
              <a:gd name="connsiteX103" fmla="*/ 8309147 w 8636594"/>
              <a:gd name="connsiteY103" fmla="*/ 292718 h 6165110"/>
              <a:gd name="connsiteX104" fmla="*/ 8344256 w 8636594"/>
              <a:gd name="connsiteY104" fmla="*/ 258685 h 6165110"/>
              <a:gd name="connsiteX105" fmla="*/ 8379669 w 8636594"/>
              <a:gd name="connsiteY105" fmla="*/ 225013 h 6165110"/>
              <a:gd name="connsiteX106" fmla="*/ 8415394 w 8636594"/>
              <a:gd name="connsiteY106" fmla="*/ 191709 h 6165110"/>
              <a:gd name="connsiteX107" fmla="*/ 8451434 w 8636594"/>
              <a:gd name="connsiteY107" fmla="*/ 158780 h 6165110"/>
              <a:gd name="connsiteX108" fmla="*/ 8487798 w 8636594"/>
              <a:gd name="connsiteY108" fmla="*/ 126233 h 6165110"/>
              <a:gd name="connsiteX109" fmla="*/ 8524489 w 8636594"/>
              <a:gd name="connsiteY109" fmla="*/ 94075 h 6165110"/>
              <a:gd name="connsiteX110" fmla="*/ 8561515 w 8636594"/>
              <a:gd name="connsiteY110" fmla="*/ 62312 h 6165110"/>
              <a:gd name="connsiteX111" fmla="*/ 8598881 w 8636594"/>
              <a:gd name="connsiteY111" fmla="*/ 30951 h 6165110"/>
              <a:gd name="connsiteX112" fmla="*/ 8636594 w 8636594"/>
              <a:gd name="connsiteY112" fmla="*/ 0 h 6165110"/>
              <a:gd name="connsiteX0" fmla="*/ 8636594 w 8636594"/>
              <a:gd name="connsiteY0" fmla="*/ 0 h 6143704"/>
              <a:gd name="connsiteX1" fmla="*/ 5293 w 8636594"/>
              <a:gd name="connsiteY1" fmla="*/ 0 h 6143704"/>
              <a:gd name="connsiteX2" fmla="*/ 0 w 8636594"/>
              <a:gd name="connsiteY2" fmla="*/ 5587843 h 6143704"/>
              <a:gd name="connsiteX3" fmla="*/ 1594033 w 8636594"/>
              <a:gd name="connsiteY3" fmla="*/ 5600057 h 6143704"/>
              <a:gd name="connsiteX4" fmla="*/ 1686068 w 8636594"/>
              <a:gd name="connsiteY4" fmla="*/ 5599745 h 6143704"/>
              <a:gd name="connsiteX5" fmla="*/ 3595773 w 8636594"/>
              <a:gd name="connsiteY5" fmla="*/ 6143704 h 6143704"/>
              <a:gd name="connsiteX6" fmla="*/ 3638142 w 8636594"/>
              <a:gd name="connsiteY6" fmla="*/ 6121960 h 6143704"/>
              <a:gd name="connsiteX7" fmla="*/ 3680024 w 8636594"/>
              <a:gd name="connsiteY7" fmla="*/ 6099881 h 6143704"/>
              <a:gd name="connsiteX8" fmla="*/ 3721426 w 8636594"/>
              <a:gd name="connsiteY8" fmla="*/ 6077471 h 6143704"/>
              <a:gd name="connsiteX9" fmla="*/ 3762353 w 8636594"/>
              <a:gd name="connsiteY9" fmla="*/ 6054733 h 6143704"/>
              <a:gd name="connsiteX10" fmla="*/ 3802812 w 8636594"/>
              <a:gd name="connsiteY10" fmla="*/ 6031671 h 6143704"/>
              <a:gd name="connsiteX11" fmla="*/ 3842810 w 8636594"/>
              <a:gd name="connsiteY11" fmla="*/ 6008288 h 6143704"/>
              <a:gd name="connsiteX12" fmla="*/ 3882352 w 8636594"/>
              <a:gd name="connsiteY12" fmla="*/ 5984588 h 6143704"/>
              <a:gd name="connsiteX13" fmla="*/ 3921445 w 8636594"/>
              <a:gd name="connsiteY13" fmla="*/ 5960574 h 6143704"/>
              <a:gd name="connsiteX14" fmla="*/ 3960096 w 8636594"/>
              <a:gd name="connsiteY14" fmla="*/ 5936250 h 6143704"/>
              <a:gd name="connsiteX15" fmla="*/ 3998311 w 8636594"/>
              <a:gd name="connsiteY15" fmla="*/ 5911619 h 6143704"/>
              <a:gd name="connsiteX16" fmla="*/ 4036095 w 8636594"/>
              <a:gd name="connsiteY16" fmla="*/ 5886685 h 6143704"/>
              <a:gd name="connsiteX17" fmla="*/ 4073456 w 8636594"/>
              <a:gd name="connsiteY17" fmla="*/ 5861452 h 6143704"/>
              <a:gd name="connsiteX18" fmla="*/ 4110400 w 8636594"/>
              <a:gd name="connsiteY18" fmla="*/ 5835922 h 6143704"/>
              <a:gd name="connsiteX19" fmla="*/ 4146933 w 8636594"/>
              <a:gd name="connsiteY19" fmla="*/ 5810100 h 6143704"/>
              <a:gd name="connsiteX20" fmla="*/ 4183061 w 8636594"/>
              <a:gd name="connsiteY20" fmla="*/ 5783988 h 6143704"/>
              <a:gd name="connsiteX21" fmla="*/ 4218791 w 8636594"/>
              <a:gd name="connsiteY21" fmla="*/ 5757591 h 6143704"/>
              <a:gd name="connsiteX22" fmla="*/ 4254129 w 8636594"/>
              <a:gd name="connsiteY22" fmla="*/ 5730912 h 6143704"/>
              <a:gd name="connsiteX23" fmla="*/ 4289081 w 8636594"/>
              <a:gd name="connsiteY23" fmla="*/ 5703955 h 6143704"/>
              <a:gd name="connsiteX24" fmla="*/ 4323654 w 8636594"/>
              <a:gd name="connsiteY24" fmla="*/ 5676722 h 6143704"/>
              <a:gd name="connsiteX25" fmla="*/ 4357854 w 8636594"/>
              <a:gd name="connsiteY25" fmla="*/ 5649218 h 6143704"/>
              <a:gd name="connsiteX26" fmla="*/ 4391688 w 8636594"/>
              <a:gd name="connsiteY26" fmla="*/ 5621446 h 6143704"/>
              <a:gd name="connsiteX27" fmla="*/ 4425162 w 8636594"/>
              <a:gd name="connsiteY27" fmla="*/ 5593409 h 6143704"/>
              <a:gd name="connsiteX28" fmla="*/ 4458281 w 8636594"/>
              <a:gd name="connsiteY28" fmla="*/ 5565111 h 6143704"/>
              <a:gd name="connsiteX29" fmla="*/ 4491053 w 8636594"/>
              <a:gd name="connsiteY29" fmla="*/ 5536556 h 6143704"/>
              <a:gd name="connsiteX30" fmla="*/ 4523484 w 8636594"/>
              <a:gd name="connsiteY30" fmla="*/ 5507747 h 6143704"/>
              <a:gd name="connsiteX31" fmla="*/ 4555580 w 8636594"/>
              <a:gd name="connsiteY31" fmla="*/ 5478687 h 6143704"/>
              <a:gd name="connsiteX32" fmla="*/ 4587347 w 8636594"/>
              <a:gd name="connsiteY32" fmla="*/ 5449380 h 6143704"/>
              <a:gd name="connsiteX33" fmla="*/ 4618793 w 8636594"/>
              <a:gd name="connsiteY33" fmla="*/ 5419830 h 6143704"/>
              <a:gd name="connsiteX34" fmla="*/ 4649922 w 8636594"/>
              <a:gd name="connsiteY34" fmla="*/ 5390040 h 6143704"/>
              <a:gd name="connsiteX35" fmla="*/ 4680742 w 8636594"/>
              <a:gd name="connsiteY35" fmla="*/ 5360014 h 6143704"/>
              <a:gd name="connsiteX36" fmla="*/ 4711259 w 8636594"/>
              <a:gd name="connsiteY36" fmla="*/ 5329755 h 6143704"/>
              <a:gd name="connsiteX37" fmla="*/ 4741478 w 8636594"/>
              <a:gd name="connsiteY37" fmla="*/ 5299266 h 6143704"/>
              <a:gd name="connsiteX38" fmla="*/ 4771408 w 8636594"/>
              <a:gd name="connsiteY38" fmla="*/ 5268551 h 6143704"/>
              <a:gd name="connsiteX39" fmla="*/ 4801053 w 8636594"/>
              <a:gd name="connsiteY39" fmla="*/ 5237614 h 6143704"/>
              <a:gd name="connsiteX40" fmla="*/ 4830420 w 8636594"/>
              <a:gd name="connsiteY40" fmla="*/ 5206458 h 6143704"/>
              <a:gd name="connsiteX41" fmla="*/ 4859516 w 8636594"/>
              <a:gd name="connsiteY41" fmla="*/ 5175087 h 6143704"/>
              <a:gd name="connsiteX42" fmla="*/ 4888347 w 8636594"/>
              <a:gd name="connsiteY42" fmla="*/ 5143504 h 6143704"/>
              <a:gd name="connsiteX43" fmla="*/ 4916919 w 8636594"/>
              <a:gd name="connsiteY43" fmla="*/ 5111713 h 6143704"/>
              <a:gd name="connsiteX44" fmla="*/ 4945238 w 8636594"/>
              <a:gd name="connsiteY44" fmla="*/ 5079717 h 6143704"/>
              <a:gd name="connsiteX45" fmla="*/ 4973311 w 8636594"/>
              <a:gd name="connsiteY45" fmla="*/ 5047519 h 6143704"/>
              <a:gd name="connsiteX46" fmla="*/ 5001145 w 8636594"/>
              <a:gd name="connsiteY46" fmla="*/ 5015124 h 6143704"/>
              <a:gd name="connsiteX47" fmla="*/ 5028745 w 8636594"/>
              <a:gd name="connsiteY47" fmla="*/ 4982535 h 6143704"/>
              <a:gd name="connsiteX48" fmla="*/ 5056117 w 8636594"/>
              <a:gd name="connsiteY48" fmla="*/ 4949755 h 6143704"/>
              <a:gd name="connsiteX49" fmla="*/ 5083269 w 8636594"/>
              <a:gd name="connsiteY49" fmla="*/ 4916787 h 6143704"/>
              <a:gd name="connsiteX50" fmla="*/ 5110207 w 8636594"/>
              <a:gd name="connsiteY50" fmla="*/ 4883636 h 6143704"/>
              <a:gd name="connsiteX51" fmla="*/ 5136937 w 8636594"/>
              <a:gd name="connsiteY51" fmla="*/ 4850305 h 6143704"/>
              <a:gd name="connsiteX52" fmla="*/ 5163464 w 8636594"/>
              <a:gd name="connsiteY52" fmla="*/ 4816797 h 6143704"/>
              <a:gd name="connsiteX53" fmla="*/ 5215940 w 8636594"/>
              <a:gd name="connsiteY53" fmla="*/ 4749265 h 6143704"/>
              <a:gd name="connsiteX54" fmla="*/ 5267684 w 8636594"/>
              <a:gd name="connsiteY54" fmla="*/ 4681068 h 6143704"/>
              <a:gd name="connsiteX55" fmla="*/ 5318748 w 8636594"/>
              <a:gd name="connsiteY55" fmla="*/ 4612234 h 6143704"/>
              <a:gd name="connsiteX56" fmla="*/ 5369182 w 8636594"/>
              <a:gd name="connsiteY56" fmla="*/ 4542793 h 6143704"/>
              <a:gd name="connsiteX57" fmla="*/ 5419038 w 8636594"/>
              <a:gd name="connsiteY57" fmla="*/ 4472771 h 6143704"/>
              <a:gd name="connsiteX58" fmla="*/ 5468365 w 8636594"/>
              <a:gd name="connsiteY58" fmla="*/ 4402196 h 6143704"/>
              <a:gd name="connsiteX59" fmla="*/ 5517215 w 8636594"/>
              <a:gd name="connsiteY59" fmla="*/ 4331098 h 6143704"/>
              <a:gd name="connsiteX60" fmla="*/ 5565637 w 8636594"/>
              <a:gd name="connsiteY60" fmla="*/ 4259503 h 6143704"/>
              <a:gd name="connsiteX61" fmla="*/ 5613684 w 8636594"/>
              <a:gd name="connsiteY61" fmla="*/ 4187441 h 6143704"/>
              <a:gd name="connsiteX62" fmla="*/ 5685160 w 8636594"/>
              <a:gd name="connsiteY62" fmla="*/ 4078531 h 6143704"/>
              <a:gd name="connsiteX63" fmla="*/ 5756074 w 8636594"/>
              <a:gd name="connsiteY63" fmla="*/ 3968727 h 6143704"/>
              <a:gd name="connsiteX64" fmla="*/ 5873483 w 8636594"/>
              <a:gd name="connsiteY64" fmla="*/ 3783989 h 6143704"/>
              <a:gd name="connsiteX65" fmla="*/ 6203209 w 8636594"/>
              <a:gd name="connsiteY65" fmla="*/ 3258640 h 6143704"/>
              <a:gd name="connsiteX66" fmla="*/ 6299430 w 8636594"/>
              <a:gd name="connsiteY66" fmla="*/ 3107321 h 6143704"/>
              <a:gd name="connsiteX67" fmla="*/ 6372650 w 8636594"/>
              <a:gd name="connsiteY67" fmla="*/ 2993735 h 6143704"/>
              <a:gd name="connsiteX68" fmla="*/ 6453197 w 8636594"/>
              <a:gd name="connsiteY68" fmla="*/ 2869788 h 6143704"/>
              <a:gd name="connsiteX69" fmla="*/ 6564167 w 8636594"/>
              <a:gd name="connsiteY69" fmla="*/ 2696807 h 6143704"/>
              <a:gd name="connsiteX70" fmla="*/ 6976233 w 8636594"/>
              <a:gd name="connsiteY70" fmla="*/ 2045274 h 6143704"/>
              <a:gd name="connsiteX71" fmla="*/ 7086755 w 8636594"/>
              <a:gd name="connsiteY71" fmla="*/ 1872743 h 6143704"/>
              <a:gd name="connsiteX72" fmla="*/ 7170279 w 8636594"/>
              <a:gd name="connsiteY72" fmla="*/ 1744202 h 6143704"/>
              <a:gd name="connsiteX73" fmla="*/ 7226351 w 8636594"/>
              <a:gd name="connsiteY73" fmla="*/ 1659017 h 6143704"/>
              <a:gd name="connsiteX74" fmla="*/ 7282789 w 8636594"/>
              <a:gd name="connsiteY74" fmla="*/ 1574303 h 6143704"/>
              <a:gd name="connsiteX75" fmla="*/ 7339643 w 8636594"/>
              <a:gd name="connsiteY75" fmla="*/ 1490113 h 6143704"/>
              <a:gd name="connsiteX76" fmla="*/ 7396957 w 8636594"/>
              <a:gd name="connsiteY76" fmla="*/ 1406503 h 6143704"/>
              <a:gd name="connsiteX77" fmla="*/ 7454781 w 8636594"/>
              <a:gd name="connsiteY77" fmla="*/ 1323526 h 6143704"/>
              <a:gd name="connsiteX78" fmla="*/ 7513161 w 8636594"/>
              <a:gd name="connsiteY78" fmla="*/ 1241237 h 6143704"/>
              <a:gd name="connsiteX79" fmla="*/ 7572144 w 8636594"/>
              <a:gd name="connsiteY79" fmla="*/ 1159689 h 6143704"/>
              <a:gd name="connsiteX80" fmla="*/ 7601877 w 8636594"/>
              <a:gd name="connsiteY80" fmla="*/ 1119210 h 6143704"/>
              <a:gd name="connsiteX81" fmla="*/ 7631779 w 8636594"/>
              <a:gd name="connsiteY81" fmla="*/ 1078937 h 6143704"/>
              <a:gd name="connsiteX82" fmla="*/ 7661855 w 8636594"/>
              <a:gd name="connsiteY82" fmla="*/ 1038876 h 6143704"/>
              <a:gd name="connsiteX83" fmla="*/ 7692111 w 8636594"/>
              <a:gd name="connsiteY83" fmla="*/ 999035 h 6143704"/>
              <a:gd name="connsiteX84" fmla="*/ 7722554 w 8636594"/>
              <a:gd name="connsiteY84" fmla="*/ 959419 h 6143704"/>
              <a:gd name="connsiteX85" fmla="*/ 7753190 w 8636594"/>
              <a:gd name="connsiteY85" fmla="*/ 920037 h 6143704"/>
              <a:gd name="connsiteX86" fmla="*/ 7784023 w 8636594"/>
              <a:gd name="connsiteY86" fmla="*/ 880894 h 6143704"/>
              <a:gd name="connsiteX87" fmla="*/ 7815061 w 8636594"/>
              <a:gd name="connsiteY87" fmla="*/ 841997 h 6143704"/>
              <a:gd name="connsiteX88" fmla="*/ 7846308 w 8636594"/>
              <a:gd name="connsiteY88" fmla="*/ 803354 h 6143704"/>
              <a:gd name="connsiteX89" fmla="*/ 7877772 w 8636594"/>
              <a:gd name="connsiteY89" fmla="*/ 764970 h 6143704"/>
              <a:gd name="connsiteX90" fmla="*/ 7909458 w 8636594"/>
              <a:gd name="connsiteY90" fmla="*/ 726853 h 6143704"/>
              <a:gd name="connsiteX91" fmla="*/ 7941371 w 8636594"/>
              <a:gd name="connsiteY91" fmla="*/ 689010 h 6143704"/>
              <a:gd name="connsiteX92" fmla="*/ 7973518 w 8636594"/>
              <a:gd name="connsiteY92" fmla="*/ 651447 h 6143704"/>
              <a:gd name="connsiteX93" fmla="*/ 8005905 w 8636594"/>
              <a:gd name="connsiteY93" fmla="*/ 614171 h 6143704"/>
              <a:gd name="connsiteX94" fmla="*/ 8038538 w 8636594"/>
              <a:gd name="connsiteY94" fmla="*/ 577189 h 6143704"/>
              <a:gd name="connsiteX95" fmla="*/ 8071421 w 8636594"/>
              <a:gd name="connsiteY95" fmla="*/ 540507 h 6143704"/>
              <a:gd name="connsiteX96" fmla="*/ 8104563 w 8636594"/>
              <a:gd name="connsiteY96" fmla="*/ 504132 h 6143704"/>
              <a:gd name="connsiteX97" fmla="*/ 8137967 w 8636594"/>
              <a:gd name="connsiteY97" fmla="*/ 468072 h 6143704"/>
              <a:gd name="connsiteX98" fmla="*/ 8171641 w 8636594"/>
              <a:gd name="connsiteY98" fmla="*/ 432332 h 6143704"/>
              <a:gd name="connsiteX99" fmla="*/ 8205590 w 8636594"/>
              <a:gd name="connsiteY99" fmla="*/ 396920 h 6143704"/>
              <a:gd name="connsiteX100" fmla="*/ 8239820 w 8636594"/>
              <a:gd name="connsiteY100" fmla="*/ 361843 h 6143704"/>
              <a:gd name="connsiteX101" fmla="*/ 8274337 w 8636594"/>
              <a:gd name="connsiteY101" fmla="*/ 327107 h 6143704"/>
              <a:gd name="connsiteX102" fmla="*/ 8309147 w 8636594"/>
              <a:gd name="connsiteY102" fmla="*/ 292718 h 6143704"/>
              <a:gd name="connsiteX103" fmla="*/ 8344256 w 8636594"/>
              <a:gd name="connsiteY103" fmla="*/ 258685 h 6143704"/>
              <a:gd name="connsiteX104" fmla="*/ 8379669 w 8636594"/>
              <a:gd name="connsiteY104" fmla="*/ 225013 h 6143704"/>
              <a:gd name="connsiteX105" fmla="*/ 8415394 w 8636594"/>
              <a:gd name="connsiteY105" fmla="*/ 191709 h 6143704"/>
              <a:gd name="connsiteX106" fmla="*/ 8451434 w 8636594"/>
              <a:gd name="connsiteY106" fmla="*/ 158780 h 6143704"/>
              <a:gd name="connsiteX107" fmla="*/ 8487798 w 8636594"/>
              <a:gd name="connsiteY107" fmla="*/ 126233 h 6143704"/>
              <a:gd name="connsiteX108" fmla="*/ 8524489 w 8636594"/>
              <a:gd name="connsiteY108" fmla="*/ 94075 h 6143704"/>
              <a:gd name="connsiteX109" fmla="*/ 8561515 w 8636594"/>
              <a:gd name="connsiteY109" fmla="*/ 62312 h 6143704"/>
              <a:gd name="connsiteX110" fmla="*/ 8598881 w 8636594"/>
              <a:gd name="connsiteY110" fmla="*/ 30951 h 6143704"/>
              <a:gd name="connsiteX111" fmla="*/ 8636594 w 8636594"/>
              <a:gd name="connsiteY111" fmla="*/ 0 h 6143704"/>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1686068 w 8636594"/>
              <a:gd name="connsiteY4" fmla="*/ 5599745 h 6121960"/>
              <a:gd name="connsiteX5" fmla="*/ 3638142 w 8636594"/>
              <a:gd name="connsiteY5" fmla="*/ 6121960 h 6121960"/>
              <a:gd name="connsiteX6" fmla="*/ 3680024 w 8636594"/>
              <a:gd name="connsiteY6" fmla="*/ 6099881 h 6121960"/>
              <a:gd name="connsiteX7" fmla="*/ 3721426 w 8636594"/>
              <a:gd name="connsiteY7" fmla="*/ 6077471 h 6121960"/>
              <a:gd name="connsiteX8" fmla="*/ 3762353 w 8636594"/>
              <a:gd name="connsiteY8" fmla="*/ 6054733 h 6121960"/>
              <a:gd name="connsiteX9" fmla="*/ 3802812 w 8636594"/>
              <a:gd name="connsiteY9" fmla="*/ 6031671 h 6121960"/>
              <a:gd name="connsiteX10" fmla="*/ 3842810 w 8636594"/>
              <a:gd name="connsiteY10" fmla="*/ 6008288 h 6121960"/>
              <a:gd name="connsiteX11" fmla="*/ 3882352 w 8636594"/>
              <a:gd name="connsiteY11" fmla="*/ 5984588 h 6121960"/>
              <a:gd name="connsiteX12" fmla="*/ 3921445 w 8636594"/>
              <a:gd name="connsiteY12" fmla="*/ 5960574 h 6121960"/>
              <a:gd name="connsiteX13" fmla="*/ 3960096 w 8636594"/>
              <a:gd name="connsiteY13" fmla="*/ 5936250 h 6121960"/>
              <a:gd name="connsiteX14" fmla="*/ 3998311 w 8636594"/>
              <a:gd name="connsiteY14" fmla="*/ 5911619 h 6121960"/>
              <a:gd name="connsiteX15" fmla="*/ 4036095 w 8636594"/>
              <a:gd name="connsiteY15" fmla="*/ 5886685 h 6121960"/>
              <a:gd name="connsiteX16" fmla="*/ 4073456 w 8636594"/>
              <a:gd name="connsiteY16" fmla="*/ 5861452 h 6121960"/>
              <a:gd name="connsiteX17" fmla="*/ 4110400 w 8636594"/>
              <a:gd name="connsiteY17" fmla="*/ 5835922 h 6121960"/>
              <a:gd name="connsiteX18" fmla="*/ 4146933 w 8636594"/>
              <a:gd name="connsiteY18" fmla="*/ 5810100 h 6121960"/>
              <a:gd name="connsiteX19" fmla="*/ 4183061 w 8636594"/>
              <a:gd name="connsiteY19" fmla="*/ 5783988 h 6121960"/>
              <a:gd name="connsiteX20" fmla="*/ 4218791 w 8636594"/>
              <a:gd name="connsiteY20" fmla="*/ 5757591 h 6121960"/>
              <a:gd name="connsiteX21" fmla="*/ 4254129 w 8636594"/>
              <a:gd name="connsiteY21" fmla="*/ 5730912 h 6121960"/>
              <a:gd name="connsiteX22" fmla="*/ 4289081 w 8636594"/>
              <a:gd name="connsiteY22" fmla="*/ 5703955 h 6121960"/>
              <a:gd name="connsiteX23" fmla="*/ 4323654 w 8636594"/>
              <a:gd name="connsiteY23" fmla="*/ 5676722 h 6121960"/>
              <a:gd name="connsiteX24" fmla="*/ 4357854 w 8636594"/>
              <a:gd name="connsiteY24" fmla="*/ 5649218 h 6121960"/>
              <a:gd name="connsiteX25" fmla="*/ 4391688 w 8636594"/>
              <a:gd name="connsiteY25" fmla="*/ 5621446 h 6121960"/>
              <a:gd name="connsiteX26" fmla="*/ 4425162 w 8636594"/>
              <a:gd name="connsiteY26" fmla="*/ 5593409 h 6121960"/>
              <a:gd name="connsiteX27" fmla="*/ 4458281 w 8636594"/>
              <a:gd name="connsiteY27" fmla="*/ 5565111 h 6121960"/>
              <a:gd name="connsiteX28" fmla="*/ 4491053 w 8636594"/>
              <a:gd name="connsiteY28" fmla="*/ 5536556 h 6121960"/>
              <a:gd name="connsiteX29" fmla="*/ 4523484 w 8636594"/>
              <a:gd name="connsiteY29" fmla="*/ 5507747 h 6121960"/>
              <a:gd name="connsiteX30" fmla="*/ 4555580 w 8636594"/>
              <a:gd name="connsiteY30" fmla="*/ 5478687 h 6121960"/>
              <a:gd name="connsiteX31" fmla="*/ 4587347 w 8636594"/>
              <a:gd name="connsiteY31" fmla="*/ 5449380 h 6121960"/>
              <a:gd name="connsiteX32" fmla="*/ 4618793 w 8636594"/>
              <a:gd name="connsiteY32" fmla="*/ 5419830 h 6121960"/>
              <a:gd name="connsiteX33" fmla="*/ 4649922 w 8636594"/>
              <a:gd name="connsiteY33" fmla="*/ 5390040 h 6121960"/>
              <a:gd name="connsiteX34" fmla="*/ 4680742 w 8636594"/>
              <a:gd name="connsiteY34" fmla="*/ 5360014 h 6121960"/>
              <a:gd name="connsiteX35" fmla="*/ 4711259 w 8636594"/>
              <a:gd name="connsiteY35" fmla="*/ 5329755 h 6121960"/>
              <a:gd name="connsiteX36" fmla="*/ 4741478 w 8636594"/>
              <a:gd name="connsiteY36" fmla="*/ 5299266 h 6121960"/>
              <a:gd name="connsiteX37" fmla="*/ 4771408 w 8636594"/>
              <a:gd name="connsiteY37" fmla="*/ 5268551 h 6121960"/>
              <a:gd name="connsiteX38" fmla="*/ 4801053 w 8636594"/>
              <a:gd name="connsiteY38" fmla="*/ 5237614 h 6121960"/>
              <a:gd name="connsiteX39" fmla="*/ 4830420 w 8636594"/>
              <a:gd name="connsiteY39" fmla="*/ 5206458 h 6121960"/>
              <a:gd name="connsiteX40" fmla="*/ 4859516 w 8636594"/>
              <a:gd name="connsiteY40" fmla="*/ 5175087 h 6121960"/>
              <a:gd name="connsiteX41" fmla="*/ 4888347 w 8636594"/>
              <a:gd name="connsiteY41" fmla="*/ 5143504 h 6121960"/>
              <a:gd name="connsiteX42" fmla="*/ 4916919 w 8636594"/>
              <a:gd name="connsiteY42" fmla="*/ 5111713 h 6121960"/>
              <a:gd name="connsiteX43" fmla="*/ 4945238 w 8636594"/>
              <a:gd name="connsiteY43" fmla="*/ 5079717 h 6121960"/>
              <a:gd name="connsiteX44" fmla="*/ 4973311 w 8636594"/>
              <a:gd name="connsiteY44" fmla="*/ 5047519 h 6121960"/>
              <a:gd name="connsiteX45" fmla="*/ 5001145 w 8636594"/>
              <a:gd name="connsiteY45" fmla="*/ 5015124 h 6121960"/>
              <a:gd name="connsiteX46" fmla="*/ 5028745 w 8636594"/>
              <a:gd name="connsiteY46" fmla="*/ 4982535 h 6121960"/>
              <a:gd name="connsiteX47" fmla="*/ 5056117 w 8636594"/>
              <a:gd name="connsiteY47" fmla="*/ 4949755 h 6121960"/>
              <a:gd name="connsiteX48" fmla="*/ 5083269 w 8636594"/>
              <a:gd name="connsiteY48" fmla="*/ 4916787 h 6121960"/>
              <a:gd name="connsiteX49" fmla="*/ 5110207 w 8636594"/>
              <a:gd name="connsiteY49" fmla="*/ 4883636 h 6121960"/>
              <a:gd name="connsiteX50" fmla="*/ 5136937 w 8636594"/>
              <a:gd name="connsiteY50" fmla="*/ 4850305 h 6121960"/>
              <a:gd name="connsiteX51" fmla="*/ 5163464 w 8636594"/>
              <a:gd name="connsiteY51" fmla="*/ 4816797 h 6121960"/>
              <a:gd name="connsiteX52" fmla="*/ 5215940 w 8636594"/>
              <a:gd name="connsiteY52" fmla="*/ 4749265 h 6121960"/>
              <a:gd name="connsiteX53" fmla="*/ 5267684 w 8636594"/>
              <a:gd name="connsiteY53" fmla="*/ 4681068 h 6121960"/>
              <a:gd name="connsiteX54" fmla="*/ 5318748 w 8636594"/>
              <a:gd name="connsiteY54" fmla="*/ 4612234 h 6121960"/>
              <a:gd name="connsiteX55" fmla="*/ 5369182 w 8636594"/>
              <a:gd name="connsiteY55" fmla="*/ 4542793 h 6121960"/>
              <a:gd name="connsiteX56" fmla="*/ 5419038 w 8636594"/>
              <a:gd name="connsiteY56" fmla="*/ 4472771 h 6121960"/>
              <a:gd name="connsiteX57" fmla="*/ 5468365 w 8636594"/>
              <a:gd name="connsiteY57" fmla="*/ 4402196 h 6121960"/>
              <a:gd name="connsiteX58" fmla="*/ 5517215 w 8636594"/>
              <a:gd name="connsiteY58" fmla="*/ 4331098 h 6121960"/>
              <a:gd name="connsiteX59" fmla="*/ 5565637 w 8636594"/>
              <a:gd name="connsiteY59" fmla="*/ 4259503 h 6121960"/>
              <a:gd name="connsiteX60" fmla="*/ 5613684 w 8636594"/>
              <a:gd name="connsiteY60" fmla="*/ 4187441 h 6121960"/>
              <a:gd name="connsiteX61" fmla="*/ 5685160 w 8636594"/>
              <a:gd name="connsiteY61" fmla="*/ 4078531 h 6121960"/>
              <a:gd name="connsiteX62" fmla="*/ 5756074 w 8636594"/>
              <a:gd name="connsiteY62" fmla="*/ 3968727 h 6121960"/>
              <a:gd name="connsiteX63" fmla="*/ 5873483 w 8636594"/>
              <a:gd name="connsiteY63" fmla="*/ 3783989 h 6121960"/>
              <a:gd name="connsiteX64" fmla="*/ 6203209 w 8636594"/>
              <a:gd name="connsiteY64" fmla="*/ 3258640 h 6121960"/>
              <a:gd name="connsiteX65" fmla="*/ 6299430 w 8636594"/>
              <a:gd name="connsiteY65" fmla="*/ 3107321 h 6121960"/>
              <a:gd name="connsiteX66" fmla="*/ 6372650 w 8636594"/>
              <a:gd name="connsiteY66" fmla="*/ 2993735 h 6121960"/>
              <a:gd name="connsiteX67" fmla="*/ 6453197 w 8636594"/>
              <a:gd name="connsiteY67" fmla="*/ 2869788 h 6121960"/>
              <a:gd name="connsiteX68" fmla="*/ 6564167 w 8636594"/>
              <a:gd name="connsiteY68" fmla="*/ 2696807 h 6121960"/>
              <a:gd name="connsiteX69" fmla="*/ 6976233 w 8636594"/>
              <a:gd name="connsiteY69" fmla="*/ 2045274 h 6121960"/>
              <a:gd name="connsiteX70" fmla="*/ 7086755 w 8636594"/>
              <a:gd name="connsiteY70" fmla="*/ 1872743 h 6121960"/>
              <a:gd name="connsiteX71" fmla="*/ 7170279 w 8636594"/>
              <a:gd name="connsiteY71" fmla="*/ 1744202 h 6121960"/>
              <a:gd name="connsiteX72" fmla="*/ 7226351 w 8636594"/>
              <a:gd name="connsiteY72" fmla="*/ 1659017 h 6121960"/>
              <a:gd name="connsiteX73" fmla="*/ 7282789 w 8636594"/>
              <a:gd name="connsiteY73" fmla="*/ 1574303 h 6121960"/>
              <a:gd name="connsiteX74" fmla="*/ 7339643 w 8636594"/>
              <a:gd name="connsiteY74" fmla="*/ 1490113 h 6121960"/>
              <a:gd name="connsiteX75" fmla="*/ 7396957 w 8636594"/>
              <a:gd name="connsiteY75" fmla="*/ 1406503 h 6121960"/>
              <a:gd name="connsiteX76" fmla="*/ 7454781 w 8636594"/>
              <a:gd name="connsiteY76" fmla="*/ 1323526 h 6121960"/>
              <a:gd name="connsiteX77" fmla="*/ 7513161 w 8636594"/>
              <a:gd name="connsiteY77" fmla="*/ 1241237 h 6121960"/>
              <a:gd name="connsiteX78" fmla="*/ 7572144 w 8636594"/>
              <a:gd name="connsiteY78" fmla="*/ 1159689 h 6121960"/>
              <a:gd name="connsiteX79" fmla="*/ 7601877 w 8636594"/>
              <a:gd name="connsiteY79" fmla="*/ 1119210 h 6121960"/>
              <a:gd name="connsiteX80" fmla="*/ 7631779 w 8636594"/>
              <a:gd name="connsiteY80" fmla="*/ 1078937 h 6121960"/>
              <a:gd name="connsiteX81" fmla="*/ 7661855 w 8636594"/>
              <a:gd name="connsiteY81" fmla="*/ 1038876 h 6121960"/>
              <a:gd name="connsiteX82" fmla="*/ 7692111 w 8636594"/>
              <a:gd name="connsiteY82" fmla="*/ 999035 h 6121960"/>
              <a:gd name="connsiteX83" fmla="*/ 7722554 w 8636594"/>
              <a:gd name="connsiteY83" fmla="*/ 959419 h 6121960"/>
              <a:gd name="connsiteX84" fmla="*/ 7753190 w 8636594"/>
              <a:gd name="connsiteY84" fmla="*/ 920037 h 6121960"/>
              <a:gd name="connsiteX85" fmla="*/ 7784023 w 8636594"/>
              <a:gd name="connsiteY85" fmla="*/ 880894 h 6121960"/>
              <a:gd name="connsiteX86" fmla="*/ 7815061 w 8636594"/>
              <a:gd name="connsiteY86" fmla="*/ 841997 h 6121960"/>
              <a:gd name="connsiteX87" fmla="*/ 7846308 w 8636594"/>
              <a:gd name="connsiteY87" fmla="*/ 803354 h 6121960"/>
              <a:gd name="connsiteX88" fmla="*/ 7877772 w 8636594"/>
              <a:gd name="connsiteY88" fmla="*/ 764970 h 6121960"/>
              <a:gd name="connsiteX89" fmla="*/ 7909458 w 8636594"/>
              <a:gd name="connsiteY89" fmla="*/ 726853 h 6121960"/>
              <a:gd name="connsiteX90" fmla="*/ 7941371 w 8636594"/>
              <a:gd name="connsiteY90" fmla="*/ 689010 h 6121960"/>
              <a:gd name="connsiteX91" fmla="*/ 7973518 w 8636594"/>
              <a:gd name="connsiteY91" fmla="*/ 651447 h 6121960"/>
              <a:gd name="connsiteX92" fmla="*/ 8005905 w 8636594"/>
              <a:gd name="connsiteY92" fmla="*/ 614171 h 6121960"/>
              <a:gd name="connsiteX93" fmla="*/ 8038538 w 8636594"/>
              <a:gd name="connsiteY93" fmla="*/ 577189 h 6121960"/>
              <a:gd name="connsiteX94" fmla="*/ 8071421 w 8636594"/>
              <a:gd name="connsiteY94" fmla="*/ 540507 h 6121960"/>
              <a:gd name="connsiteX95" fmla="*/ 8104563 w 8636594"/>
              <a:gd name="connsiteY95" fmla="*/ 504132 h 6121960"/>
              <a:gd name="connsiteX96" fmla="*/ 8137967 w 8636594"/>
              <a:gd name="connsiteY96" fmla="*/ 468072 h 6121960"/>
              <a:gd name="connsiteX97" fmla="*/ 8171641 w 8636594"/>
              <a:gd name="connsiteY97" fmla="*/ 432332 h 6121960"/>
              <a:gd name="connsiteX98" fmla="*/ 8205590 w 8636594"/>
              <a:gd name="connsiteY98" fmla="*/ 396920 h 6121960"/>
              <a:gd name="connsiteX99" fmla="*/ 8239820 w 8636594"/>
              <a:gd name="connsiteY99" fmla="*/ 361843 h 6121960"/>
              <a:gd name="connsiteX100" fmla="*/ 8274337 w 8636594"/>
              <a:gd name="connsiteY100" fmla="*/ 327107 h 6121960"/>
              <a:gd name="connsiteX101" fmla="*/ 8309147 w 8636594"/>
              <a:gd name="connsiteY101" fmla="*/ 292718 h 6121960"/>
              <a:gd name="connsiteX102" fmla="*/ 8344256 w 8636594"/>
              <a:gd name="connsiteY102" fmla="*/ 258685 h 6121960"/>
              <a:gd name="connsiteX103" fmla="*/ 8379669 w 8636594"/>
              <a:gd name="connsiteY103" fmla="*/ 225013 h 6121960"/>
              <a:gd name="connsiteX104" fmla="*/ 8415394 w 8636594"/>
              <a:gd name="connsiteY104" fmla="*/ 191709 h 6121960"/>
              <a:gd name="connsiteX105" fmla="*/ 8451434 w 8636594"/>
              <a:gd name="connsiteY105" fmla="*/ 158780 h 6121960"/>
              <a:gd name="connsiteX106" fmla="*/ 8487798 w 8636594"/>
              <a:gd name="connsiteY106" fmla="*/ 126233 h 6121960"/>
              <a:gd name="connsiteX107" fmla="*/ 8524489 w 8636594"/>
              <a:gd name="connsiteY107" fmla="*/ 94075 h 6121960"/>
              <a:gd name="connsiteX108" fmla="*/ 8561515 w 8636594"/>
              <a:gd name="connsiteY108" fmla="*/ 62312 h 6121960"/>
              <a:gd name="connsiteX109" fmla="*/ 8598881 w 8636594"/>
              <a:gd name="connsiteY109" fmla="*/ 30951 h 6121960"/>
              <a:gd name="connsiteX110" fmla="*/ 8636594 w 8636594"/>
              <a:gd name="connsiteY110" fmla="*/ 0 h 6121960"/>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3638142 w 8636594"/>
              <a:gd name="connsiteY4" fmla="*/ 6121960 h 6121960"/>
              <a:gd name="connsiteX5" fmla="*/ 3680024 w 8636594"/>
              <a:gd name="connsiteY5" fmla="*/ 6099881 h 6121960"/>
              <a:gd name="connsiteX6" fmla="*/ 3721426 w 8636594"/>
              <a:gd name="connsiteY6" fmla="*/ 6077471 h 6121960"/>
              <a:gd name="connsiteX7" fmla="*/ 3762353 w 8636594"/>
              <a:gd name="connsiteY7" fmla="*/ 6054733 h 6121960"/>
              <a:gd name="connsiteX8" fmla="*/ 3802812 w 8636594"/>
              <a:gd name="connsiteY8" fmla="*/ 6031671 h 6121960"/>
              <a:gd name="connsiteX9" fmla="*/ 3842810 w 8636594"/>
              <a:gd name="connsiteY9" fmla="*/ 6008288 h 6121960"/>
              <a:gd name="connsiteX10" fmla="*/ 3882352 w 8636594"/>
              <a:gd name="connsiteY10" fmla="*/ 5984588 h 6121960"/>
              <a:gd name="connsiteX11" fmla="*/ 3921445 w 8636594"/>
              <a:gd name="connsiteY11" fmla="*/ 5960574 h 6121960"/>
              <a:gd name="connsiteX12" fmla="*/ 3960096 w 8636594"/>
              <a:gd name="connsiteY12" fmla="*/ 5936250 h 6121960"/>
              <a:gd name="connsiteX13" fmla="*/ 3998311 w 8636594"/>
              <a:gd name="connsiteY13" fmla="*/ 5911619 h 6121960"/>
              <a:gd name="connsiteX14" fmla="*/ 4036095 w 8636594"/>
              <a:gd name="connsiteY14" fmla="*/ 5886685 h 6121960"/>
              <a:gd name="connsiteX15" fmla="*/ 4073456 w 8636594"/>
              <a:gd name="connsiteY15" fmla="*/ 5861452 h 6121960"/>
              <a:gd name="connsiteX16" fmla="*/ 4110400 w 8636594"/>
              <a:gd name="connsiteY16" fmla="*/ 5835922 h 6121960"/>
              <a:gd name="connsiteX17" fmla="*/ 4146933 w 8636594"/>
              <a:gd name="connsiteY17" fmla="*/ 5810100 h 6121960"/>
              <a:gd name="connsiteX18" fmla="*/ 4183061 w 8636594"/>
              <a:gd name="connsiteY18" fmla="*/ 5783988 h 6121960"/>
              <a:gd name="connsiteX19" fmla="*/ 4218791 w 8636594"/>
              <a:gd name="connsiteY19" fmla="*/ 5757591 h 6121960"/>
              <a:gd name="connsiteX20" fmla="*/ 4254129 w 8636594"/>
              <a:gd name="connsiteY20" fmla="*/ 5730912 h 6121960"/>
              <a:gd name="connsiteX21" fmla="*/ 4289081 w 8636594"/>
              <a:gd name="connsiteY21" fmla="*/ 5703955 h 6121960"/>
              <a:gd name="connsiteX22" fmla="*/ 4323654 w 8636594"/>
              <a:gd name="connsiteY22" fmla="*/ 5676722 h 6121960"/>
              <a:gd name="connsiteX23" fmla="*/ 4357854 w 8636594"/>
              <a:gd name="connsiteY23" fmla="*/ 5649218 h 6121960"/>
              <a:gd name="connsiteX24" fmla="*/ 4391688 w 8636594"/>
              <a:gd name="connsiteY24" fmla="*/ 5621446 h 6121960"/>
              <a:gd name="connsiteX25" fmla="*/ 4425162 w 8636594"/>
              <a:gd name="connsiteY25" fmla="*/ 5593409 h 6121960"/>
              <a:gd name="connsiteX26" fmla="*/ 4458281 w 8636594"/>
              <a:gd name="connsiteY26" fmla="*/ 5565111 h 6121960"/>
              <a:gd name="connsiteX27" fmla="*/ 4491053 w 8636594"/>
              <a:gd name="connsiteY27" fmla="*/ 5536556 h 6121960"/>
              <a:gd name="connsiteX28" fmla="*/ 4523484 w 8636594"/>
              <a:gd name="connsiteY28" fmla="*/ 5507747 h 6121960"/>
              <a:gd name="connsiteX29" fmla="*/ 4555580 w 8636594"/>
              <a:gd name="connsiteY29" fmla="*/ 5478687 h 6121960"/>
              <a:gd name="connsiteX30" fmla="*/ 4587347 w 8636594"/>
              <a:gd name="connsiteY30" fmla="*/ 5449380 h 6121960"/>
              <a:gd name="connsiteX31" fmla="*/ 4618793 w 8636594"/>
              <a:gd name="connsiteY31" fmla="*/ 5419830 h 6121960"/>
              <a:gd name="connsiteX32" fmla="*/ 4649922 w 8636594"/>
              <a:gd name="connsiteY32" fmla="*/ 5390040 h 6121960"/>
              <a:gd name="connsiteX33" fmla="*/ 4680742 w 8636594"/>
              <a:gd name="connsiteY33" fmla="*/ 5360014 h 6121960"/>
              <a:gd name="connsiteX34" fmla="*/ 4711259 w 8636594"/>
              <a:gd name="connsiteY34" fmla="*/ 5329755 h 6121960"/>
              <a:gd name="connsiteX35" fmla="*/ 4741478 w 8636594"/>
              <a:gd name="connsiteY35" fmla="*/ 5299266 h 6121960"/>
              <a:gd name="connsiteX36" fmla="*/ 4771408 w 8636594"/>
              <a:gd name="connsiteY36" fmla="*/ 5268551 h 6121960"/>
              <a:gd name="connsiteX37" fmla="*/ 4801053 w 8636594"/>
              <a:gd name="connsiteY37" fmla="*/ 5237614 h 6121960"/>
              <a:gd name="connsiteX38" fmla="*/ 4830420 w 8636594"/>
              <a:gd name="connsiteY38" fmla="*/ 5206458 h 6121960"/>
              <a:gd name="connsiteX39" fmla="*/ 4859516 w 8636594"/>
              <a:gd name="connsiteY39" fmla="*/ 5175087 h 6121960"/>
              <a:gd name="connsiteX40" fmla="*/ 4888347 w 8636594"/>
              <a:gd name="connsiteY40" fmla="*/ 5143504 h 6121960"/>
              <a:gd name="connsiteX41" fmla="*/ 4916919 w 8636594"/>
              <a:gd name="connsiteY41" fmla="*/ 5111713 h 6121960"/>
              <a:gd name="connsiteX42" fmla="*/ 4945238 w 8636594"/>
              <a:gd name="connsiteY42" fmla="*/ 5079717 h 6121960"/>
              <a:gd name="connsiteX43" fmla="*/ 4973311 w 8636594"/>
              <a:gd name="connsiteY43" fmla="*/ 5047519 h 6121960"/>
              <a:gd name="connsiteX44" fmla="*/ 5001145 w 8636594"/>
              <a:gd name="connsiteY44" fmla="*/ 5015124 h 6121960"/>
              <a:gd name="connsiteX45" fmla="*/ 5028745 w 8636594"/>
              <a:gd name="connsiteY45" fmla="*/ 4982535 h 6121960"/>
              <a:gd name="connsiteX46" fmla="*/ 5056117 w 8636594"/>
              <a:gd name="connsiteY46" fmla="*/ 4949755 h 6121960"/>
              <a:gd name="connsiteX47" fmla="*/ 5083269 w 8636594"/>
              <a:gd name="connsiteY47" fmla="*/ 4916787 h 6121960"/>
              <a:gd name="connsiteX48" fmla="*/ 5110207 w 8636594"/>
              <a:gd name="connsiteY48" fmla="*/ 4883636 h 6121960"/>
              <a:gd name="connsiteX49" fmla="*/ 5136937 w 8636594"/>
              <a:gd name="connsiteY49" fmla="*/ 4850305 h 6121960"/>
              <a:gd name="connsiteX50" fmla="*/ 5163464 w 8636594"/>
              <a:gd name="connsiteY50" fmla="*/ 4816797 h 6121960"/>
              <a:gd name="connsiteX51" fmla="*/ 5215940 w 8636594"/>
              <a:gd name="connsiteY51" fmla="*/ 4749265 h 6121960"/>
              <a:gd name="connsiteX52" fmla="*/ 5267684 w 8636594"/>
              <a:gd name="connsiteY52" fmla="*/ 4681068 h 6121960"/>
              <a:gd name="connsiteX53" fmla="*/ 5318748 w 8636594"/>
              <a:gd name="connsiteY53" fmla="*/ 4612234 h 6121960"/>
              <a:gd name="connsiteX54" fmla="*/ 5369182 w 8636594"/>
              <a:gd name="connsiteY54" fmla="*/ 4542793 h 6121960"/>
              <a:gd name="connsiteX55" fmla="*/ 5419038 w 8636594"/>
              <a:gd name="connsiteY55" fmla="*/ 4472771 h 6121960"/>
              <a:gd name="connsiteX56" fmla="*/ 5468365 w 8636594"/>
              <a:gd name="connsiteY56" fmla="*/ 4402196 h 6121960"/>
              <a:gd name="connsiteX57" fmla="*/ 5517215 w 8636594"/>
              <a:gd name="connsiteY57" fmla="*/ 4331098 h 6121960"/>
              <a:gd name="connsiteX58" fmla="*/ 5565637 w 8636594"/>
              <a:gd name="connsiteY58" fmla="*/ 4259503 h 6121960"/>
              <a:gd name="connsiteX59" fmla="*/ 5613684 w 8636594"/>
              <a:gd name="connsiteY59" fmla="*/ 4187441 h 6121960"/>
              <a:gd name="connsiteX60" fmla="*/ 5685160 w 8636594"/>
              <a:gd name="connsiteY60" fmla="*/ 4078531 h 6121960"/>
              <a:gd name="connsiteX61" fmla="*/ 5756074 w 8636594"/>
              <a:gd name="connsiteY61" fmla="*/ 3968727 h 6121960"/>
              <a:gd name="connsiteX62" fmla="*/ 5873483 w 8636594"/>
              <a:gd name="connsiteY62" fmla="*/ 3783989 h 6121960"/>
              <a:gd name="connsiteX63" fmla="*/ 6203209 w 8636594"/>
              <a:gd name="connsiteY63" fmla="*/ 3258640 h 6121960"/>
              <a:gd name="connsiteX64" fmla="*/ 6299430 w 8636594"/>
              <a:gd name="connsiteY64" fmla="*/ 3107321 h 6121960"/>
              <a:gd name="connsiteX65" fmla="*/ 6372650 w 8636594"/>
              <a:gd name="connsiteY65" fmla="*/ 2993735 h 6121960"/>
              <a:gd name="connsiteX66" fmla="*/ 6453197 w 8636594"/>
              <a:gd name="connsiteY66" fmla="*/ 2869788 h 6121960"/>
              <a:gd name="connsiteX67" fmla="*/ 6564167 w 8636594"/>
              <a:gd name="connsiteY67" fmla="*/ 2696807 h 6121960"/>
              <a:gd name="connsiteX68" fmla="*/ 6976233 w 8636594"/>
              <a:gd name="connsiteY68" fmla="*/ 2045274 h 6121960"/>
              <a:gd name="connsiteX69" fmla="*/ 7086755 w 8636594"/>
              <a:gd name="connsiteY69" fmla="*/ 1872743 h 6121960"/>
              <a:gd name="connsiteX70" fmla="*/ 7170279 w 8636594"/>
              <a:gd name="connsiteY70" fmla="*/ 1744202 h 6121960"/>
              <a:gd name="connsiteX71" fmla="*/ 7226351 w 8636594"/>
              <a:gd name="connsiteY71" fmla="*/ 1659017 h 6121960"/>
              <a:gd name="connsiteX72" fmla="*/ 7282789 w 8636594"/>
              <a:gd name="connsiteY72" fmla="*/ 1574303 h 6121960"/>
              <a:gd name="connsiteX73" fmla="*/ 7339643 w 8636594"/>
              <a:gd name="connsiteY73" fmla="*/ 1490113 h 6121960"/>
              <a:gd name="connsiteX74" fmla="*/ 7396957 w 8636594"/>
              <a:gd name="connsiteY74" fmla="*/ 1406503 h 6121960"/>
              <a:gd name="connsiteX75" fmla="*/ 7454781 w 8636594"/>
              <a:gd name="connsiteY75" fmla="*/ 1323526 h 6121960"/>
              <a:gd name="connsiteX76" fmla="*/ 7513161 w 8636594"/>
              <a:gd name="connsiteY76" fmla="*/ 1241237 h 6121960"/>
              <a:gd name="connsiteX77" fmla="*/ 7572144 w 8636594"/>
              <a:gd name="connsiteY77" fmla="*/ 1159689 h 6121960"/>
              <a:gd name="connsiteX78" fmla="*/ 7601877 w 8636594"/>
              <a:gd name="connsiteY78" fmla="*/ 1119210 h 6121960"/>
              <a:gd name="connsiteX79" fmla="*/ 7631779 w 8636594"/>
              <a:gd name="connsiteY79" fmla="*/ 1078937 h 6121960"/>
              <a:gd name="connsiteX80" fmla="*/ 7661855 w 8636594"/>
              <a:gd name="connsiteY80" fmla="*/ 1038876 h 6121960"/>
              <a:gd name="connsiteX81" fmla="*/ 7692111 w 8636594"/>
              <a:gd name="connsiteY81" fmla="*/ 999035 h 6121960"/>
              <a:gd name="connsiteX82" fmla="*/ 7722554 w 8636594"/>
              <a:gd name="connsiteY82" fmla="*/ 959419 h 6121960"/>
              <a:gd name="connsiteX83" fmla="*/ 7753190 w 8636594"/>
              <a:gd name="connsiteY83" fmla="*/ 920037 h 6121960"/>
              <a:gd name="connsiteX84" fmla="*/ 7784023 w 8636594"/>
              <a:gd name="connsiteY84" fmla="*/ 880894 h 6121960"/>
              <a:gd name="connsiteX85" fmla="*/ 7815061 w 8636594"/>
              <a:gd name="connsiteY85" fmla="*/ 841997 h 6121960"/>
              <a:gd name="connsiteX86" fmla="*/ 7846308 w 8636594"/>
              <a:gd name="connsiteY86" fmla="*/ 803354 h 6121960"/>
              <a:gd name="connsiteX87" fmla="*/ 7877772 w 8636594"/>
              <a:gd name="connsiteY87" fmla="*/ 764970 h 6121960"/>
              <a:gd name="connsiteX88" fmla="*/ 7909458 w 8636594"/>
              <a:gd name="connsiteY88" fmla="*/ 726853 h 6121960"/>
              <a:gd name="connsiteX89" fmla="*/ 7941371 w 8636594"/>
              <a:gd name="connsiteY89" fmla="*/ 689010 h 6121960"/>
              <a:gd name="connsiteX90" fmla="*/ 7973518 w 8636594"/>
              <a:gd name="connsiteY90" fmla="*/ 651447 h 6121960"/>
              <a:gd name="connsiteX91" fmla="*/ 8005905 w 8636594"/>
              <a:gd name="connsiteY91" fmla="*/ 614171 h 6121960"/>
              <a:gd name="connsiteX92" fmla="*/ 8038538 w 8636594"/>
              <a:gd name="connsiteY92" fmla="*/ 577189 h 6121960"/>
              <a:gd name="connsiteX93" fmla="*/ 8071421 w 8636594"/>
              <a:gd name="connsiteY93" fmla="*/ 540507 h 6121960"/>
              <a:gd name="connsiteX94" fmla="*/ 8104563 w 8636594"/>
              <a:gd name="connsiteY94" fmla="*/ 504132 h 6121960"/>
              <a:gd name="connsiteX95" fmla="*/ 8137967 w 8636594"/>
              <a:gd name="connsiteY95" fmla="*/ 468072 h 6121960"/>
              <a:gd name="connsiteX96" fmla="*/ 8171641 w 8636594"/>
              <a:gd name="connsiteY96" fmla="*/ 432332 h 6121960"/>
              <a:gd name="connsiteX97" fmla="*/ 8205590 w 8636594"/>
              <a:gd name="connsiteY97" fmla="*/ 396920 h 6121960"/>
              <a:gd name="connsiteX98" fmla="*/ 8239820 w 8636594"/>
              <a:gd name="connsiteY98" fmla="*/ 361843 h 6121960"/>
              <a:gd name="connsiteX99" fmla="*/ 8274337 w 8636594"/>
              <a:gd name="connsiteY99" fmla="*/ 327107 h 6121960"/>
              <a:gd name="connsiteX100" fmla="*/ 8309147 w 8636594"/>
              <a:gd name="connsiteY100" fmla="*/ 292718 h 6121960"/>
              <a:gd name="connsiteX101" fmla="*/ 8344256 w 8636594"/>
              <a:gd name="connsiteY101" fmla="*/ 258685 h 6121960"/>
              <a:gd name="connsiteX102" fmla="*/ 8379669 w 8636594"/>
              <a:gd name="connsiteY102" fmla="*/ 225013 h 6121960"/>
              <a:gd name="connsiteX103" fmla="*/ 8415394 w 8636594"/>
              <a:gd name="connsiteY103" fmla="*/ 191709 h 6121960"/>
              <a:gd name="connsiteX104" fmla="*/ 8451434 w 8636594"/>
              <a:gd name="connsiteY104" fmla="*/ 158780 h 6121960"/>
              <a:gd name="connsiteX105" fmla="*/ 8487798 w 8636594"/>
              <a:gd name="connsiteY105" fmla="*/ 126233 h 6121960"/>
              <a:gd name="connsiteX106" fmla="*/ 8524489 w 8636594"/>
              <a:gd name="connsiteY106" fmla="*/ 94075 h 6121960"/>
              <a:gd name="connsiteX107" fmla="*/ 8561515 w 8636594"/>
              <a:gd name="connsiteY107" fmla="*/ 62312 h 6121960"/>
              <a:gd name="connsiteX108" fmla="*/ 8598881 w 8636594"/>
              <a:gd name="connsiteY108" fmla="*/ 30951 h 6121960"/>
              <a:gd name="connsiteX109" fmla="*/ 8636594 w 8636594"/>
              <a:gd name="connsiteY109" fmla="*/ 0 h 6121960"/>
              <a:gd name="connsiteX0" fmla="*/ 8636594 w 8636594"/>
              <a:gd name="connsiteY0" fmla="*/ 0 h 6121960"/>
              <a:gd name="connsiteX1" fmla="*/ 5293 w 8636594"/>
              <a:gd name="connsiteY1" fmla="*/ 0 h 6121960"/>
              <a:gd name="connsiteX2" fmla="*/ 0 w 8636594"/>
              <a:gd name="connsiteY2" fmla="*/ 5587843 h 6121960"/>
              <a:gd name="connsiteX3" fmla="*/ 3638142 w 8636594"/>
              <a:gd name="connsiteY3" fmla="*/ 6121960 h 6121960"/>
              <a:gd name="connsiteX4" fmla="*/ 3680024 w 8636594"/>
              <a:gd name="connsiteY4" fmla="*/ 6099881 h 6121960"/>
              <a:gd name="connsiteX5" fmla="*/ 3721426 w 8636594"/>
              <a:gd name="connsiteY5" fmla="*/ 6077471 h 6121960"/>
              <a:gd name="connsiteX6" fmla="*/ 3762353 w 8636594"/>
              <a:gd name="connsiteY6" fmla="*/ 6054733 h 6121960"/>
              <a:gd name="connsiteX7" fmla="*/ 3802812 w 8636594"/>
              <a:gd name="connsiteY7" fmla="*/ 6031671 h 6121960"/>
              <a:gd name="connsiteX8" fmla="*/ 3842810 w 8636594"/>
              <a:gd name="connsiteY8" fmla="*/ 6008288 h 6121960"/>
              <a:gd name="connsiteX9" fmla="*/ 3882352 w 8636594"/>
              <a:gd name="connsiteY9" fmla="*/ 5984588 h 6121960"/>
              <a:gd name="connsiteX10" fmla="*/ 3921445 w 8636594"/>
              <a:gd name="connsiteY10" fmla="*/ 5960574 h 6121960"/>
              <a:gd name="connsiteX11" fmla="*/ 3960096 w 8636594"/>
              <a:gd name="connsiteY11" fmla="*/ 5936250 h 6121960"/>
              <a:gd name="connsiteX12" fmla="*/ 3998311 w 8636594"/>
              <a:gd name="connsiteY12" fmla="*/ 5911619 h 6121960"/>
              <a:gd name="connsiteX13" fmla="*/ 4036095 w 8636594"/>
              <a:gd name="connsiteY13" fmla="*/ 5886685 h 6121960"/>
              <a:gd name="connsiteX14" fmla="*/ 4073456 w 8636594"/>
              <a:gd name="connsiteY14" fmla="*/ 5861452 h 6121960"/>
              <a:gd name="connsiteX15" fmla="*/ 4110400 w 8636594"/>
              <a:gd name="connsiteY15" fmla="*/ 5835922 h 6121960"/>
              <a:gd name="connsiteX16" fmla="*/ 4146933 w 8636594"/>
              <a:gd name="connsiteY16" fmla="*/ 5810100 h 6121960"/>
              <a:gd name="connsiteX17" fmla="*/ 4183061 w 8636594"/>
              <a:gd name="connsiteY17" fmla="*/ 5783988 h 6121960"/>
              <a:gd name="connsiteX18" fmla="*/ 4218791 w 8636594"/>
              <a:gd name="connsiteY18" fmla="*/ 5757591 h 6121960"/>
              <a:gd name="connsiteX19" fmla="*/ 4254129 w 8636594"/>
              <a:gd name="connsiteY19" fmla="*/ 5730912 h 6121960"/>
              <a:gd name="connsiteX20" fmla="*/ 4289081 w 8636594"/>
              <a:gd name="connsiteY20" fmla="*/ 5703955 h 6121960"/>
              <a:gd name="connsiteX21" fmla="*/ 4323654 w 8636594"/>
              <a:gd name="connsiteY21" fmla="*/ 5676722 h 6121960"/>
              <a:gd name="connsiteX22" fmla="*/ 4357854 w 8636594"/>
              <a:gd name="connsiteY22" fmla="*/ 5649218 h 6121960"/>
              <a:gd name="connsiteX23" fmla="*/ 4391688 w 8636594"/>
              <a:gd name="connsiteY23" fmla="*/ 5621446 h 6121960"/>
              <a:gd name="connsiteX24" fmla="*/ 4425162 w 8636594"/>
              <a:gd name="connsiteY24" fmla="*/ 5593409 h 6121960"/>
              <a:gd name="connsiteX25" fmla="*/ 4458281 w 8636594"/>
              <a:gd name="connsiteY25" fmla="*/ 5565111 h 6121960"/>
              <a:gd name="connsiteX26" fmla="*/ 4491053 w 8636594"/>
              <a:gd name="connsiteY26" fmla="*/ 5536556 h 6121960"/>
              <a:gd name="connsiteX27" fmla="*/ 4523484 w 8636594"/>
              <a:gd name="connsiteY27" fmla="*/ 5507747 h 6121960"/>
              <a:gd name="connsiteX28" fmla="*/ 4555580 w 8636594"/>
              <a:gd name="connsiteY28" fmla="*/ 5478687 h 6121960"/>
              <a:gd name="connsiteX29" fmla="*/ 4587347 w 8636594"/>
              <a:gd name="connsiteY29" fmla="*/ 5449380 h 6121960"/>
              <a:gd name="connsiteX30" fmla="*/ 4618793 w 8636594"/>
              <a:gd name="connsiteY30" fmla="*/ 5419830 h 6121960"/>
              <a:gd name="connsiteX31" fmla="*/ 4649922 w 8636594"/>
              <a:gd name="connsiteY31" fmla="*/ 5390040 h 6121960"/>
              <a:gd name="connsiteX32" fmla="*/ 4680742 w 8636594"/>
              <a:gd name="connsiteY32" fmla="*/ 5360014 h 6121960"/>
              <a:gd name="connsiteX33" fmla="*/ 4711259 w 8636594"/>
              <a:gd name="connsiteY33" fmla="*/ 5329755 h 6121960"/>
              <a:gd name="connsiteX34" fmla="*/ 4741478 w 8636594"/>
              <a:gd name="connsiteY34" fmla="*/ 5299266 h 6121960"/>
              <a:gd name="connsiteX35" fmla="*/ 4771408 w 8636594"/>
              <a:gd name="connsiteY35" fmla="*/ 5268551 h 6121960"/>
              <a:gd name="connsiteX36" fmla="*/ 4801053 w 8636594"/>
              <a:gd name="connsiteY36" fmla="*/ 5237614 h 6121960"/>
              <a:gd name="connsiteX37" fmla="*/ 4830420 w 8636594"/>
              <a:gd name="connsiteY37" fmla="*/ 5206458 h 6121960"/>
              <a:gd name="connsiteX38" fmla="*/ 4859516 w 8636594"/>
              <a:gd name="connsiteY38" fmla="*/ 5175087 h 6121960"/>
              <a:gd name="connsiteX39" fmla="*/ 4888347 w 8636594"/>
              <a:gd name="connsiteY39" fmla="*/ 5143504 h 6121960"/>
              <a:gd name="connsiteX40" fmla="*/ 4916919 w 8636594"/>
              <a:gd name="connsiteY40" fmla="*/ 5111713 h 6121960"/>
              <a:gd name="connsiteX41" fmla="*/ 4945238 w 8636594"/>
              <a:gd name="connsiteY41" fmla="*/ 5079717 h 6121960"/>
              <a:gd name="connsiteX42" fmla="*/ 4973311 w 8636594"/>
              <a:gd name="connsiteY42" fmla="*/ 5047519 h 6121960"/>
              <a:gd name="connsiteX43" fmla="*/ 5001145 w 8636594"/>
              <a:gd name="connsiteY43" fmla="*/ 5015124 h 6121960"/>
              <a:gd name="connsiteX44" fmla="*/ 5028745 w 8636594"/>
              <a:gd name="connsiteY44" fmla="*/ 4982535 h 6121960"/>
              <a:gd name="connsiteX45" fmla="*/ 5056117 w 8636594"/>
              <a:gd name="connsiteY45" fmla="*/ 4949755 h 6121960"/>
              <a:gd name="connsiteX46" fmla="*/ 5083269 w 8636594"/>
              <a:gd name="connsiteY46" fmla="*/ 4916787 h 6121960"/>
              <a:gd name="connsiteX47" fmla="*/ 5110207 w 8636594"/>
              <a:gd name="connsiteY47" fmla="*/ 4883636 h 6121960"/>
              <a:gd name="connsiteX48" fmla="*/ 5136937 w 8636594"/>
              <a:gd name="connsiteY48" fmla="*/ 4850305 h 6121960"/>
              <a:gd name="connsiteX49" fmla="*/ 5163464 w 8636594"/>
              <a:gd name="connsiteY49" fmla="*/ 4816797 h 6121960"/>
              <a:gd name="connsiteX50" fmla="*/ 5215940 w 8636594"/>
              <a:gd name="connsiteY50" fmla="*/ 4749265 h 6121960"/>
              <a:gd name="connsiteX51" fmla="*/ 5267684 w 8636594"/>
              <a:gd name="connsiteY51" fmla="*/ 4681068 h 6121960"/>
              <a:gd name="connsiteX52" fmla="*/ 5318748 w 8636594"/>
              <a:gd name="connsiteY52" fmla="*/ 4612234 h 6121960"/>
              <a:gd name="connsiteX53" fmla="*/ 5369182 w 8636594"/>
              <a:gd name="connsiteY53" fmla="*/ 4542793 h 6121960"/>
              <a:gd name="connsiteX54" fmla="*/ 5419038 w 8636594"/>
              <a:gd name="connsiteY54" fmla="*/ 4472771 h 6121960"/>
              <a:gd name="connsiteX55" fmla="*/ 5468365 w 8636594"/>
              <a:gd name="connsiteY55" fmla="*/ 4402196 h 6121960"/>
              <a:gd name="connsiteX56" fmla="*/ 5517215 w 8636594"/>
              <a:gd name="connsiteY56" fmla="*/ 4331098 h 6121960"/>
              <a:gd name="connsiteX57" fmla="*/ 5565637 w 8636594"/>
              <a:gd name="connsiteY57" fmla="*/ 4259503 h 6121960"/>
              <a:gd name="connsiteX58" fmla="*/ 5613684 w 8636594"/>
              <a:gd name="connsiteY58" fmla="*/ 4187441 h 6121960"/>
              <a:gd name="connsiteX59" fmla="*/ 5685160 w 8636594"/>
              <a:gd name="connsiteY59" fmla="*/ 4078531 h 6121960"/>
              <a:gd name="connsiteX60" fmla="*/ 5756074 w 8636594"/>
              <a:gd name="connsiteY60" fmla="*/ 3968727 h 6121960"/>
              <a:gd name="connsiteX61" fmla="*/ 5873483 w 8636594"/>
              <a:gd name="connsiteY61" fmla="*/ 3783989 h 6121960"/>
              <a:gd name="connsiteX62" fmla="*/ 6203209 w 8636594"/>
              <a:gd name="connsiteY62" fmla="*/ 3258640 h 6121960"/>
              <a:gd name="connsiteX63" fmla="*/ 6299430 w 8636594"/>
              <a:gd name="connsiteY63" fmla="*/ 3107321 h 6121960"/>
              <a:gd name="connsiteX64" fmla="*/ 6372650 w 8636594"/>
              <a:gd name="connsiteY64" fmla="*/ 2993735 h 6121960"/>
              <a:gd name="connsiteX65" fmla="*/ 6453197 w 8636594"/>
              <a:gd name="connsiteY65" fmla="*/ 2869788 h 6121960"/>
              <a:gd name="connsiteX66" fmla="*/ 6564167 w 8636594"/>
              <a:gd name="connsiteY66" fmla="*/ 2696807 h 6121960"/>
              <a:gd name="connsiteX67" fmla="*/ 6976233 w 8636594"/>
              <a:gd name="connsiteY67" fmla="*/ 2045274 h 6121960"/>
              <a:gd name="connsiteX68" fmla="*/ 7086755 w 8636594"/>
              <a:gd name="connsiteY68" fmla="*/ 1872743 h 6121960"/>
              <a:gd name="connsiteX69" fmla="*/ 7170279 w 8636594"/>
              <a:gd name="connsiteY69" fmla="*/ 1744202 h 6121960"/>
              <a:gd name="connsiteX70" fmla="*/ 7226351 w 8636594"/>
              <a:gd name="connsiteY70" fmla="*/ 1659017 h 6121960"/>
              <a:gd name="connsiteX71" fmla="*/ 7282789 w 8636594"/>
              <a:gd name="connsiteY71" fmla="*/ 1574303 h 6121960"/>
              <a:gd name="connsiteX72" fmla="*/ 7339643 w 8636594"/>
              <a:gd name="connsiteY72" fmla="*/ 1490113 h 6121960"/>
              <a:gd name="connsiteX73" fmla="*/ 7396957 w 8636594"/>
              <a:gd name="connsiteY73" fmla="*/ 1406503 h 6121960"/>
              <a:gd name="connsiteX74" fmla="*/ 7454781 w 8636594"/>
              <a:gd name="connsiteY74" fmla="*/ 1323526 h 6121960"/>
              <a:gd name="connsiteX75" fmla="*/ 7513161 w 8636594"/>
              <a:gd name="connsiteY75" fmla="*/ 1241237 h 6121960"/>
              <a:gd name="connsiteX76" fmla="*/ 7572144 w 8636594"/>
              <a:gd name="connsiteY76" fmla="*/ 1159689 h 6121960"/>
              <a:gd name="connsiteX77" fmla="*/ 7601877 w 8636594"/>
              <a:gd name="connsiteY77" fmla="*/ 1119210 h 6121960"/>
              <a:gd name="connsiteX78" fmla="*/ 7631779 w 8636594"/>
              <a:gd name="connsiteY78" fmla="*/ 1078937 h 6121960"/>
              <a:gd name="connsiteX79" fmla="*/ 7661855 w 8636594"/>
              <a:gd name="connsiteY79" fmla="*/ 1038876 h 6121960"/>
              <a:gd name="connsiteX80" fmla="*/ 7692111 w 8636594"/>
              <a:gd name="connsiteY80" fmla="*/ 999035 h 6121960"/>
              <a:gd name="connsiteX81" fmla="*/ 7722554 w 8636594"/>
              <a:gd name="connsiteY81" fmla="*/ 959419 h 6121960"/>
              <a:gd name="connsiteX82" fmla="*/ 7753190 w 8636594"/>
              <a:gd name="connsiteY82" fmla="*/ 920037 h 6121960"/>
              <a:gd name="connsiteX83" fmla="*/ 7784023 w 8636594"/>
              <a:gd name="connsiteY83" fmla="*/ 880894 h 6121960"/>
              <a:gd name="connsiteX84" fmla="*/ 7815061 w 8636594"/>
              <a:gd name="connsiteY84" fmla="*/ 841997 h 6121960"/>
              <a:gd name="connsiteX85" fmla="*/ 7846308 w 8636594"/>
              <a:gd name="connsiteY85" fmla="*/ 803354 h 6121960"/>
              <a:gd name="connsiteX86" fmla="*/ 7877772 w 8636594"/>
              <a:gd name="connsiteY86" fmla="*/ 764970 h 6121960"/>
              <a:gd name="connsiteX87" fmla="*/ 7909458 w 8636594"/>
              <a:gd name="connsiteY87" fmla="*/ 726853 h 6121960"/>
              <a:gd name="connsiteX88" fmla="*/ 7941371 w 8636594"/>
              <a:gd name="connsiteY88" fmla="*/ 689010 h 6121960"/>
              <a:gd name="connsiteX89" fmla="*/ 7973518 w 8636594"/>
              <a:gd name="connsiteY89" fmla="*/ 651447 h 6121960"/>
              <a:gd name="connsiteX90" fmla="*/ 8005905 w 8636594"/>
              <a:gd name="connsiteY90" fmla="*/ 614171 h 6121960"/>
              <a:gd name="connsiteX91" fmla="*/ 8038538 w 8636594"/>
              <a:gd name="connsiteY91" fmla="*/ 577189 h 6121960"/>
              <a:gd name="connsiteX92" fmla="*/ 8071421 w 8636594"/>
              <a:gd name="connsiteY92" fmla="*/ 540507 h 6121960"/>
              <a:gd name="connsiteX93" fmla="*/ 8104563 w 8636594"/>
              <a:gd name="connsiteY93" fmla="*/ 504132 h 6121960"/>
              <a:gd name="connsiteX94" fmla="*/ 8137967 w 8636594"/>
              <a:gd name="connsiteY94" fmla="*/ 468072 h 6121960"/>
              <a:gd name="connsiteX95" fmla="*/ 8171641 w 8636594"/>
              <a:gd name="connsiteY95" fmla="*/ 432332 h 6121960"/>
              <a:gd name="connsiteX96" fmla="*/ 8205590 w 8636594"/>
              <a:gd name="connsiteY96" fmla="*/ 396920 h 6121960"/>
              <a:gd name="connsiteX97" fmla="*/ 8239820 w 8636594"/>
              <a:gd name="connsiteY97" fmla="*/ 361843 h 6121960"/>
              <a:gd name="connsiteX98" fmla="*/ 8274337 w 8636594"/>
              <a:gd name="connsiteY98" fmla="*/ 327107 h 6121960"/>
              <a:gd name="connsiteX99" fmla="*/ 8309147 w 8636594"/>
              <a:gd name="connsiteY99" fmla="*/ 292718 h 6121960"/>
              <a:gd name="connsiteX100" fmla="*/ 8344256 w 8636594"/>
              <a:gd name="connsiteY100" fmla="*/ 258685 h 6121960"/>
              <a:gd name="connsiteX101" fmla="*/ 8379669 w 8636594"/>
              <a:gd name="connsiteY101" fmla="*/ 225013 h 6121960"/>
              <a:gd name="connsiteX102" fmla="*/ 8415394 w 8636594"/>
              <a:gd name="connsiteY102" fmla="*/ 191709 h 6121960"/>
              <a:gd name="connsiteX103" fmla="*/ 8451434 w 8636594"/>
              <a:gd name="connsiteY103" fmla="*/ 158780 h 6121960"/>
              <a:gd name="connsiteX104" fmla="*/ 8487798 w 8636594"/>
              <a:gd name="connsiteY104" fmla="*/ 126233 h 6121960"/>
              <a:gd name="connsiteX105" fmla="*/ 8524489 w 8636594"/>
              <a:gd name="connsiteY105" fmla="*/ 94075 h 6121960"/>
              <a:gd name="connsiteX106" fmla="*/ 8561515 w 8636594"/>
              <a:gd name="connsiteY106" fmla="*/ 62312 h 6121960"/>
              <a:gd name="connsiteX107" fmla="*/ 8598881 w 8636594"/>
              <a:gd name="connsiteY107" fmla="*/ 30951 h 6121960"/>
              <a:gd name="connsiteX108" fmla="*/ 8636594 w 8636594"/>
              <a:gd name="connsiteY108" fmla="*/ 0 h 6121960"/>
              <a:gd name="connsiteX0" fmla="*/ 8636594 w 8636594"/>
              <a:gd name="connsiteY0" fmla="*/ 0 h 6099881"/>
              <a:gd name="connsiteX1" fmla="*/ 5293 w 8636594"/>
              <a:gd name="connsiteY1" fmla="*/ 0 h 6099881"/>
              <a:gd name="connsiteX2" fmla="*/ 0 w 8636594"/>
              <a:gd name="connsiteY2" fmla="*/ 5587843 h 6099881"/>
              <a:gd name="connsiteX3" fmla="*/ 3680024 w 8636594"/>
              <a:gd name="connsiteY3" fmla="*/ 6099881 h 6099881"/>
              <a:gd name="connsiteX4" fmla="*/ 3721426 w 8636594"/>
              <a:gd name="connsiteY4" fmla="*/ 6077471 h 6099881"/>
              <a:gd name="connsiteX5" fmla="*/ 3762353 w 8636594"/>
              <a:gd name="connsiteY5" fmla="*/ 6054733 h 6099881"/>
              <a:gd name="connsiteX6" fmla="*/ 3802812 w 8636594"/>
              <a:gd name="connsiteY6" fmla="*/ 6031671 h 6099881"/>
              <a:gd name="connsiteX7" fmla="*/ 3842810 w 8636594"/>
              <a:gd name="connsiteY7" fmla="*/ 6008288 h 6099881"/>
              <a:gd name="connsiteX8" fmla="*/ 3882352 w 8636594"/>
              <a:gd name="connsiteY8" fmla="*/ 5984588 h 6099881"/>
              <a:gd name="connsiteX9" fmla="*/ 3921445 w 8636594"/>
              <a:gd name="connsiteY9" fmla="*/ 5960574 h 6099881"/>
              <a:gd name="connsiteX10" fmla="*/ 3960096 w 8636594"/>
              <a:gd name="connsiteY10" fmla="*/ 5936250 h 6099881"/>
              <a:gd name="connsiteX11" fmla="*/ 3998311 w 8636594"/>
              <a:gd name="connsiteY11" fmla="*/ 5911619 h 6099881"/>
              <a:gd name="connsiteX12" fmla="*/ 4036095 w 8636594"/>
              <a:gd name="connsiteY12" fmla="*/ 5886685 h 6099881"/>
              <a:gd name="connsiteX13" fmla="*/ 4073456 w 8636594"/>
              <a:gd name="connsiteY13" fmla="*/ 5861452 h 6099881"/>
              <a:gd name="connsiteX14" fmla="*/ 4110400 w 8636594"/>
              <a:gd name="connsiteY14" fmla="*/ 5835922 h 6099881"/>
              <a:gd name="connsiteX15" fmla="*/ 4146933 w 8636594"/>
              <a:gd name="connsiteY15" fmla="*/ 5810100 h 6099881"/>
              <a:gd name="connsiteX16" fmla="*/ 4183061 w 8636594"/>
              <a:gd name="connsiteY16" fmla="*/ 5783988 h 6099881"/>
              <a:gd name="connsiteX17" fmla="*/ 4218791 w 8636594"/>
              <a:gd name="connsiteY17" fmla="*/ 5757591 h 6099881"/>
              <a:gd name="connsiteX18" fmla="*/ 4254129 w 8636594"/>
              <a:gd name="connsiteY18" fmla="*/ 5730912 h 6099881"/>
              <a:gd name="connsiteX19" fmla="*/ 4289081 w 8636594"/>
              <a:gd name="connsiteY19" fmla="*/ 5703955 h 6099881"/>
              <a:gd name="connsiteX20" fmla="*/ 4323654 w 8636594"/>
              <a:gd name="connsiteY20" fmla="*/ 5676722 h 6099881"/>
              <a:gd name="connsiteX21" fmla="*/ 4357854 w 8636594"/>
              <a:gd name="connsiteY21" fmla="*/ 5649218 h 6099881"/>
              <a:gd name="connsiteX22" fmla="*/ 4391688 w 8636594"/>
              <a:gd name="connsiteY22" fmla="*/ 5621446 h 6099881"/>
              <a:gd name="connsiteX23" fmla="*/ 4425162 w 8636594"/>
              <a:gd name="connsiteY23" fmla="*/ 5593409 h 6099881"/>
              <a:gd name="connsiteX24" fmla="*/ 4458281 w 8636594"/>
              <a:gd name="connsiteY24" fmla="*/ 5565111 h 6099881"/>
              <a:gd name="connsiteX25" fmla="*/ 4491053 w 8636594"/>
              <a:gd name="connsiteY25" fmla="*/ 5536556 h 6099881"/>
              <a:gd name="connsiteX26" fmla="*/ 4523484 w 8636594"/>
              <a:gd name="connsiteY26" fmla="*/ 5507747 h 6099881"/>
              <a:gd name="connsiteX27" fmla="*/ 4555580 w 8636594"/>
              <a:gd name="connsiteY27" fmla="*/ 5478687 h 6099881"/>
              <a:gd name="connsiteX28" fmla="*/ 4587347 w 8636594"/>
              <a:gd name="connsiteY28" fmla="*/ 5449380 h 6099881"/>
              <a:gd name="connsiteX29" fmla="*/ 4618793 w 8636594"/>
              <a:gd name="connsiteY29" fmla="*/ 5419830 h 6099881"/>
              <a:gd name="connsiteX30" fmla="*/ 4649922 w 8636594"/>
              <a:gd name="connsiteY30" fmla="*/ 5390040 h 6099881"/>
              <a:gd name="connsiteX31" fmla="*/ 4680742 w 8636594"/>
              <a:gd name="connsiteY31" fmla="*/ 5360014 h 6099881"/>
              <a:gd name="connsiteX32" fmla="*/ 4711259 w 8636594"/>
              <a:gd name="connsiteY32" fmla="*/ 5329755 h 6099881"/>
              <a:gd name="connsiteX33" fmla="*/ 4741478 w 8636594"/>
              <a:gd name="connsiteY33" fmla="*/ 5299266 h 6099881"/>
              <a:gd name="connsiteX34" fmla="*/ 4771408 w 8636594"/>
              <a:gd name="connsiteY34" fmla="*/ 5268551 h 6099881"/>
              <a:gd name="connsiteX35" fmla="*/ 4801053 w 8636594"/>
              <a:gd name="connsiteY35" fmla="*/ 5237614 h 6099881"/>
              <a:gd name="connsiteX36" fmla="*/ 4830420 w 8636594"/>
              <a:gd name="connsiteY36" fmla="*/ 5206458 h 6099881"/>
              <a:gd name="connsiteX37" fmla="*/ 4859516 w 8636594"/>
              <a:gd name="connsiteY37" fmla="*/ 5175087 h 6099881"/>
              <a:gd name="connsiteX38" fmla="*/ 4888347 w 8636594"/>
              <a:gd name="connsiteY38" fmla="*/ 5143504 h 6099881"/>
              <a:gd name="connsiteX39" fmla="*/ 4916919 w 8636594"/>
              <a:gd name="connsiteY39" fmla="*/ 5111713 h 6099881"/>
              <a:gd name="connsiteX40" fmla="*/ 4945238 w 8636594"/>
              <a:gd name="connsiteY40" fmla="*/ 5079717 h 6099881"/>
              <a:gd name="connsiteX41" fmla="*/ 4973311 w 8636594"/>
              <a:gd name="connsiteY41" fmla="*/ 5047519 h 6099881"/>
              <a:gd name="connsiteX42" fmla="*/ 5001145 w 8636594"/>
              <a:gd name="connsiteY42" fmla="*/ 5015124 h 6099881"/>
              <a:gd name="connsiteX43" fmla="*/ 5028745 w 8636594"/>
              <a:gd name="connsiteY43" fmla="*/ 4982535 h 6099881"/>
              <a:gd name="connsiteX44" fmla="*/ 5056117 w 8636594"/>
              <a:gd name="connsiteY44" fmla="*/ 4949755 h 6099881"/>
              <a:gd name="connsiteX45" fmla="*/ 5083269 w 8636594"/>
              <a:gd name="connsiteY45" fmla="*/ 4916787 h 6099881"/>
              <a:gd name="connsiteX46" fmla="*/ 5110207 w 8636594"/>
              <a:gd name="connsiteY46" fmla="*/ 4883636 h 6099881"/>
              <a:gd name="connsiteX47" fmla="*/ 5136937 w 8636594"/>
              <a:gd name="connsiteY47" fmla="*/ 4850305 h 6099881"/>
              <a:gd name="connsiteX48" fmla="*/ 5163464 w 8636594"/>
              <a:gd name="connsiteY48" fmla="*/ 4816797 h 6099881"/>
              <a:gd name="connsiteX49" fmla="*/ 5215940 w 8636594"/>
              <a:gd name="connsiteY49" fmla="*/ 4749265 h 6099881"/>
              <a:gd name="connsiteX50" fmla="*/ 5267684 w 8636594"/>
              <a:gd name="connsiteY50" fmla="*/ 4681068 h 6099881"/>
              <a:gd name="connsiteX51" fmla="*/ 5318748 w 8636594"/>
              <a:gd name="connsiteY51" fmla="*/ 4612234 h 6099881"/>
              <a:gd name="connsiteX52" fmla="*/ 5369182 w 8636594"/>
              <a:gd name="connsiteY52" fmla="*/ 4542793 h 6099881"/>
              <a:gd name="connsiteX53" fmla="*/ 5419038 w 8636594"/>
              <a:gd name="connsiteY53" fmla="*/ 4472771 h 6099881"/>
              <a:gd name="connsiteX54" fmla="*/ 5468365 w 8636594"/>
              <a:gd name="connsiteY54" fmla="*/ 4402196 h 6099881"/>
              <a:gd name="connsiteX55" fmla="*/ 5517215 w 8636594"/>
              <a:gd name="connsiteY55" fmla="*/ 4331098 h 6099881"/>
              <a:gd name="connsiteX56" fmla="*/ 5565637 w 8636594"/>
              <a:gd name="connsiteY56" fmla="*/ 4259503 h 6099881"/>
              <a:gd name="connsiteX57" fmla="*/ 5613684 w 8636594"/>
              <a:gd name="connsiteY57" fmla="*/ 4187441 h 6099881"/>
              <a:gd name="connsiteX58" fmla="*/ 5685160 w 8636594"/>
              <a:gd name="connsiteY58" fmla="*/ 4078531 h 6099881"/>
              <a:gd name="connsiteX59" fmla="*/ 5756074 w 8636594"/>
              <a:gd name="connsiteY59" fmla="*/ 3968727 h 6099881"/>
              <a:gd name="connsiteX60" fmla="*/ 5873483 w 8636594"/>
              <a:gd name="connsiteY60" fmla="*/ 3783989 h 6099881"/>
              <a:gd name="connsiteX61" fmla="*/ 6203209 w 8636594"/>
              <a:gd name="connsiteY61" fmla="*/ 3258640 h 6099881"/>
              <a:gd name="connsiteX62" fmla="*/ 6299430 w 8636594"/>
              <a:gd name="connsiteY62" fmla="*/ 3107321 h 6099881"/>
              <a:gd name="connsiteX63" fmla="*/ 6372650 w 8636594"/>
              <a:gd name="connsiteY63" fmla="*/ 2993735 h 6099881"/>
              <a:gd name="connsiteX64" fmla="*/ 6453197 w 8636594"/>
              <a:gd name="connsiteY64" fmla="*/ 2869788 h 6099881"/>
              <a:gd name="connsiteX65" fmla="*/ 6564167 w 8636594"/>
              <a:gd name="connsiteY65" fmla="*/ 2696807 h 6099881"/>
              <a:gd name="connsiteX66" fmla="*/ 6976233 w 8636594"/>
              <a:gd name="connsiteY66" fmla="*/ 2045274 h 6099881"/>
              <a:gd name="connsiteX67" fmla="*/ 7086755 w 8636594"/>
              <a:gd name="connsiteY67" fmla="*/ 1872743 h 6099881"/>
              <a:gd name="connsiteX68" fmla="*/ 7170279 w 8636594"/>
              <a:gd name="connsiteY68" fmla="*/ 1744202 h 6099881"/>
              <a:gd name="connsiteX69" fmla="*/ 7226351 w 8636594"/>
              <a:gd name="connsiteY69" fmla="*/ 1659017 h 6099881"/>
              <a:gd name="connsiteX70" fmla="*/ 7282789 w 8636594"/>
              <a:gd name="connsiteY70" fmla="*/ 1574303 h 6099881"/>
              <a:gd name="connsiteX71" fmla="*/ 7339643 w 8636594"/>
              <a:gd name="connsiteY71" fmla="*/ 1490113 h 6099881"/>
              <a:gd name="connsiteX72" fmla="*/ 7396957 w 8636594"/>
              <a:gd name="connsiteY72" fmla="*/ 1406503 h 6099881"/>
              <a:gd name="connsiteX73" fmla="*/ 7454781 w 8636594"/>
              <a:gd name="connsiteY73" fmla="*/ 1323526 h 6099881"/>
              <a:gd name="connsiteX74" fmla="*/ 7513161 w 8636594"/>
              <a:gd name="connsiteY74" fmla="*/ 1241237 h 6099881"/>
              <a:gd name="connsiteX75" fmla="*/ 7572144 w 8636594"/>
              <a:gd name="connsiteY75" fmla="*/ 1159689 h 6099881"/>
              <a:gd name="connsiteX76" fmla="*/ 7601877 w 8636594"/>
              <a:gd name="connsiteY76" fmla="*/ 1119210 h 6099881"/>
              <a:gd name="connsiteX77" fmla="*/ 7631779 w 8636594"/>
              <a:gd name="connsiteY77" fmla="*/ 1078937 h 6099881"/>
              <a:gd name="connsiteX78" fmla="*/ 7661855 w 8636594"/>
              <a:gd name="connsiteY78" fmla="*/ 1038876 h 6099881"/>
              <a:gd name="connsiteX79" fmla="*/ 7692111 w 8636594"/>
              <a:gd name="connsiteY79" fmla="*/ 999035 h 6099881"/>
              <a:gd name="connsiteX80" fmla="*/ 7722554 w 8636594"/>
              <a:gd name="connsiteY80" fmla="*/ 959419 h 6099881"/>
              <a:gd name="connsiteX81" fmla="*/ 7753190 w 8636594"/>
              <a:gd name="connsiteY81" fmla="*/ 920037 h 6099881"/>
              <a:gd name="connsiteX82" fmla="*/ 7784023 w 8636594"/>
              <a:gd name="connsiteY82" fmla="*/ 880894 h 6099881"/>
              <a:gd name="connsiteX83" fmla="*/ 7815061 w 8636594"/>
              <a:gd name="connsiteY83" fmla="*/ 841997 h 6099881"/>
              <a:gd name="connsiteX84" fmla="*/ 7846308 w 8636594"/>
              <a:gd name="connsiteY84" fmla="*/ 803354 h 6099881"/>
              <a:gd name="connsiteX85" fmla="*/ 7877772 w 8636594"/>
              <a:gd name="connsiteY85" fmla="*/ 764970 h 6099881"/>
              <a:gd name="connsiteX86" fmla="*/ 7909458 w 8636594"/>
              <a:gd name="connsiteY86" fmla="*/ 726853 h 6099881"/>
              <a:gd name="connsiteX87" fmla="*/ 7941371 w 8636594"/>
              <a:gd name="connsiteY87" fmla="*/ 689010 h 6099881"/>
              <a:gd name="connsiteX88" fmla="*/ 7973518 w 8636594"/>
              <a:gd name="connsiteY88" fmla="*/ 651447 h 6099881"/>
              <a:gd name="connsiteX89" fmla="*/ 8005905 w 8636594"/>
              <a:gd name="connsiteY89" fmla="*/ 614171 h 6099881"/>
              <a:gd name="connsiteX90" fmla="*/ 8038538 w 8636594"/>
              <a:gd name="connsiteY90" fmla="*/ 577189 h 6099881"/>
              <a:gd name="connsiteX91" fmla="*/ 8071421 w 8636594"/>
              <a:gd name="connsiteY91" fmla="*/ 540507 h 6099881"/>
              <a:gd name="connsiteX92" fmla="*/ 8104563 w 8636594"/>
              <a:gd name="connsiteY92" fmla="*/ 504132 h 6099881"/>
              <a:gd name="connsiteX93" fmla="*/ 8137967 w 8636594"/>
              <a:gd name="connsiteY93" fmla="*/ 468072 h 6099881"/>
              <a:gd name="connsiteX94" fmla="*/ 8171641 w 8636594"/>
              <a:gd name="connsiteY94" fmla="*/ 432332 h 6099881"/>
              <a:gd name="connsiteX95" fmla="*/ 8205590 w 8636594"/>
              <a:gd name="connsiteY95" fmla="*/ 396920 h 6099881"/>
              <a:gd name="connsiteX96" fmla="*/ 8239820 w 8636594"/>
              <a:gd name="connsiteY96" fmla="*/ 361843 h 6099881"/>
              <a:gd name="connsiteX97" fmla="*/ 8274337 w 8636594"/>
              <a:gd name="connsiteY97" fmla="*/ 327107 h 6099881"/>
              <a:gd name="connsiteX98" fmla="*/ 8309147 w 8636594"/>
              <a:gd name="connsiteY98" fmla="*/ 292718 h 6099881"/>
              <a:gd name="connsiteX99" fmla="*/ 8344256 w 8636594"/>
              <a:gd name="connsiteY99" fmla="*/ 258685 h 6099881"/>
              <a:gd name="connsiteX100" fmla="*/ 8379669 w 8636594"/>
              <a:gd name="connsiteY100" fmla="*/ 225013 h 6099881"/>
              <a:gd name="connsiteX101" fmla="*/ 8415394 w 8636594"/>
              <a:gd name="connsiteY101" fmla="*/ 191709 h 6099881"/>
              <a:gd name="connsiteX102" fmla="*/ 8451434 w 8636594"/>
              <a:gd name="connsiteY102" fmla="*/ 158780 h 6099881"/>
              <a:gd name="connsiteX103" fmla="*/ 8487798 w 8636594"/>
              <a:gd name="connsiteY103" fmla="*/ 126233 h 6099881"/>
              <a:gd name="connsiteX104" fmla="*/ 8524489 w 8636594"/>
              <a:gd name="connsiteY104" fmla="*/ 94075 h 6099881"/>
              <a:gd name="connsiteX105" fmla="*/ 8561515 w 8636594"/>
              <a:gd name="connsiteY105" fmla="*/ 62312 h 6099881"/>
              <a:gd name="connsiteX106" fmla="*/ 8598881 w 8636594"/>
              <a:gd name="connsiteY106" fmla="*/ 30951 h 6099881"/>
              <a:gd name="connsiteX107" fmla="*/ 8636594 w 8636594"/>
              <a:gd name="connsiteY107" fmla="*/ 0 h 6099881"/>
              <a:gd name="connsiteX0" fmla="*/ 8636594 w 8636594"/>
              <a:gd name="connsiteY0" fmla="*/ 0 h 6077471"/>
              <a:gd name="connsiteX1" fmla="*/ 5293 w 8636594"/>
              <a:gd name="connsiteY1" fmla="*/ 0 h 6077471"/>
              <a:gd name="connsiteX2" fmla="*/ 0 w 8636594"/>
              <a:gd name="connsiteY2" fmla="*/ 5587843 h 6077471"/>
              <a:gd name="connsiteX3" fmla="*/ 3721426 w 8636594"/>
              <a:gd name="connsiteY3" fmla="*/ 6077471 h 6077471"/>
              <a:gd name="connsiteX4" fmla="*/ 3762353 w 8636594"/>
              <a:gd name="connsiteY4" fmla="*/ 6054733 h 6077471"/>
              <a:gd name="connsiteX5" fmla="*/ 3802812 w 8636594"/>
              <a:gd name="connsiteY5" fmla="*/ 6031671 h 6077471"/>
              <a:gd name="connsiteX6" fmla="*/ 3842810 w 8636594"/>
              <a:gd name="connsiteY6" fmla="*/ 6008288 h 6077471"/>
              <a:gd name="connsiteX7" fmla="*/ 3882352 w 8636594"/>
              <a:gd name="connsiteY7" fmla="*/ 5984588 h 6077471"/>
              <a:gd name="connsiteX8" fmla="*/ 3921445 w 8636594"/>
              <a:gd name="connsiteY8" fmla="*/ 5960574 h 6077471"/>
              <a:gd name="connsiteX9" fmla="*/ 3960096 w 8636594"/>
              <a:gd name="connsiteY9" fmla="*/ 5936250 h 6077471"/>
              <a:gd name="connsiteX10" fmla="*/ 3998311 w 8636594"/>
              <a:gd name="connsiteY10" fmla="*/ 5911619 h 6077471"/>
              <a:gd name="connsiteX11" fmla="*/ 4036095 w 8636594"/>
              <a:gd name="connsiteY11" fmla="*/ 5886685 h 6077471"/>
              <a:gd name="connsiteX12" fmla="*/ 4073456 w 8636594"/>
              <a:gd name="connsiteY12" fmla="*/ 5861452 h 6077471"/>
              <a:gd name="connsiteX13" fmla="*/ 4110400 w 8636594"/>
              <a:gd name="connsiteY13" fmla="*/ 5835922 h 6077471"/>
              <a:gd name="connsiteX14" fmla="*/ 4146933 w 8636594"/>
              <a:gd name="connsiteY14" fmla="*/ 5810100 h 6077471"/>
              <a:gd name="connsiteX15" fmla="*/ 4183061 w 8636594"/>
              <a:gd name="connsiteY15" fmla="*/ 5783988 h 6077471"/>
              <a:gd name="connsiteX16" fmla="*/ 4218791 w 8636594"/>
              <a:gd name="connsiteY16" fmla="*/ 5757591 h 6077471"/>
              <a:gd name="connsiteX17" fmla="*/ 4254129 w 8636594"/>
              <a:gd name="connsiteY17" fmla="*/ 5730912 h 6077471"/>
              <a:gd name="connsiteX18" fmla="*/ 4289081 w 8636594"/>
              <a:gd name="connsiteY18" fmla="*/ 5703955 h 6077471"/>
              <a:gd name="connsiteX19" fmla="*/ 4323654 w 8636594"/>
              <a:gd name="connsiteY19" fmla="*/ 5676722 h 6077471"/>
              <a:gd name="connsiteX20" fmla="*/ 4357854 w 8636594"/>
              <a:gd name="connsiteY20" fmla="*/ 5649218 h 6077471"/>
              <a:gd name="connsiteX21" fmla="*/ 4391688 w 8636594"/>
              <a:gd name="connsiteY21" fmla="*/ 5621446 h 6077471"/>
              <a:gd name="connsiteX22" fmla="*/ 4425162 w 8636594"/>
              <a:gd name="connsiteY22" fmla="*/ 5593409 h 6077471"/>
              <a:gd name="connsiteX23" fmla="*/ 4458281 w 8636594"/>
              <a:gd name="connsiteY23" fmla="*/ 5565111 h 6077471"/>
              <a:gd name="connsiteX24" fmla="*/ 4491053 w 8636594"/>
              <a:gd name="connsiteY24" fmla="*/ 5536556 h 6077471"/>
              <a:gd name="connsiteX25" fmla="*/ 4523484 w 8636594"/>
              <a:gd name="connsiteY25" fmla="*/ 5507747 h 6077471"/>
              <a:gd name="connsiteX26" fmla="*/ 4555580 w 8636594"/>
              <a:gd name="connsiteY26" fmla="*/ 5478687 h 6077471"/>
              <a:gd name="connsiteX27" fmla="*/ 4587347 w 8636594"/>
              <a:gd name="connsiteY27" fmla="*/ 5449380 h 6077471"/>
              <a:gd name="connsiteX28" fmla="*/ 4618793 w 8636594"/>
              <a:gd name="connsiteY28" fmla="*/ 5419830 h 6077471"/>
              <a:gd name="connsiteX29" fmla="*/ 4649922 w 8636594"/>
              <a:gd name="connsiteY29" fmla="*/ 5390040 h 6077471"/>
              <a:gd name="connsiteX30" fmla="*/ 4680742 w 8636594"/>
              <a:gd name="connsiteY30" fmla="*/ 5360014 h 6077471"/>
              <a:gd name="connsiteX31" fmla="*/ 4711259 w 8636594"/>
              <a:gd name="connsiteY31" fmla="*/ 5329755 h 6077471"/>
              <a:gd name="connsiteX32" fmla="*/ 4741478 w 8636594"/>
              <a:gd name="connsiteY32" fmla="*/ 5299266 h 6077471"/>
              <a:gd name="connsiteX33" fmla="*/ 4771408 w 8636594"/>
              <a:gd name="connsiteY33" fmla="*/ 5268551 h 6077471"/>
              <a:gd name="connsiteX34" fmla="*/ 4801053 w 8636594"/>
              <a:gd name="connsiteY34" fmla="*/ 5237614 h 6077471"/>
              <a:gd name="connsiteX35" fmla="*/ 4830420 w 8636594"/>
              <a:gd name="connsiteY35" fmla="*/ 5206458 h 6077471"/>
              <a:gd name="connsiteX36" fmla="*/ 4859516 w 8636594"/>
              <a:gd name="connsiteY36" fmla="*/ 5175087 h 6077471"/>
              <a:gd name="connsiteX37" fmla="*/ 4888347 w 8636594"/>
              <a:gd name="connsiteY37" fmla="*/ 5143504 h 6077471"/>
              <a:gd name="connsiteX38" fmla="*/ 4916919 w 8636594"/>
              <a:gd name="connsiteY38" fmla="*/ 5111713 h 6077471"/>
              <a:gd name="connsiteX39" fmla="*/ 4945238 w 8636594"/>
              <a:gd name="connsiteY39" fmla="*/ 5079717 h 6077471"/>
              <a:gd name="connsiteX40" fmla="*/ 4973311 w 8636594"/>
              <a:gd name="connsiteY40" fmla="*/ 5047519 h 6077471"/>
              <a:gd name="connsiteX41" fmla="*/ 5001145 w 8636594"/>
              <a:gd name="connsiteY41" fmla="*/ 5015124 h 6077471"/>
              <a:gd name="connsiteX42" fmla="*/ 5028745 w 8636594"/>
              <a:gd name="connsiteY42" fmla="*/ 4982535 h 6077471"/>
              <a:gd name="connsiteX43" fmla="*/ 5056117 w 8636594"/>
              <a:gd name="connsiteY43" fmla="*/ 4949755 h 6077471"/>
              <a:gd name="connsiteX44" fmla="*/ 5083269 w 8636594"/>
              <a:gd name="connsiteY44" fmla="*/ 4916787 h 6077471"/>
              <a:gd name="connsiteX45" fmla="*/ 5110207 w 8636594"/>
              <a:gd name="connsiteY45" fmla="*/ 4883636 h 6077471"/>
              <a:gd name="connsiteX46" fmla="*/ 5136937 w 8636594"/>
              <a:gd name="connsiteY46" fmla="*/ 4850305 h 6077471"/>
              <a:gd name="connsiteX47" fmla="*/ 5163464 w 8636594"/>
              <a:gd name="connsiteY47" fmla="*/ 4816797 h 6077471"/>
              <a:gd name="connsiteX48" fmla="*/ 5215940 w 8636594"/>
              <a:gd name="connsiteY48" fmla="*/ 4749265 h 6077471"/>
              <a:gd name="connsiteX49" fmla="*/ 5267684 w 8636594"/>
              <a:gd name="connsiteY49" fmla="*/ 4681068 h 6077471"/>
              <a:gd name="connsiteX50" fmla="*/ 5318748 w 8636594"/>
              <a:gd name="connsiteY50" fmla="*/ 4612234 h 6077471"/>
              <a:gd name="connsiteX51" fmla="*/ 5369182 w 8636594"/>
              <a:gd name="connsiteY51" fmla="*/ 4542793 h 6077471"/>
              <a:gd name="connsiteX52" fmla="*/ 5419038 w 8636594"/>
              <a:gd name="connsiteY52" fmla="*/ 4472771 h 6077471"/>
              <a:gd name="connsiteX53" fmla="*/ 5468365 w 8636594"/>
              <a:gd name="connsiteY53" fmla="*/ 4402196 h 6077471"/>
              <a:gd name="connsiteX54" fmla="*/ 5517215 w 8636594"/>
              <a:gd name="connsiteY54" fmla="*/ 4331098 h 6077471"/>
              <a:gd name="connsiteX55" fmla="*/ 5565637 w 8636594"/>
              <a:gd name="connsiteY55" fmla="*/ 4259503 h 6077471"/>
              <a:gd name="connsiteX56" fmla="*/ 5613684 w 8636594"/>
              <a:gd name="connsiteY56" fmla="*/ 4187441 h 6077471"/>
              <a:gd name="connsiteX57" fmla="*/ 5685160 w 8636594"/>
              <a:gd name="connsiteY57" fmla="*/ 4078531 h 6077471"/>
              <a:gd name="connsiteX58" fmla="*/ 5756074 w 8636594"/>
              <a:gd name="connsiteY58" fmla="*/ 3968727 h 6077471"/>
              <a:gd name="connsiteX59" fmla="*/ 5873483 w 8636594"/>
              <a:gd name="connsiteY59" fmla="*/ 3783989 h 6077471"/>
              <a:gd name="connsiteX60" fmla="*/ 6203209 w 8636594"/>
              <a:gd name="connsiteY60" fmla="*/ 3258640 h 6077471"/>
              <a:gd name="connsiteX61" fmla="*/ 6299430 w 8636594"/>
              <a:gd name="connsiteY61" fmla="*/ 3107321 h 6077471"/>
              <a:gd name="connsiteX62" fmla="*/ 6372650 w 8636594"/>
              <a:gd name="connsiteY62" fmla="*/ 2993735 h 6077471"/>
              <a:gd name="connsiteX63" fmla="*/ 6453197 w 8636594"/>
              <a:gd name="connsiteY63" fmla="*/ 2869788 h 6077471"/>
              <a:gd name="connsiteX64" fmla="*/ 6564167 w 8636594"/>
              <a:gd name="connsiteY64" fmla="*/ 2696807 h 6077471"/>
              <a:gd name="connsiteX65" fmla="*/ 6976233 w 8636594"/>
              <a:gd name="connsiteY65" fmla="*/ 2045274 h 6077471"/>
              <a:gd name="connsiteX66" fmla="*/ 7086755 w 8636594"/>
              <a:gd name="connsiteY66" fmla="*/ 1872743 h 6077471"/>
              <a:gd name="connsiteX67" fmla="*/ 7170279 w 8636594"/>
              <a:gd name="connsiteY67" fmla="*/ 1744202 h 6077471"/>
              <a:gd name="connsiteX68" fmla="*/ 7226351 w 8636594"/>
              <a:gd name="connsiteY68" fmla="*/ 1659017 h 6077471"/>
              <a:gd name="connsiteX69" fmla="*/ 7282789 w 8636594"/>
              <a:gd name="connsiteY69" fmla="*/ 1574303 h 6077471"/>
              <a:gd name="connsiteX70" fmla="*/ 7339643 w 8636594"/>
              <a:gd name="connsiteY70" fmla="*/ 1490113 h 6077471"/>
              <a:gd name="connsiteX71" fmla="*/ 7396957 w 8636594"/>
              <a:gd name="connsiteY71" fmla="*/ 1406503 h 6077471"/>
              <a:gd name="connsiteX72" fmla="*/ 7454781 w 8636594"/>
              <a:gd name="connsiteY72" fmla="*/ 1323526 h 6077471"/>
              <a:gd name="connsiteX73" fmla="*/ 7513161 w 8636594"/>
              <a:gd name="connsiteY73" fmla="*/ 1241237 h 6077471"/>
              <a:gd name="connsiteX74" fmla="*/ 7572144 w 8636594"/>
              <a:gd name="connsiteY74" fmla="*/ 1159689 h 6077471"/>
              <a:gd name="connsiteX75" fmla="*/ 7601877 w 8636594"/>
              <a:gd name="connsiteY75" fmla="*/ 1119210 h 6077471"/>
              <a:gd name="connsiteX76" fmla="*/ 7631779 w 8636594"/>
              <a:gd name="connsiteY76" fmla="*/ 1078937 h 6077471"/>
              <a:gd name="connsiteX77" fmla="*/ 7661855 w 8636594"/>
              <a:gd name="connsiteY77" fmla="*/ 1038876 h 6077471"/>
              <a:gd name="connsiteX78" fmla="*/ 7692111 w 8636594"/>
              <a:gd name="connsiteY78" fmla="*/ 999035 h 6077471"/>
              <a:gd name="connsiteX79" fmla="*/ 7722554 w 8636594"/>
              <a:gd name="connsiteY79" fmla="*/ 959419 h 6077471"/>
              <a:gd name="connsiteX80" fmla="*/ 7753190 w 8636594"/>
              <a:gd name="connsiteY80" fmla="*/ 920037 h 6077471"/>
              <a:gd name="connsiteX81" fmla="*/ 7784023 w 8636594"/>
              <a:gd name="connsiteY81" fmla="*/ 880894 h 6077471"/>
              <a:gd name="connsiteX82" fmla="*/ 7815061 w 8636594"/>
              <a:gd name="connsiteY82" fmla="*/ 841997 h 6077471"/>
              <a:gd name="connsiteX83" fmla="*/ 7846308 w 8636594"/>
              <a:gd name="connsiteY83" fmla="*/ 803354 h 6077471"/>
              <a:gd name="connsiteX84" fmla="*/ 7877772 w 8636594"/>
              <a:gd name="connsiteY84" fmla="*/ 764970 h 6077471"/>
              <a:gd name="connsiteX85" fmla="*/ 7909458 w 8636594"/>
              <a:gd name="connsiteY85" fmla="*/ 726853 h 6077471"/>
              <a:gd name="connsiteX86" fmla="*/ 7941371 w 8636594"/>
              <a:gd name="connsiteY86" fmla="*/ 689010 h 6077471"/>
              <a:gd name="connsiteX87" fmla="*/ 7973518 w 8636594"/>
              <a:gd name="connsiteY87" fmla="*/ 651447 h 6077471"/>
              <a:gd name="connsiteX88" fmla="*/ 8005905 w 8636594"/>
              <a:gd name="connsiteY88" fmla="*/ 614171 h 6077471"/>
              <a:gd name="connsiteX89" fmla="*/ 8038538 w 8636594"/>
              <a:gd name="connsiteY89" fmla="*/ 577189 h 6077471"/>
              <a:gd name="connsiteX90" fmla="*/ 8071421 w 8636594"/>
              <a:gd name="connsiteY90" fmla="*/ 540507 h 6077471"/>
              <a:gd name="connsiteX91" fmla="*/ 8104563 w 8636594"/>
              <a:gd name="connsiteY91" fmla="*/ 504132 h 6077471"/>
              <a:gd name="connsiteX92" fmla="*/ 8137967 w 8636594"/>
              <a:gd name="connsiteY92" fmla="*/ 468072 h 6077471"/>
              <a:gd name="connsiteX93" fmla="*/ 8171641 w 8636594"/>
              <a:gd name="connsiteY93" fmla="*/ 432332 h 6077471"/>
              <a:gd name="connsiteX94" fmla="*/ 8205590 w 8636594"/>
              <a:gd name="connsiteY94" fmla="*/ 396920 h 6077471"/>
              <a:gd name="connsiteX95" fmla="*/ 8239820 w 8636594"/>
              <a:gd name="connsiteY95" fmla="*/ 361843 h 6077471"/>
              <a:gd name="connsiteX96" fmla="*/ 8274337 w 8636594"/>
              <a:gd name="connsiteY96" fmla="*/ 327107 h 6077471"/>
              <a:gd name="connsiteX97" fmla="*/ 8309147 w 8636594"/>
              <a:gd name="connsiteY97" fmla="*/ 292718 h 6077471"/>
              <a:gd name="connsiteX98" fmla="*/ 8344256 w 8636594"/>
              <a:gd name="connsiteY98" fmla="*/ 258685 h 6077471"/>
              <a:gd name="connsiteX99" fmla="*/ 8379669 w 8636594"/>
              <a:gd name="connsiteY99" fmla="*/ 225013 h 6077471"/>
              <a:gd name="connsiteX100" fmla="*/ 8415394 w 8636594"/>
              <a:gd name="connsiteY100" fmla="*/ 191709 h 6077471"/>
              <a:gd name="connsiteX101" fmla="*/ 8451434 w 8636594"/>
              <a:gd name="connsiteY101" fmla="*/ 158780 h 6077471"/>
              <a:gd name="connsiteX102" fmla="*/ 8487798 w 8636594"/>
              <a:gd name="connsiteY102" fmla="*/ 126233 h 6077471"/>
              <a:gd name="connsiteX103" fmla="*/ 8524489 w 8636594"/>
              <a:gd name="connsiteY103" fmla="*/ 94075 h 6077471"/>
              <a:gd name="connsiteX104" fmla="*/ 8561515 w 8636594"/>
              <a:gd name="connsiteY104" fmla="*/ 62312 h 6077471"/>
              <a:gd name="connsiteX105" fmla="*/ 8598881 w 8636594"/>
              <a:gd name="connsiteY105" fmla="*/ 30951 h 6077471"/>
              <a:gd name="connsiteX106" fmla="*/ 8636594 w 8636594"/>
              <a:gd name="connsiteY106" fmla="*/ 0 h 6077471"/>
              <a:gd name="connsiteX0" fmla="*/ 8636594 w 8636594"/>
              <a:gd name="connsiteY0" fmla="*/ 0 h 6054733"/>
              <a:gd name="connsiteX1" fmla="*/ 5293 w 8636594"/>
              <a:gd name="connsiteY1" fmla="*/ 0 h 6054733"/>
              <a:gd name="connsiteX2" fmla="*/ 0 w 8636594"/>
              <a:gd name="connsiteY2" fmla="*/ 5587843 h 6054733"/>
              <a:gd name="connsiteX3" fmla="*/ 3762353 w 8636594"/>
              <a:gd name="connsiteY3" fmla="*/ 6054733 h 6054733"/>
              <a:gd name="connsiteX4" fmla="*/ 3802812 w 8636594"/>
              <a:gd name="connsiteY4" fmla="*/ 6031671 h 6054733"/>
              <a:gd name="connsiteX5" fmla="*/ 3842810 w 8636594"/>
              <a:gd name="connsiteY5" fmla="*/ 6008288 h 6054733"/>
              <a:gd name="connsiteX6" fmla="*/ 3882352 w 8636594"/>
              <a:gd name="connsiteY6" fmla="*/ 5984588 h 6054733"/>
              <a:gd name="connsiteX7" fmla="*/ 3921445 w 8636594"/>
              <a:gd name="connsiteY7" fmla="*/ 5960574 h 6054733"/>
              <a:gd name="connsiteX8" fmla="*/ 3960096 w 8636594"/>
              <a:gd name="connsiteY8" fmla="*/ 5936250 h 6054733"/>
              <a:gd name="connsiteX9" fmla="*/ 3998311 w 8636594"/>
              <a:gd name="connsiteY9" fmla="*/ 5911619 h 6054733"/>
              <a:gd name="connsiteX10" fmla="*/ 4036095 w 8636594"/>
              <a:gd name="connsiteY10" fmla="*/ 5886685 h 6054733"/>
              <a:gd name="connsiteX11" fmla="*/ 4073456 w 8636594"/>
              <a:gd name="connsiteY11" fmla="*/ 5861452 h 6054733"/>
              <a:gd name="connsiteX12" fmla="*/ 4110400 w 8636594"/>
              <a:gd name="connsiteY12" fmla="*/ 5835922 h 6054733"/>
              <a:gd name="connsiteX13" fmla="*/ 4146933 w 8636594"/>
              <a:gd name="connsiteY13" fmla="*/ 5810100 h 6054733"/>
              <a:gd name="connsiteX14" fmla="*/ 4183061 w 8636594"/>
              <a:gd name="connsiteY14" fmla="*/ 5783988 h 6054733"/>
              <a:gd name="connsiteX15" fmla="*/ 4218791 w 8636594"/>
              <a:gd name="connsiteY15" fmla="*/ 5757591 h 6054733"/>
              <a:gd name="connsiteX16" fmla="*/ 4254129 w 8636594"/>
              <a:gd name="connsiteY16" fmla="*/ 5730912 h 6054733"/>
              <a:gd name="connsiteX17" fmla="*/ 4289081 w 8636594"/>
              <a:gd name="connsiteY17" fmla="*/ 5703955 h 6054733"/>
              <a:gd name="connsiteX18" fmla="*/ 4323654 w 8636594"/>
              <a:gd name="connsiteY18" fmla="*/ 5676722 h 6054733"/>
              <a:gd name="connsiteX19" fmla="*/ 4357854 w 8636594"/>
              <a:gd name="connsiteY19" fmla="*/ 5649218 h 6054733"/>
              <a:gd name="connsiteX20" fmla="*/ 4391688 w 8636594"/>
              <a:gd name="connsiteY20" fmla="*/ 5621446 h 6054733"/>
              <a:gd name="connsiteX21" fmla="*/ 4425162 w 8636594"/>
              <a:gd name="connsiteY21" fmla="*/ 5593409 h 6054733"/>
              <a:gd name="connsiteX22" fmla="*/ 4458281 w 8636594"/>
              <a:gd name="connsiteY22" fmla="*/ 5565111 h 6054733"/>
              <a:gd name="connsiteX23" fmla="*/ 4491053 w 8636594"/>
              <a:gd name="connsiteY23" fmla="*/ 5536556 h 6054733"/>
              <a:gd name="connsiteX24" fmla="*/ 4523484 w 8636594"/>
              <a:gd name="connsiteY24" fmla="*/ 5507747 h 6054733"/>
              <a:gd name="connsiteX25" fmla="*/ 4555580 w 8636594"/>
              <a:gd name="connsiteY25" fmla="*/ 5478687 h 6054733"/>
              <a:gd name="connsiteX26" fmla="*/ 4587347 w 8636594"/>
              <a:gd name="connsiteY26" fmla="*/ 5449380 h 6054733"/>
              <a:gd name="connsiteX27" fmla="*/ 4618793 w 8636594"/>
              <a:gd name="connsiteY27" fmla="*/ 5419830 h 6054733"/>
              <a:gd name="connsiteX28" fmla="*/ 4649922 w 8636594"/>
              <a:gd name="connsiteY28" fmla="*/ 5390040 h 6054733"/>
              <a:gd name="connsiteX29" fmla="*/ 4680742 w 8636594"/>
              <a:gd name="connsiteY29" fmla="*/ 5360014 h 6054733"/>
              <a:gd name="connsiteX30" fmla="*/ 4711259 w 8636594"/>
              <a:gd name="connsiteY30" fmla="*/ 5329755 h 6054733"/>
              <a:gd name="connsiteX31" fmla="*/ 4741478 w 8636594"/>
              <a:gd name="connsiteY31" fmla="*/ 5299266 h 6054733"/>
              <a:gd name="connsiteX32" fmla="*/ 4771408 w 8636594"/>
              <a:gd name="connsiteY32" fmla="*/ 5268551 h 6054733"/>
              <a:gd name="connsiteX33" fmla="*/ 4801053 w 8636594"/>
              <a:gd name="connsiteY33" fmla="*/ 5237614 h 6054733"/>
              <a:gd name="connsiteX34" fmla="*/ 4830420 w 8636594"/>
              <a:gd name="connsiteY34" fmla="*/ 5206458 h 6054733"/>
              <a:gd name="connsiteX35" fmla="*/ 4859516 w 8636594"/>
              <a:gd name="connsiteY35" fmla="*/ 5175087 h 6054733"/>
              <a:gd name="connsiteX36" fmla="*/ 4888347 w 8636594"/>
              <a:gd name="connsiteY36" fmla="*/ 5143504 h 6054733"/>
              <a:gd name="connsiteX37" fmla="*/ 4916919 w 8636594"/>
              <a:gd name="connsiteY37" fmla="*/ 5111713 h 6054733"/>
              <a:gd name="connsiteX38" fmla="*/ 4945238 w 8636594"/>
              <a:gd name="connsiteY38" fmla="*/ 5079717 h 6054733"/>
              <a:gd name="connsiteX39" fmla="*/ 4973311 w 8636594"/>
              <a:gd name="connsiteY39" fmla="*/ 5047519 h 6054733"/>
              <a:gd name="connsiteX40" fmla="*/ 5001145 w 8636594"/>
              <a:gd name="connsiteY40" fmla="*/ 5015124 h 6054733"/>
              <a:gd name="connsiteX41" fmla="*/ 5028745 w 8636594"/>
              <a:gd name="connsiteY41" fmla="*/ 4982535 h 6054733"/>
              <a:gd name="connsiteX42" fmla="*/ 5056117 w 8636594"/>
              <a:gd name="connsiteY42" fmla="*/ 4949755 h 6054733"/>
              <a:gd name="connsiteX43" fmla="*/ 5083269 w 8636594"/>
              <a:gd name="connsiteY43" fmla="*/ 4916787 h 6054733"/>
              <a:gd name="connsiteX44" fmla="*/ 5110207 w 8636594"/>
              <a:gd name="connsiteY44" fmla="*/ 4883636 h 6054733"/>
              <a:gd name="connsiteX45" fmla="*/ 5136937 w 8636594"/>
              <a:gd name="connsiteY45" fmla="*/ 4850305 h 6054733"/>
              <a:gd name="connsiteX46" fmla="*/ 5163464 w 8636594"/>
              <a:gd name="connsiteY46" fmla="*/ 4816797 h 6054733"/>
              <a:gd name="connsiteX47" fmla="*/ 5215940 w 8636594"/>
              <a:gd name="connsiteY47" fmla="*/ 4749265 h 6054733"/>
              <a:gd name="connsiteX48" fmla="*/ 5267684 w 8636594"/>
              <a:gd name="connsiteY48" fmla="*/ 4681068 h 6054733"/>
              <a:gd name="connsiteX49" fmla="*/ 5318748 w 8636594"/>
              <a:gd name="connsiteY49" fmla="*/ 4612234 h 6054733"/>
              <a:gd name="connsiteX50" fmla="*/ 5369182 w 8636594"/>
              <a:gd name="connsiteY50" fmla="*/ 4542793 h 6054733"/>
              <a:gd name="connsiteX51" fmla="*/ 5419038 w 8636594"/>
              <a:gd name="connsiteY51" fmla="*/ 4472771 h 6054733"/>
              <a:gd name="connsiteX52" fmla="*/ 5468365 w 8636594"/>
              <a:gd name="connsiteY52" fmla="*/ 4402196 h 6054733"/>
              <a:gd name="connsiteX53" fmla="*/ 5517215 w 8636594"/>
              <a:gd name="connsiteY53" fmla="*/ 4331098 h 6054733"/>
              <a:gd name="connsiteX54" fmla="*/ 5565637 w 8636594"/>
              <a:gd name="connsiteY54" fmla="*/ 4259503 h 6054733"/>
              <a:gd name="connsiteX55" fmla="*/ 5613684 w 8636594"/>
              <a:gd name="connsiteY55" fmla="*/ 4187441 h 6054733"/>
              <a:gd name="connsiteX56" fmla="*/ 5685160 w 8636594"/>
              <a:gd name="connsiteY56" fmla="*/ 4078531 h 6054733"/>
              <a:gd name="connsiteX57" fmla="*/ 5756074 w 8636594"/>
              <a:gd name="connsiteY57" fmla="*/ 3968727 h 6054733"/>
              <a:gd name="connsiteX58" fmla="*/ 5873483 w 8636594"/>
              <a:gd name="connsiteY58" fmla="*/ 3783989 h 6054733"/>
              <a:gd name="connsiteX59" fmla="*/ 6203209 w 8636594"/>
              <a:gd name="connsiteY59" fmla="*/ 3258640 h 6054733"/>
              <a:gd name="connsiteX60" fmla="*/ 6299430 w 8636594"/>
              <a:gd name="connsiteY60" fmla="*/ 3107321 h 6054733"/>
              <a:gd name="connsiteX61" fmla="*/ 6372650 w 8636594"/>
              <a:gd name="connsiteY61" fmla="*/ 2993735 h 6054733"/>
              <a:gd name="connsiteX62" fmla="*/ 6453197 w 8636594"/>
              <a:gd name="connsiteY62" fmla="*/ 2869788 h 6054733"/>
              <a:gd name="connsiteX63" fmla="*/ 6564167 w 8636594"/>
              <a:gd name="connsiteY63" fmla="*/ 2696807 h 6054733"/>
              <a:gd name="connsiteX64" fmla="*/ 6976233 w 8636594"/>
              <a:gd name="connsiteY64" fmla="*/ 2045274 h 6054733"/>
              <a:gd name="connsiteX65" fmla="*/ 7086755 w 8636594"/>
              <a:gd name="connsiteY65" fmla="*/ 1872743 h 6054733"/>
              <a:gd name="connsiteX66" fmla="*/ 7170279 w 8636594"/>
              <a:gd name="connsiteY66" fmla="*/ 1744202 h 6054733"/>
              <a:gd name="connsiteX67" fmla="*/ 7226351 w 8636594"/>
              <a:gd name="connsiteY67" fmla="*/ 1659017 h 6054733"/>
              <a:gd name="connsiteX68" fmla="*/ 7282789 w 8636594"/>
              <a:gd name="connsiteY68" fmla="*/ 1574303 h 6054733"/>
              <a:gd name="connsiteX69" fmla="*/ 7339643 w 8636594"/>
              <a:gd name="connsiteY69" fmla="*/ 1490113 h 6054733"/>
              <a:gd name="connsiteX70" fmla="*/ 7396957 w 8636594"/>
              <a:gd name="connsiteY70" fmla="*/ 1406503 h 6054733"/>
              <a:gd name="connsiteX71" fmla="*/ 7454781 w 8636594"/>
              <a:gd name="connsiteY71" fmla="*/ 1323526 h 6054733"/>
              <a:gd name="connsiteX72" fmla="*/ 7513161 w 8636594"/>
              <a:gd name="connsiteY72" fmla="*/ 1241237 h 6054733"/>
              <a:gd name="connsiteX73" fmla="*/ 7572144 w 8636594"/>
              <a:gd name="connsiteY73" fmla="*/ 1159689 h 6054733"/>
              <a:gd name="connsiteX74" fmla="*/ 7601877 w 8636594"/>
              <a:gd name="connsiteY74" fmla="*/ 1119210 h 6054733"/>
              <a:gd name="connsiteX75" fmla="*/ 7631779 w 8636594"/>
              <a:gd name="connsiteY75" fmla="*/ 1078937 h 6054733"/>
              <a:gd name="connsiteX76" fmla="*/ 7661855 w 8636594"/>
              <a:gd name="connsiteY76" fmla="*/ 1038876 h 6054733"/>
              <a:gd name="connsiteX77" fmla="*/ 7692111 w 8636594"/>
              <a:gd name="connsiteY77" fmla="*/ 999035 h 6054733"/>
              <a:gd name="connsiteX78" fmla="*/ 7722554 w 8636594"/>
              <a:gd name="connsiteY78" fmla="*/ 959419 h 6054733"/>
              <a:gd name="connsiteX79" fmla="*/ 7753190 w 8636594"/>
              <a:gd name="connsiteY79" fmla="*/ 920037 h 6054733"/>
              <a:gd name="connsiteX80" fmla="*/ 7784023 w 8636594"/>
              <a:gd name="connsiteY80" fmla="*/ 880894 h 6054733"/>
              <a:gd name="connsiteX81" fmla="*/ 7815061 w 8636594"/>
              <a:gd name="connsiteY81" fmla="*/ 841997 h 6054733"/>
              <a:gd name="connsiteX82" fmla="*/ 7846308 w 8636594"/>
              <a:gd name="connsiteY82" fmla="*/ 803354 h 6054733"/>
              <a:gd name="connsiteX83" fmla="*/ 7877772 w 8636594"/>
              <a:gd name="connsiteY83" fmla="*/ 764970 h 6054733"/>
              <a:gd name="connsiteX84" fmla="*/ 7909458 w 8636594"/>
              <a:gd name="connsiteY84" fmla="*/ 726853 h 6054733"/>
              <a:gd name="connsiteX85" fmla="*/ 7941371 w 8636594"/>
              <a:gd name="connsiteY85" fmla="*/ 689010 h 6054733"/>
              <a:gd name="connsiteX86" fmla="*/ 7973518 w 8636594"/>
              <a:gd name="connsiteY86" fmla="*/ 651447 h 6054733"/>
              <a:gd name="connsiteX87" fmla="*/ 8005905 w 8636594"/>
              <a:gd name="connsiteY87" fmla="*/ 614171 h 6054733"/>
              <a:gd name="connsiteX88" fmla="*/ 8038538 w 8636594"/>
              <a:gd name="connsiteY88" fmla="*/ 577189 h 6054733"/>
              <a:gd name="connsiteX89" fmla="*/ 8071421 w 8636594"/>
              <a:gd name="connsiteY89" fmla="*/ 540507 h 6054733"/>
              <a:gd name="connsiteX90" fmla="*/ 8104563 w 8636594"/>
              <a:gd name="connsiteY90" fmla="*/ 504132 h 6054733"/>
              <a:gd name="connsiteX91" fmla="*/ 8137967 w 8636594"/>
              <a:gd name="connsiteY91" fmla="*/ 468072 h 6054733"/>
              <a:gd name="connsiteX92" fmla="*/ 8171641 w 8636594"/>
              <a:gd name="connsiteY92" fmla="*/ 432332 h 6054733"/>
              <a:gd name="connsiteX93" fmla="*/ 8205590 w 8636594"/>
              <a:gd name="connsiteY93" fmla="*/ 396920 h 6054733"/>
              <a:gd name="connsiteX94" fmla="*/ 8239820 w 8636594"/>
              <a:gd name="connsiteY94" fmla="*/ 361843 h 6054733"/>
              <a:gd name="connsiteX95" fmla="*/ 8274337 w 8636594"/>
              <a:gd name="connsiteY95" fmla="*/ 327107 h 6054733"/>
              <a:gd name="connsiteX96" fmla="*/ 8309147 w 8636594"/>
              <a:gd name="connsiteY96" fmla="*/ 292718 h 6054733"/>
              <a:gd name="connsiteX97" fmla="*/ 8344256 w 8636594"/>
              <a:gd name="connsiteY97" fmla="*/ 258685 h 6054733"/>
              <a:gd name="connsiteX98" fmla="*/ 8379669 w 8636594"/>
              <a:gd name="connsiteY98" fmla="*/ 225013 h 6054733"/>
              <a:gd name="connsiteX99" fmla="*/ 8415394 w 8636594"/>
              <a:gd name="connsiteY99" fmla="*/ 191709 h 6054733"/>
              <a:gd name="connsiteX100" fmla="*/ 8451434 w 8636594"/>
              <a:gd name="connsiteY100" fmla="*/ 158780 h 6054733"/>
              <a:gd name="connsiteX101" fmla="*/ 8487798 w 8636594"/>
              <a:gd name="connsiteY101" fmla="*/ 126233 h 6054733"/>
              <a:gd name="connsiteX102" fmla="*/ 8524489 w 8636594"/>
              <a:gd name="connsiteY102" fmla="*/ 94075 h 6054733"/>
              <a:gd name="connsiteX103" fmla="*/ 8561515 w 8636594"/>
              <a:gd name="connsiteY103" fmla="*/ 62312 h 6054733"/>
              <a:gd name="connsiteX104" fmla="*/ 8598881 w 8636594"/>
              <a:gd name="connsiteY104" fmla="*/ 30951 h 6054733"/>
              <a:gd name="connsiteX105" fmla="*/ 8636594 w 8636594"/>
              <a:gd name="connsiteY105" fmla="*/ 0 h 6054733"/>
              <a:gd name="connsiteX0" fmla="*/ 8636594 w 8636594"/>
              <a:gd name="connsiteY0" fmla="*/ 0 h 6031671"/>
              <a:gd name="connsiteX1" fmla="*/ 5293 w 8636594"/>
              <a:gd name="connsiteY1" fmla="*/ 0 h 6031671"/>
              <a:gd name="connsiteX2" fmla="*/ 0 w 8636594"/>
              <a:gd name="connsiteY2" fmla="*/ 5587843 h 6031671"/>
              <a:gd name="connsiteX3" fmla="*/ 3802812 w 8636594"/>
              <a:gd name="connsiteY3" fmla="*/ 6031671 h 6031671"/>
              <a:gd name="connsiteX4" fmla="*/ 3842810 w 8636594"/>
              <a:gd name="connsiteY4" fmla="*/ 6008288 h 6031671"/>
              <a:gd name="connsiteX5" fmla="*/ 3882352 w 8636594"/>
              <a:gd name="connsiteY5" fmla="*/ 5984588 h 6031671"/>
              <a:gd name="connsiteX6" fmla="*/ 3921445 w 8636594"/>
              <a:gd name="connsiteY6" fmla="*/ 5960574 h 6031671"/>
              <a:gd name="connsiteX7" fmla="*/ 3960096 w 8636594"/>
              <a:gd name="connsiteY7" fmla="*/ 5936250 h 6031671"/>
              <a:gd name="connsiteX8" fmla="*/ 3998311 w 8636594"/>
              <a:gd name="connsiteY8" fmla="*/ 5911619 h 6031671"/>
              <a:gd name="connsiteX9" fmla="*/ 4036095 w 8636594"/>
              <a:gd name="connsiteY9" fmla="*/ 5886685 h 6031671"/>
              <a:gd name="connsiteX10" fmla="*/ 4073456 w 8636594"/>
              <a:gd name="connsiteY10" fmla="*/ 5861452 h 6031671"/>
              <a:gd name="connsiteX11" fmla="*/ 4110400 w 8636594"/>
              <a:gd name="connsiteY11" fmla="*/ 5835922 h 6031671"/>
              <a:gd name="connsiteX12" fmla="*/ 4146933 w 8636594"/>
              <a:gd name="connsiteY12" fmla="*/ 5810100 h 6031671"/>
              <a:gd name="connsiteX13" fmla="*/ 4183061 w 8636594"/>
              <a:gd name="connsiteY13" fmla="*/ 5783988 h 6031671"/>
              <a:gd name="connsiteX14" fmla="*/ 4218791 w 8636594"/>
              <a:gd name="connsiteY14" fmla="*/ 5757591 h 6031671"/>
              <a:gd name="connsiteX15" fmla="*/ 4254129 w 8636594"/>
              <a:gd name="connsiteY15" fmla="*/ 5730912 h 6031671"/>
              <a:gd name="connsiteX16" fmla="*/ 4289081 w 8636594"/>
              <a:gd name="connsiteY16" fmla="*/ 5703955 h 6031671"/>
              <a:gd name="connsiteX17" fmla="*/ 4323654 w 8636594"/>
              <a:gd name="connsiteY17" fmla="*/ 5676722 h 6031671"/>
              <a:gd name="connsiteX18" fmla="*/ 4357854 w 8636594"/>
              <a:gd name="connsiteY18" fmla="*/ 5649218 h 6031671"/>
              <a:gd name="connsiteX19" fmla="*/ 4391688 w 8636594"/>
              <a:gd name="connsiteY19" fmla="*/ 5621446 h 6031671"/>
              <a:gd name="connsiteX20" fmla="*/ 4425162 w 8636594"/>
              <a:gd name="connsiteY20" fmla="*/ 5593409 h 6031671"/>
              <a:gd name="connsiteX21" fmla="*/ 4458281 w 8636594"/>
              <a:gd name="connsiteY21" fmla="*/ 5565111 h 6031671"/>
              <a:gd name="connsiteX22" fmla="*/ 4491053 w 8636594"/>
              <a:gd name="connsiteY22" fmla="*/ 5536556 h 6031671"/>
              <a:gd name="connsiteX23" fmla="*/ 4523484 w 8636594"/>
              <a:gd name="connsiteY23" fmla="*/ 5507747 h 6031671"/>
              <a:gd name="connsiteX24" fmla="*/ 4555580 w 8636594"/>
              <a:gd name="connsiteY24" fmla="*/ 5478687 h 6031671"/>
              <a:gd name="connsiteX25" fmla="*/ 4587347 w 8636594"/>
              <a:gd name="connsiteY25" fmla="*/ 5449380 h 6031671"/>
              <a:gd name="connsiteX26" fmla="*/ 4618793 w 8636594"/>
              <a:gd name="connsiteY26" fmla="*/ 5419830 h 6031671"/>
              <a:gd name="connsiteX27" fmla="*/ 4649922 w 8636594"/>
              <a:gd name="connsiteY27" fmla="*/ 5390040 h 6031671"/>
              <a:gd name="connsiteX28" fmla="*/ 4680742 w 8636594"/>
              <a:gd name="connsiteY28" fmla="*/ 5360014 h 6031671"/>
              <a:gd name="connsiteX29" fmla="*/ 4711259 w 8636594"/>
              <a:gd name="connsiteY29" fmla="*/ 5329755 h 6031671"/>
              <a:gd name="connsiteX30" fmla="*/ 4741478 w 8636594"/>
              <a:gd name="connsiteY30" fmla="*/ 5299266 h 6031671"/>
              <a:gd name="connsiteX31" fmla="*/ 4771408 w 8636594"/>
              <a:gd name="connsiteY31" fmla="*/ 5268551 h 6031671"/>
              <a:gd name="connsiteX32" fmla="*/ 4801053 w 8636594"/>
              <a:gd name="connsiteY32" fmla="*/ 5237614 h 6031671"/>
              <a:gd name="connsiteX33" fmla="*/ 4830420 w 8636594"/>
              <a:gd name="connsiteY33" fmla="*/ 5206458 h 6031671"/>
              <a:gd name="connsiteX34" fmla="*/ 4859516 w 8636594"/>
              <a:gd name="connsiteY34" fmla="*/ 5175087 h 6031671"/>
              <a:gd name="connsiteX35" fmla="*/ 4888347 w 8636594"/>
              <a:gd name="connsiteY35" fmla="*/ 5143504 h 6031671"/>
              <a:gd name="connsiteX36" fmla="*/ 4916919 w 8636594"/>
              <a:gd name="connsiteY36" fmla="*/ 5111713 h 6031671"/>
              <a:gd name="connsiteX37" fmla="*/ 4945238 w 8636594"/>
              <a:gd name="connsiteY37" fmla="*/ 5079717 h 6031671"/>
              <a:gd name="connsiteX38" fmla="*/ 4973311 w 8636594"/>
              <a:gd name="connsiteY38" fmla="*/ 5047519 h 6031671"/>
              <a:gd name="connsiteX39" fmla="*/ 5001145 w 8636594"/>
              <a:gd name="connsiteY39" fmla="*/ 5015124 h 6031671"/>
              <a:gd name="connsiteX40" fmla="*/ 5028745 w 8636594"/>
              <a:gd name="connsiteY40" fmla="*/ 4982535 h 6031671"/>
              <a:gd name="connsiteX41" fmla="*/ 5056117 w 8636594"/>
              <a:gd name="connsiteY41" fmla="*/ 4949755 h 6031671"/>
              <a:gd name="connsiteX42" fmla="*/ 5083269 w 8636594"/>
              <a:gd name="connsiteY42" fmla="*/ 4916787 h 6031671"/>
              <a:gd name="connsiteX43" fmla="*/ 5110207 w 8636594"/>
              <a:gd name="connsiteY43" fmla="*/ 4883636 h 6031671"/>
              <a:gd name="connsiteX44" fmla="*/ 5136937 w 8636594"/>
              <a:gd name="connsiteY44" fmla="*/ 4850305 h 6031671"/>
              <a:gd name="connsiteX45" fmla="*/ 5163464 w 8636594"/>
              <a:gd name="connsiteY45" fmla="*/ 4816797 h 6031671"/>
              <a:gd name="connsiteX46" fmla="*/ 5215940 w 8636594"/>
              <a:gd name="connsiteY46" fmla="*/ 4749265 h 6031671"/>
              <a:gd name="connsiteX47" fmla="*/ 5267684 w 8636594"/>
              <a:gd name="connsiteY47" fmla="*/ 4681068 h 6031671"/>
              <a:gd name="connsiteX48" fmla="*/ 5318748 w 8636594"/>
              <a:gd name="connsiteY48" fmla="*/ 4612234 h 6031671"/>
              <a:gd name="connsiteX49" fmla="*/ 5369182 w 8636594"/>
              <a:gd name="connsiteY49" fmla="*/ 4542793 h 6031671"/>
              <a:gd name="connsiteX50" fmla="*/ 5419038 w 8636594"/>
              <a:gd name="connsiteY50" fmla="*/ 4472771 h 6031671"/>
              <a:gd name="connsiteX51" fmla="*/ 5468365 w 8636594"/>
              <a:gd name="connsiteY51" fmla="*/ 4402196 h 6031671"/>
              <a:gd name="connsiteX52" fmla="*/ 5517215 w 8636594"/>
              <a:gd name="connsiteY52" fmla="*/ 4331098 h 6031671"/>
              <a:gd name="connsiteX53" fmla="*/ 5565637 w 8636594"/>
              <a:gd name="connsiteY53" fmla="*/ 4259503 h 6031671"/>
              <a:gd name="connsiteX54" fmla="*/ 5613684 w 8636594"/>
              <a:gd name="connsiteY54" fmla="*/ 4187441 h 6031671"/>
              <a:gd name="connsiteX55" fmla="*/ 5685160 w 8636594"/>
              <a:gd name="connsiteY55" fmla="*/ 4078531 h 6031671"/>
              <a:gd name="connsiteX56" fmla="*/ 5756074 w 8636594"/>
              <a:gd name="connsiteY56" fmla="*/ 3968727 h 6031671"/>
              <a:gd name="connsiteX57" fmla="*/ 5873483 w 8636594"/>
              <a:gd name="connsiteY57" fmla="*/ 3783989 h 6031671"/>
              <a:gd name="connsiteX58" fmla="*/ 6203209 w 8636594"/>
              <a:gd name="connsiteY58" fmla="*/ 3258640 h 6031671"/>
              <a:gd name="connsiteX59" fmla="*/ 6299430 w 8636594"/>
              <a:gd name="connsiteY59" fmla="*/ 3107321 h 6031671"/>
              <a:gd name="connsiteX60" fmla="*/ 6372650 w 8636594"/>
              <a:gd name="connsiteY60" fmla="*/ 2993735 h 6031671"/>
              <a:gd name="connsiteX61" fmla="*/ 6453197 w 8636594"/>
              <a:gd name="connsiteY61" fmla="*/ 2869788 h 6031671"/>
              <a:gd name="connsiteX62" fmla="*/ 6564167 w 8636594"/>
              <a:gd name="connsiteY62" fmla="*/ 2696807 h 6031671"/>
              <a:gd name="connsiteX63" fmla="*/ 6976233 w 8636594"/>
              <a:gd name="connsiteY63" fmla="*/ 2045274 h 6031671"/>
              <a:gd name="connsiteX64" fmla="*/ 7086755 w 8636594"/>
              <a:gd name="connsiteY64" fmla="*/ 1872743 h 6031671"/>
              <a:gd name="connsiteX65" fmla="*/ 7170279 w 8636594"/>
              <a:gd name="connsiteY65" fmla="*/ 1744202 h 6031671"/>
              <a:gd name="connsiteX66" fmla="*/ 7226351 w 8636594"/>
              <a:gd name="connsiteY66" fmla="*/ 1659017 h 6031671"/>
              <a:gd name="connsiteX67" fmla="*/ 7282789 w 8636594"/>
              <a:gd name="connsiteY67" fmla="*/ 1574303 h 6031671"/>
              <a:gd name="connsiteX68" fmla="*/ 7339643 w 8636594"/>
              <a:gd name="connsiteY68" fmla="*/ 1490113 h 6031671"/>
              <a:gd name="connsiteX69" fmla="*/ 7396957 w 8636594"/>
              <a:gd name="connsiteY69" fmla="*/ 1406503 h 6031671"/>
              <a:gd name="connsiteX70" fmla="*/ 7454781 w 8636594"/>
              <a:gd name="connsiteY70" fmla="*/ 1323526 h 6031671"/>
              <a:gd name="connsiteX71" fmla="*/ 7513161 w 8636594"/>
              <a:gd name="connsiteY71" fmla="*/ 1241237 h 6031671"/>
              <a:gd name="connsiteX72" fmla="*/ 7572144 w 8636594"/>
              <a:gd name="connsiteY72" fmla="*/ 1159689 h 6031671"/>
              <a:gd name="connsiteX73" fmla="*/ 7601877 w 8636594"/>
              <a:gd name="connsiteY73" fmla="*/ 1119210 h 6031671"/>
              <a:gd name="connsiteX74" fmla="*/ 7631779 w 8636594"/>
              <a:gd name="connsiteY74" fmla="*/ 1078937 h 6031671"/>
              <a:gd name="connsiteX75" fmla="*/ 7661855 w 8636594"/>
              <a:gd name="connsiteY75" fmla="*/ 1038876 h 6031671"/>
              <a:gd name="connsiteX76" fmla="*/ 7692111 w 8636594"/>
              <a:gd name="connsiteY76" fmla="*/ 999035 h 6031671"/>
              <a:gd name="connsiteX77" fmla="*/ 7722554 w 8636594"/>
              <a:gd name="connsiteY77" fmla="*/ 959419 h 6031671"/>
              <a:gd name="connsiteX78" fmla="*/ 7753190 w 8636594"/>
              <a:gd name="connsiteY78" fmla="*/ 920037 h 6031671"/>
              <a:gd name="connsiteX79" fmla="*/ 7784023 w 8636594"/>
              <a:gd name="connsiteY79" fmla="*/ 880894 h 6031671"/>
              <a:gd name="connsiteX80" fmla="*/ 7815061 w 8636594"/>
              <a:gd name="connsiteY80" fmla="*/ 841997 h 6031671"/>
              <a:gd name="connsiteX81" fmla="*/ 7846308 w 8636594"/>
              <a:gd name="connsiteY81" fmla="*/ 803354 h 6031671"/>
              <a:gd name="connsiteX82" fmla="*/ 7877772 w 8636594"/>
              <a:gd name="connsiteY82" fmla="*/ 764970 h 6031671"/>
              <a:gd name="connsiteX83" fmla="*/ 7909458 w 8636594"/>
              <a:gd name="connsiteY83" fmla="*/ 726853 h 6031671"/>
              <a:gd name="connsiteX84" fmla="*/ 7941371 w 8636594"/>
              <a:gd name="connsiteY84" fmla="*/ 689010 h 6031671"/>
              <a:gd name="connsiteX85" fmla="*/ 7973518 w 8636594"/>
              <a:gd name="connsiteY85" fmla="*/ 651447 h 6031671"/>
              <a:gd name="connsiteX86" fmla="*/ 8005905 w 8636594"/>
              <a:gd name="connsiteY86" fmla="*/ 614171 h 6031671"/>
              <a:gd name="connsiteX87" fmla="*/ 8038538 w 8636594"/>
              <a:gd name="connsiteY87" fmla="*/ 577189 h 6031671"/>
              <a:gd name="connsiteX88" fmla="*/ 8071421 w 8636594"/>
              <a:gd name="connsiteY88" fmla="*/ 540507 h 6031671"/>
              <a:gd name="connsiteX89" fmla="*/ 8104563 w 8636594"/>
              <a:gd name="connsiteY89" fmla="*/ 504132 h 6031671"/>
              <a:gd name="connsiteX90" fmla="*/ 8137967 w 8636594"/>
              <a:gd name="connsiteY90" fmla="*/ 468072 h 6031671"/>
              <a:gd name="connsiteX91" fmla="*/ 8171641 w 8636594"/>
              <a:gd name="connsiteY91" fmla="*/ 432332 h 6031671"/>
              <a:gd name="connsiteX92" fmla="*/ 8205590 w 8636594"/>
              <a:gd name="connsiteY92" fmla="*/ 396920 h 6031671"/>
              <a:gd name="connsiteX93" fmla="*/ 8239820 w 8636594"/>
              <a:gd name="connsiteY93" fmla="*/ 361843 h 6031671"/>
              <a:gd name="connsiteX94" fmla="*/ 8274337 w 8636594"/>
              <a:gd name="connsiteY94" fmla="*/ 327107 h 6031671"/>
              <a:gd name="connsiteX95" fmla="*/ 8309147 w 8636594"/>
              <a:gd name="connsiteY95" fmla="*/ 292718 h 6031671"/>
              <a:gd name="connsiteX96" fmla="*/ 8344256 w 8636594"/>
              <a:gd name="connsiteY96" fmla="*/ 258685 h 6031671"/>
              <a:gd name="connsiteX97" fmla="*/ 8379669 w 8636594"/>
              <a:gd name="connsiteY97" fmla="*/ 225013 h 6031671"/>
              <a:gd name="connsiteX98" fmla="*/ 8415394 w 8636594"/>
              <a:gd name="connsiteY98" fmla="*/ 191709 h 6031671"/>
              <a:gd name="connsiteX99" fmla="*/ 8451434 w 8636594"/>
              <a:gd name="connsiteY99" fmla="*/ 158780 h 6031671"/>
              <a:gd name="connsiteX100" fmla="*/ 8487798 w 8636594"/>
              <a:gd name="connsiteY100" fmla="*/ 126233 h 6031671"/>
              <a:gd name="connsiteX101" fmla="*/ 8524489 w 8636594"/>
              <a:gd name="connsiteY101" fmla="*/ 94075 h 6031671"/>
              <a:gd name="connsiteX102" fmla="*/ 8561515 w 8636594"/>
              <a:gd name="connsiteY102" fmla="*/ 62312 h 6031671"/>
              <a:gd name="connsiteX103" fmla="*/ 8598881 w 8636594"/>
              <a:gd name="connsiteY103" fmla="*/ 30951 h 6031671"/>
              <a:gd name="connsiteX104" fmla="*/ 8636594 w 8636594"/>
              <a:gd name="connsiteY104" fmla="*/ 0 h 6031671"/>
              <a:gd name="connsiteX0" fmla="*/ 8636594 w 8636594"/>
              <a:gd name="connsiteY0" fmla="*/ 0 h 6008288"/>
              <a:gd name="connsiteX1" fmla="*/ 5293 w 8636594"/>
              <a:gd name="connsiteY1" fmla="*/ 0 h 6008288"/>
              <a:gd name="connsiteX2" fmla="*/ 0 w 8636594"/>
              <a:gd name="connsiteY2" fmla="*/ 5587843 h 6008288"/>
              <a:gd name="connsiteX3" fmla="*/ 3842810 w 8636594"/>
              <a:gd name="connsiteY3" fmla="*/ 6008288 h 6008288"/>
              <a:gd name="connsiteX4" fmla="*/ 3882352 w 8636594"/>
              <a:gd name="connsiteY4" fmla="*/ 5984588 h 6008288"/>
              <a:gd name="connsiteX5" fmla="*/ 3921445 w 8636594"/>
              <a:gd name="connsiteY5" fmla="*/ 5960574 h 6008288"/>
              <a:gd name="connsiteX6" fmla="*/ 3960096 w 8636594"/>
              <a:gd name="connsiteY6" fmla="*/ 5936250 h 6008288"/>
              <a:gd name="connsiteX7" fmla="*/ 3998311 w 8636594"/>
              <a:gd name="connsiteY7" fmla="*/ 5911619 h 6008288"/>
              <a:gd name="connsiteX8" fmla="*/ 4036095 w 8636594"/>
              <a:gd name="connsiteY8" fmla="*/ 5886685 h 6008288"/>
              <a:gd name="connsiteX9" fmla="*/ 4073456 w 8636594"/>
              <a:gd name="connsiteY9" fmla="*/ 5861452 h 6008288"/>
              <a:gd name="connsiteX10" fmla="*/ 4110400 w 8636594"/>
              <a:gd name="connsiteY10" fmla="*/ 5835922 h 6008288"/>
              <a:gd name="connsiteX11" fmla="*/ 4146933 w 8636594"/>
              <a:gd name="connsiteY11" fmla="*/ 5810100 h 6008288"/>
              <a:gd name="connsiteX12" fmla="*/ 4183061 w 8636594"/>
              <a:gd name="connsiteY12" fmla="*/ 5783988 h 6008288"/>
              <a:gd name="connsiteX13" fmla="*/ 4218791 w 8636594"/>
              <a:gd name="connsiteY13" fmla="*/ 5757591 h 6008288"/>
              <a:gd name="connsiteX14" fmla="*/ 4254129 w 8636594"/>
              <a:gd name="connsiteY14" fmla="*/ 5730912 h 6008288"/>
              <a:gd name="connsiteX15" fmla="*/ 4289081 w 8636594"/>
              <a:gd name="connsiteY15" fmla="*/ 5703955 h 6008288"/>
              <a:gd name="connsiteX16" fmla="*/ 4323654 w 8636594"/>
              <a:gd name="connsiteY16" fmla="*/ 5676722 h 6008288"/>
              <a:gd name="connsiteX17" fmla="*/ 4357854 w 8636594"/>
              <a:gd name="connsiteY17" fmla="*/ 5649218 h 6008288"/>
              <a:gd name="connsiteX18" fmla="*/ 4391688 w 8636594"/>
              <a:gd name="connsiteY18" fmla="*/ 5621446 h 6008288"/>
              <a:gd name="connsiteX19" fmla="*/ 4425162 w 8636594"/>
              <a:gd name="connsiteY19" fmla="*/ 5593409 h 6008288"/>
              <a:gd name="connsiteX20" fmla="*/ 4458281 w 8636594"/>
              <a:gd name="connsiteY20" fmla="*/ 5565111 h 6008288"/>
              <a:gd name="connsiteX21" fmla="*/ 4491053 w 8636594"/>
              <a:gd name="connsiteY21" fmla="*/ 5536556 h 6008288"/>
              <a:gd name="connsiteX22" fmla="*/ 4523484 w 8636594"/>
              <a:gd name="connsiteY22" fmla="*/ 5507747 h 6008288"/>
              <a:gd name="connsiteX23" fmla="*/ 4555580 w 8636594"/>
              <a:gd name="connsiteY23" fmla="*/ 5478687 h 6008288"/>
              <a:gd name="connsiteX24" fmla="*/ 4587347 w 8636594"/>
              <a:gd name="connsiteY24" fmla="*/ 5449380 h 6008288"/>
              <a:gd name="connsiteX25" fmla="*/ 4618793 w 8636594"/>
              <a:gd name="connsiteY25" fmla="*/ 5419830 h 6008288"/>
              <a:gd name="connsiteX26" fmla="*/ 4649922 w 8636594"/>
              <a:gd name="connsiteY26" fmla="*/ 5390040 h 6008288"/>
              <a:gd name="connsiteX27" fmla="*/ 4680742 w 8636594"/>
              <a:gd name="connsiteY27" fmla="*/ 5360014 h 6008288"/>
              <a:gd name="connsiteX28" fmla="*/ 4711259 w 8636594"/>
              <a:gd name="connsiteY28" fmla="*/ 5329755 h 6008288"/>
              <a:gd name="connsiteX29" fmla="*/ 4741478 w 8636594"/>
              <a:gd name="connsiteY29" fmla="*/ 5299266 h 6008288"/>
              <a:gd name="connsiteX30" fmla="*/ 4771408 w 8636594"/>
              <a:gd name="connsiteY30" fmla="*/ 5268551 h 6008288"/>
              <a:gd name="connsiteX31" fmla="*/ 4801053 w 8636594"/>
              <a:gd name="connsiteY31" fmla="*/ 5237614 h 6008288"/>
              <a:gd name="connsiteX32" fmla="*/ 4830420 w 8636594"/>
              <a:gd name="connsiteY32" fmla="*/ 5206458 h 6008288"/>
              <a:gd name="connsiteX33" fmla="*/ 4859516 w 8636594"/>
              <a:gd name="connsiteY33" fmla="*/ 5175087 h 6008288"/>
              <a:gd name="connsiteX34" fmla="*/ 4888347 w 8636594"/>
              <a:gd name="connsiteY34" fmla="*/ 5143504 h 6008288"/>
              <a:gd name="connsiteX35" fmla="*/ 4916919 w 8636594"/>
              <a:gd name="connsiteY35" fmla="*/ 5111713 h 6008288"/>
              <a:gd name="connsiteX36" fmla="*/ 4945238 w 8636594"/>
              <a:gd name="connsiteY36" fmla="*/ 5079717 h 6008288"/>
              <a:gd name="connsiteX37" fmla="*/ 4973311 w 8636594"/>
              <a:gd name="connsiteY37" fmla="*/ 5047519 h 6008288"/>
              <a:gd name="connsiteX38" fmla="*/ 5001145 w 8636594"/>
              <a:gd name="connsiteY38" fmla="*/ 5015124 h 6008288"/>
              <a:gd name="connsiteX39" fmla="*/ 5028745 w 8636594"/>
              <a:gd name="connsiteY39" fmla="*/ 4982535 h 6008288"/>
              <a:gd name="connsiteX40" fmla="*/ 5056117 w 8636594"/>
              <a:gd name="connsiteY40" fmla="*/ 4949755 h 6008288"/>
              <a:gd name="connsiteX41" fmla="*/ 5083269 w 8636594"/>
              <a:gd name="connsiteY41" fmla="*/ 4916787 h 6008288"/>
              <a:gd name="connsiteX42" fmla="*/ 5110207 w 8636594"/>
              <a:gd name="connsiteY42" fmla="*/ 4883636 h 6008288"/>
              <a:gd name="connsiteX43" fmla="*/ 5136937 w 8636594"/>
              <a:gd name="connsiteY43" fmla="*/ 4850305 h 6008288"/>
              <a:gd name="connsiteX44" fmla="*/ 5163464 w 8636594"/>
              <a:gd name="connsiteY44" fmla="*/ 4816797 h 6008288"/>
              <a:gd name="connsiteX45" fmla="*/ 5215940 w 8636594"/>
              <a:gd name="connsiteY45" fmla="*/ 4749265 h 6008288"/>
              <a:gd name="connsiteX46" fmla="*/ 5267684 w 8636594"/>
              <a:gd name="connsiteY46" fmla="*/ 4681068 h 6008288"/>
              <a:gd name="connsiteX47" fmla="*/ 5318748 w 8636594"/>
              <a:gd name="connsiteY47" fmla="*/ 4612234 h 6008288"/>
              <a:gd name="connsiteX48" fmla="*/ 5369182 w 8636594"/>
              <a:gd name="connsiteY48" fmla="*/ 4542793 h 6008288"/>
              <a:gd name="connsiteX49" fmla="*/ 5419038 w 8636594"/>
              <a:gd name="connsiteY49" fmla="*/ 4472771 h 6008288"/>
              <a:gd name="connsiteX50" fmla="*/ 5468365 w 8636594"/>
              <a:gd name="connsiteY50" fmla="*/ 4402196 h 6008288"/>
              <a:gd name="connsiteX51" fmla="*/ 5517215 w 8636594"/>
              <a:gd name="connsiteY51" fmla="*/ 4331098 h 6008288"/>
              <a:gd name="connsiteX52" fmla="*/ 5565637 w 8636594"/>
              <a:gd name="connsiteY52" fmla="*/ 4259503 h 6008288"/>
              <a:gd name="connsiteX53" fmla="*/ 5613684 w 8636594"/>
              <a:gd name="connsiteY53" fmla="*/ 4187441 h 6008288"/>
              <a:gd name="connsiteX54" fmla="*/ 5685160 w 8636594"/>
              <a:gd name="connsiteY54" fmla="*/ 4078531 h 6008288"/>
              <a:gd name="connsiteX55" fmla="*/ 5756074 w 8636594"/>
              <a:gd name="connsiteY55" fmla="*/ 3968727 h 6008288"/>
              <a:gd name="connsiteX56" fmla="*/ 5873483 w 8636594"/>
              <a:gd name="connsiteY56" fmla="*/ 3783989 h 6008288"/>
              <a:gd name="connsiteX57" fmla="*/ 6203209 w 8636594"/>
              <a:gd name="connsiteY57" fmla="*/ 3258640 h 6008288"/>
              <a:gd name="connsiteX58" fmla="*/ 6299430 w 8636594"/>
              <a:gd name="connsiteY58" fmla="*/ 3107321 h 6008288"/>
              <a:gd name="connsiteX59" fmla="*/ 6372650 w 8636594"/>
              <a:gd name="connsiteY59" fmla="*/ 2993735 h 6008288"/>
              <a:gd name="connsiteX60" fmla="*/ 6453197 w 8636594"/>
              <a:gd name="connsiteY60" fmla="*/ 2869788 h 6008288"/>
              <a:gd name="connsiteX61" fmla="*/ 6564167 w 8636594"/>
              <a:gd name="connsiteY61" fmla="*/ 2696807 h 6008288"/>
              <a:gd name="connsiteX62" fmla="*/ 6976233 w 8636594"/>
              <a:gd name="connsiteY62" fmla="*/ 2045274 h 6008288"/>
              <a:gd name="connsiteX63" fmla="*/ 7086755 w 8636594"/>
              <a:gd name="connsiteY63" fmla="*/ 1872743 h 6008288"/>
              <a:gd name="connsiteX64" fmla="*/ 7170279 w 8636594"/>
              <a:gd name="connsiteY64" fmla="*/ 1744202 h 6008288"/>
              <a:gd name="connsiteX65" fmla="*/ 7226351 w 8636594"/>
              <a:gd name="connsiteY65" fmla="*/ 1659017 h 6008288"/>
              <a:gd name="connsiteX66" fmla="*/ 7282789 w 8636594"/>
              <a:gd name="connsiteY66" fmla="*/ 1574303 h 6008288"/>
              <a:gd name="connsiteX67" fmla="*/ 7339643 w 8636594"/>
              <a:gd name="connsiteY67" fmla="*/ 1490113 h 6008288"/>
              <a:gd name="connsiteX68" fmla="*/ 7396957 w 8636594"/>
              <a:gd name="connsiteY68" fmla="*/ 1406503 h 6008288"/>
              <a:gd name="connsiteX69" fmla="*/ 7454781 w 8636594"/>
              <a:gd name="connsiteY69" fmla="*/ 1323526 h 6008288"/>
              <a:gd name="connsiteX70" fmla="*/ 7513161 w 8636594"/>
              <a:gd name="connsiteY70" fmla="*/ 1241237 h 6008288"/>
              <a:gd name="connsiteX71" fmla="*/ 7572144 w 8636594"/>
              <a:gd name="connsiteY71" fmla="*/ 1159689 h 6008288"/>
              <a:gd name="connsiteX72" fmla="*/ 7601877 w 8636594"/>
              <a:gd name="connsiteY72" fmla="*/ 1119210 h 6008288"/>
              <a:gd name="connsiteX73" fmla="*/ 7631779 w 8636594"/>
              <a:gd name="connsiteY73" fmla="*/ 1078937 h 6008288"/>
              <a:gd name="connsiteX74" fmla="*/ 7661855 w 8636594"/>
              <a:gd name="connsiteY74" fmla="*/ 1038876 h 6008288"/>
              <a:gd name="connsiteX75" fmla="*/ 7692111 w 8636594"/>
              <a:gd name="connsiteY75" fmla="*/ 999035 h 6008288"/>
              <a:gd name="connsiteX76" fmla="*/ 7722554 w 8636594"/>
              <a:gd name="connsiteY76" fmla="*/ 959419 h 6008288"/>
              <a:gd name="connsiteX77" fmla="*/ 7753190 w 8636594"/>
              <a:gd name="connsiteY77" fmla="*/ 920037 h 6008288"/>
              <a:gd name="connsiteX78" fmla="*/ 7784023 w 8636594"/>
              <a:gd name="connsiteY78" fmla="*/ 880894 h 6008288"/>
              <a:gd name="connsiteX79" fmla="*/ 7815061 w 8636594"/>
              <a:gd name="connsiteY79" fmla="*/ 841997 h 6008288"/>
              <a:gd name="connsiteX80" fmla="*/ 7846308 w 8636594"/>
              <a:gd name="connsiteY80" fmla="*/ 803354 h 6008288"/>
              <a:gd name="connsiteX81" fmla="*/ 7877772 w 8636594"/>
              <a:gd name="connsiteY81" fmla="*/ 764970 h 6008288"/>
              <a:gd name="connsiteX82" fmla="*/ 7909458 w 8636594"/>
              <a:gd name="connsiteY82" fmla="*/ 726853 h 6008288"/>
              <a:gd name="connsiteX83" fmla="*/ 7941371 w 8636594"/>
              <a:gd name="connsiteY83" fmla="*/ 689010 h 6008288"/>
              <a:gd name="connsiteX84" fmla="*/ 7973518 w 8636594"/>
              <a:gd name="connsiteY84" fmla="*/ 651447 h 6008288"/>
              <a:gd name="connsiteX85" fmla="*/ 8005905 w 8636594"/>
              <a:gd name="connsiteY85" fmla="*/ 614171 h 6008288"/>
              <a:gd name="connsiteX86" fmla="*/ 8038538 w 8636594"/>
              <a:gd name="connsiteY86" fmla="*/ 577189 h 6008288"/>
              <a:gd name="connsiteX87" fmla="*/ 8071421 w 8636594"/>
              <a:gd name="connsiteY87" fmla="*/ 540507 h 6008288"/>
              <a:gd name="connsiteX88" fmla="*/ 8104563 w 8636594"/>
              <a:gd name="connsiteY88" fmla="*/ 504132 h 6008288"/>
              <a:gd name="connsiteX89" fmla="*/ 8137967 w 8636594"/>
              <a:gd name="connsiteY89" fmla="*/ 468072 h 6008288"/>
              <a:gd name="connsiteX90" fmla="*/ 8171641 w 8636594"/>
              <a:gd name="connsiteY90" fmla="*/ 432332 h 6008288"/>
              <a:gd name="connsiteX91" fmla="*/ 8205590 w 8636594"/>
              <a:gd name="connsiteY91" fmla="*/ 396920 h 6008288"/>
              <a:gd name="connsiteX92" fmla="*/ 8239820 w 8636594"/>
              <a:gd name="connsiteY92" fmla="*/ 361843 h 6008288"/>
              <a:gd name="connsiteX93" fmla="*/ 8274337 w 8636594"/>
              <a:gd name="connsiteY93" fmla="*/ 327107 h 6008288"/>
              <a:gd name="connsiteX94" fmla="*/ 8309147 w 8636594"/>
              <a:gd name="connsiteY94" fmla="*/ 292718 h 6008288"/>
              <a:gd name="connsiteX95" fmla="*/ 8344256 w 8636594"/>
              <a:gd name="connsiteY95" fmla="*/ 258685 h 6008288"/>
              <a:gd name="connsiteX96" fmla="*/ 8379669 w 8636594"/>
              <a:gd name="connsiteY96" fmla="*/ 225013 h 6008288"/>
              <a:gd name="connsiteX97" fmla="*/ 8415394 w 8636594"/>
              <a:gd name="connsiteY97" fmla="*/ 191709 h 6008288"/>
              <a:gd name="connsiteX98" fmla="*/ 8451434 w 8636594"/>
              <a:gd name="connsiteY98" fmla="*/ 158780 h 6008288"/>
              <a:gd name="connsiteX99" fmla="*/ 8487798 w 8636594"/>
              <a:gd name="connsiteY99" fmla="*/ 126233 h 6008288"/>
              <a:gd name="connsiteX100" fmla="*/ 8524489 w 8636594"/>
              <a:gd name="connsiteY100" fmla="*/ 94075 h 6008288"/>
              <a:gd name="connsiteX101" fmla="*/ 8561515 w 8636594"/>
              <a:gd name="connsiteY101" fmla="*/ 62312 h 6008288"/>
              <a:gd name="connsiteX102" fmla="*/ 8598881 w 8636594"/>
              <a:gd name="connsiteY102" fmla="*/ 30951 h 6008288"/>
              <a:gd name="connsiteX103" fmla="*/ 8636594 w 8636594"/>
              <a:gd name="connsiteY103" fmla="*/ 0 h 6008288"/>
              <a:gd name="connsiteX0" fmla="*/ 8636594 w 8636594"/>
              <a:gd name="connsiteY0" fmla="*/ 0 h 5984588"/>
              <a:gd name="connsiteX1" fmla="*/ 5293 w 8636594"/>
              <a:gd name="connsiteY1" fmla="*/ 0 h 5984588"/>
              <a:gd name="connsiteX2" fmla="*/ 0 w 8636594"/>
              <a:gd name="connsiteY2" fmla="*/ 5587843 h 5984588"/>
              <a:gd name="connsiteX3" fmla="*/ 3882352 w 8636594"/>
              <a:gd name="connsiteY3" fmla="*/ 5984588 h 5984588"/>
              <a:gd name="connsiteX4" fmla="*/ 3921445 w 8636594"/>
              <a:gd name="connsiteY4" fmla="*/ 5960574 h 5984588"/>
              <a:gd name="connsiteX5" fmla="*/ 3960096 w 8636594"/>
              <a:gd name="connsiteY5" fmla="*/ 5936250 h 5984588"/>
              <a:gd name="connsiteX6" fmla="*/ 3998311 w 8636594"/>
              <a:gd name="connsiteY6" fmla="*/ 5911619 h 5984588"/>
              <a:gd name="connsiteX7" fmla="*/ 4036095 w 8636594"/>
              <a:gd name="connsiteY7" fmla="*/ 5886685 h 5984588"/>
              <a:gd name="connsiteX8" fmla="*/ 4073456 w 8636594"/>
              <a:gd name="connsiteY8" fmla="*/ 5861452 h 5984588"/>
              <a:gd name="connsiteX9" fmla="*/ 4110400 w 8636594"/>
              <a:gd name="connsiteY9" fmla="*/ 5835922 h 5984588"/>
              <a:gd name="connsiteX10" fmla="*/ 4146933 w 8636594"/>
              <a:gd name="connsiteY10" fmla="*/ 5810100 h 5984588"/>
              <a:gd name="connsiteX11" fmla="*/ 4183061 w 8636594"/>
              <a:gd name="connsiteY11" fmla="*/ 5783988 h 5984588"/>
              <a:gd name="connsiteX12" fmla="*/ 4218791 w 8636594"/>
              <a:gd name="connsiteY12" fmla="*/ 5757591 h 5984588"/>
              <a:gd name="connsiteX13" fmla="*/ 4254129 w 8636594"/>
              <a:gd name="connsiteY13" fmla="*/ 5730912 h 5984588"/>
              <a:gd name="connsiteX14" fmla="*/ 4289081 w 8636594"/>
              <a:gd name="connsiteY14" fmla="*/ 5703955 h 5984588"/>
              <a:gd name="connsiteX15" fmla="*/ 4323654 w 8636594"/>
              <a:gd name="connsiteY15" fmla="*/ 5676722 h 5984588"/>
              <a:gd name="connsiteX16" fmla="*/ 4357854 w 8636594"/>
              <a:gd name="connsiteY16" fmla="*/ 5649218 h 5984588"/>
              <a:gd name="connsiteX17" fmla="*/ 4391688 w 8636594"/>
              <a:gd name="connsiteY17" fmla="*/ 5621446 h 5984588"/>
              <a:gd name="connsiteX18" fmla="*/ 4425162 w 8636594"/>
              <a:gd name="connsiteY18" fmla="*/ 5593409 h 5984588"/>
              <a:gd name="connsiteX19" fmla="*/ 4458281 w 8636594"/>
              <a:gd name="connsiteY19" fmla="*/ 5565111 h 5984588"/>
              <a:gd name="connsiteX20" fmla="*/ 4491053 w 8636594"/>
              <a:gd name="connsiteY20" fmla="*/ 5536556 h 5984588"/>
              <a:gd name="connsiteX21" fmla="*/ 4523484 w 8636594"/>
              <a:gd name="connsiteY21" fmla="*/ 5507747 h 5984588"/>
              <a:gd name="connsiteX22" fmla="*/ 4555580 w 8636594"/>
              <a:gd name="connsiteY22" fmla="*/ 5478687 h 5984588"/>
              <a:gd name="connsiteX23" fmla="*/ 4587347 w 8636594"/>
              <a:gd name="connsiteY23" fmla="*/ 5449380 h 5984588"/>
              <a:gd name="connsiteX24" fmla="*/ 4618793 w 8636594"/>
              <a:gd name="connsiteY24" fmla="*/ 5419830 h 5984588"/>
              <a:gd name="connsiteX25" fmla="*/ 4649922 w 8636594"/>
              <a:gd name="connsiteY25" fmla="*/ 5390040 h 5984588"/>
              <a:gd name="connsiteX26" fmla="*/ 4680742 w 8636594"/>
              <a:gd name="connsiteY26" fmla="*/ 5360014 h 5984588"/>
              <a:gd name="connsiteX27" fmla="*/ 4711259 w 8636594"/>
              <a:gd name="connsiteY27" fmla="*/ 5329755 h 5984588"/>
              <a:gd name="connsiteX28" fmla="*/ 4741478 w 8636594"/>
              <a:gd name="connsiteY28" fmla="*/ 5299266 h 5984588"/>
              <a:gd name="connsiteX29" fmla="*/ 4771408 w 8636594"/>
              <a:gd name="connsiteY29" fmla="*/ 5268551 h 5984588"/>
              <a:gd name="connsiteX30" fmla="*/ 4801053 w 8636594"/>
              <a:gd name="connsiteY30" fmla="*/ 5237614 h 5984588"/>
              <a:gd name="connsiteX31" fmla="*/ 4830420 w 8636594"/>
              <a:gd name="connsiteY31" fmla="*/ 5206458 h 5984588"/>
              <a:gd name="connsiteX32" fmla="*/ 4859516 w 8636594"/>
              <a:gd name="connsiteY32" fmla="*/ 5175087 h 5984588"/>
              <a:gd name="connsiteX33" fmla="*/ 4888347 w 8636594"/>
              <a:gd name="connsiteY33" fmla="*/ 5143504 h 5984588"/>
              <a:gd name="connsiteX34" fmla="*/ 4916919 w 8636594"/>
              <a:gd name="connsiteY34" fmla="*/ 5111713 h 5984588"/>
              <a:gd name="connsiteX35" fmla="*/ 4945238 w 8636594"/>
              <a:gd name="connsiteY35" fmla="*/ 5079717 h 5984588"/>
              <a:gd name="connsiteX36" fmla="*/ 4973311 w 8636594"/>
              <a:gd name="connsiteY36" fmla="*/ 5047519 h 5984588"/>
              <a:gd name="connsiteX37" fmla="*/ 5001145 w 8636594"/>
              <a:gd name="connsiteY37" fmla="*/ 5015124 h 5984588"/>
              <a:gd name="connsiteX38" fmla="*/ 5028745 w 8636594"/>
              <a:gd name="connsiteY38" fmla="*/ 4982535 h 5984588"/>
              <a:gd name="connsiteX39" fmla="*/ 5056117 w 8636594"/>
              <a:gd name="connsiteY39" fmla="*/ 4949755 h 5984588"/>
              <a:gd name="connsiteX40" fmla="*/ 5083269 w 8636594"/>
              <a:gd name="connsiteY40" fmla="*/ 4916787 h 5984588"/>
              <a:gd name="connsiteX41" fmla="*/ 5110207 w 8636594"/>
              <a:gd name="connsiteY41" fmla="*/ 4883636 h 5984588"/>
              <a:gd name="connsiteX42" fmla="*/ 5136937 w 8636594"/>
              <a:gd name="connsiteY42" fmla="*/ 4850305 h 5984588"/>
              <a:gd name="connsiteX43" fmla="*/ 5163464 w 8636594"/>
              <a:gd name="connsiteY43" fmla="*/ 4816797 h 5984588"/>
              <a:gd name="connsiteX44" fmla="*/ 5215940 w 8636594"/>
              <a:gd name="connsiteY44" fmla="*/ 4749265 h 5984588"/>
              <a:gd name="connsiteX45" fmla="*/ 5267684 w 8636594"/>
              <a:gd name="connsiteY45" fmla="*/ 4681068 h 5984588"/>
              <a:gd name="connsiteX46" fmla="*/ 5318748 w 8636594"/>
              <a:gd name="connsiteY46" fmla="*/ 4612234 h 5984588"/>
              <a:gd name="connsiteX47" fmla="*/ 5369182 w 8636594"/>
              <a:gd name="connsiteY47" fmla="*/ 4542793 h 5984588"/>
              <a:gd name="connsiteX48" fmla="*/ 5419038 w 8636594"/>
              <a:gd name="connsiteY48" fmla="*/ 4472771 h 5984588"/>
              <a:gd name="connsiteX49" fmla="*/ 5468365 w 8636594"/>
              <a:gd name="connsiteY49" fmla="*/ 4402196 h 5984588"/>
              <a:gd name="connsiteX50" fmla="*/ 5517215 w 8636594"/>
              <a:gd name="connsiteY50" fmla="*/ 4331098 h 5984588"/>
              <a:gd name="connsiteX51" fmla="*/ 5565637 w 8636594"/>
              <a:gd name="connsiteY51" fmla="*/ 4259503 h 5984588"/>
              <a:gd name="connsiteX52" fmla="*/ 5613684 w 8636594"/>
              <a:gd name="connsiteY52" fmla="*/ 4187441 h 5984588"/>
              <a:gd name="connsiteX53" fmla="*/ 5685160 w 8636594"/>
              <a:gd name="connsiteY53" fmla="*/ 4078531 h 5984588"/>
              <a:gd name="connsiteX54" fmla="*/ 5756074 w 8636594"/>
              <a:gd name="connsiteY54" fmla="*/ 3968727 h 5984588"/>
              <a:gd name="connsiteX55" fmla="*/ 5873483 w 8636594"/>
              <a:gd name="connsiteY55" fmla="*/ 3783989 h 5984588"/>
              <a:gd name="connsiteX56" fmla="*/ 6203209 w 8636594"/>
              <a:gd name="connsiteY56" fmla="*/ 3258640 h 5984588"/>
              <a:gd name="connsiteX57" fmla="*/ 6299430 w 8636594"/>
              <a:gd name="connsiteY57" fmla="*/ 3107321 h 5984588"/>
              <a:gd name="connsiteX58" fmla="*/ 6372650 w 8636594"/>
              <a:gd name="connsiteY58" fmla="*/ 2993735 h 5984588"/>
              <a:gd name="connsiteX59" fmla="*/ 6453197 w 8636594"/>
              <a:gd name="connsiteY59" fmla="*/ 2869788 h 5984588"/>
              <a:gd name="connsiteX60" fmla="*/ 6564167 w 8636594"/>
              <a:gd name="connsiteY60" fmla="*/ 2696807 h 5984588"/>
              <a:gd name="connsiteX61" fmla="*/ 6976233 w 8636594"/>
              <a:gd name="connsiteY61" fmla="*/ 2045274 h 5984588"/>
              <a:gd name="connsiteX62" fmla="*/ 7086755 w 8636594"/>
              <a:gd name="connsiteY62" fmla="*/ 1872743 h 5984588"/>
              <a:gd name="connsiteX63" fmla="*/ 7170279 w 8636594"/>
              <a:gd name="connsiteY63" fmla="*/ 1744202 h 5984588"/>
              <a:gd name="connsiteX64" fmla="*/ 7226351 w 8636594"/>
              <a:gd name="connsiteY64" fmla="*/ 1659017 h 5984588"/>
              <a:gd name="connsiteX65" fmla="*/ 7282789 w 8636594"/>
              <a:gd name="connsiteY65" fmla="*/ 1574303 h 5984588"/>
              <a:gd name="connsiteX66" fmla="*/ 7339643 w 8636594"/>
              <a:gd name="connsiteY66" fmla="*/ 1490113 h 5984588"/>
              <a:gd name="connsiteX67" fmla="*/ 7396957 w 8636594"/>
              <a:gd name="connsiteY67" fmla="*/ 1406503 h 5984588"/>
              <a:gd name="connsiteX68" fmla="*/ 7454781 w 8636594"/>
              <a:gd name="connsiteY68" fmla="*/ 1323526 h 5984588"/>
              <a:gd name="connsiteX69" fmla="*/ 7513161 w 8636594"/>
              <a:gd name="connsiteY69" fmla="*/ 1241237 h 5984588"/>
              <a:gd name="connsiteX70" fmla="*/ 7572144 w 8636594"/>
              <a:gd name="connsiteY70" fmla="*/ 1159689 h 5984588"/>
              <a:gd name="connsiteX71" fmla="*/ 7601877 w 8636594"/>
              <a:gd name="connsiteY71" fmla="*/ 1119210 h 5984588"/>
              <a:gd name="connsiteX72" fmla="*/ 7631779 w 8636594"/>
              <a:gd name="connsiteY72" fmla="*/ 1078937 h 5984588"/>
              <a:gd name="connsiteX73" fmla="*/ 7661855 w 8636594"/>
              <a:gd name="connsiteY73" fmla="*/ 1038876 h 5984588"/>
              <a:gd name="connsiteX74" fmla="*/ 7692111 w 8636594"/>
              <a:gd name="connsiteY74" fmla="*/ 999035 h 5984588"/>
              <a:gd name="connsiteX75" fmla="*/ 7722554 w 8636594"/>
              <a:gd name="connsiteY75" fmla="*/ 959419 h 5984588"/>
              <a:gd name="connsiteX76" fmla="*/ 7753190 w 8636594"/>
              <a:gd name="connsiteY76" fmla="*/ 920037 h 5984588"/>
              <a:gd name="connsiteX77" fmla="*/ 7784023 w 8636594"/>
              <a:gd name="connsiteY77" fmla="*/ 880894 h 5984588"/>
              <a:gd name="connsiteX78" fmla="*/ 7815061 w 8636594"/>
              <a:gd name="connsiteY78" fmla="*/ 841997 h 5984588"/>
              <a:gd name="connsiteX79" fmla="*/ 7846308 w 8636594"/>
              <a:gd name="connsiteY79" fmla="*/ 803354 h 5984588"/>
              <a:gd name="connsiteX80" fmla="*/ 7877772 w 8636594"/>
              <a:gd name="connsiteY80" fmla="*/ 764970 h 5984588"/>
              <a:gd name="connsiteX81" fmla="*/ 7909458 w 8636594"/>
              <a:gd name="connsiteY81" fmla="*/ 726853 h 5984588"/>
              <a:gd name="connsiteX82" fmla="*/ 7941371 w 8636594"/>
              <a:gd name="connsiteY82" fmla="*/ 689010 h 5984588"/>
              <a:gd name="connsiteX83" fmla="*/ 7973518 w 8636594"/>
              <a:gd name="connsiteY83" fmla="*/ 651447 h 5984588"/>
              <a:gd name="connsiteX84" fmla="*/ 8005905 w 8636594"/>
              <a:gd name="connsiteY84" fmla="*/ 614171 h 5984588"/>
              <a:gd name="connsiteX85" fmla="*/ 8038538 w 8636594"/>
              <a:gd name="connsiteY85" fmla="*/ 577189 h 5984588"/>
              <a:gd name="connsiteX86" fmla="*/ 8071421 w 8636594"/>
              <a:gd name="connsiteY86" fmla="*/ 540507 h 5984588"/>
              <a:gd name="connsiteX87" fmla="*/ 8104563 w 8636594"/>
              <a:gd name="connsiteY87" fmla="*/ 504132 h 5984588"/>
              <a:gd name="connsiteX88" fmla="*/ 8137967 w 8636594"/>
              <a:gd name="connsiteY88" fmla="*/ 468072 h 5984588"/>
              <a:gd name="connsiteX89" fmla="*/ 8171641 w 8636594"/>
              <a:gd name="connsiteY89" fmla="*/ 432332 h 5984588"/>
              <a:gd name="connsiteX90" fmla="*/ 8205590 w 8636594"/>
              <a:gd name="connsiteY90" fmla="*/ 396920 h 5984588"/>
              <a:gd name="connsiteX91" fmla="*/ 8239820 w 8636594"/>
              <a:gd name="connsiteY91" fmla="*/ 361843 h 5984588"/>
              <a:gd name="connsiteX92" fmla="*/ 8274337 w 8636594"/>
              <a:gd name="connsiteY92" fmla="*/ 327107 h 5984588"/>
              <a:gd name="connsiteX93" fmla="*/ 8309147 w 8636594"/>
              <a:gd name="connsiteY93" fmla="*/ 292718 h 5984588"/>
              <a:gd name="connsiteX94" fmla="*/ 8344256 w 8636594"/>
              <a:gd name="connsiteY94" fmla="*/ 258685 h 5984588"/>
              <a:gd name="connsiteX95" fmla="*/ 8379669 w 8636594"/>
              <a:gd name="connsiteY95" fmla="*/ 225013 h 5984588"/>
              <a:gd name="connsiteX96" fmla="*/ 8415394 w 8636594"/>
              <a:gd name="connsiteY96" fmla="*/ 191709 h 5984588"/>
              <a:gd name="connsiteX97" fmla="*/ 8451434 w 8636594"/>
              <a:gd name="connsiteY97" fmla="*/ 158780 h 5984588"/>
              <a:gd name="connsiteX98" fmla="*/ 8487798 w 8636594"/>
              <a:gd name="connsiteY98" fmla="*/ 126233 h 5984588"/>
              <a:gd name="connsiteX99" fmla="*/ 8524489 w 8636594"/>
              <a:gd name="connsiteY99" fmla="*/ 94075 h 5984588"/>
              <a:gd name="connsiteX100" fmla="*/ 8561515 w 8636594"/>
              <a:gd name="connsiteY100" fmla="*/ 62312 h 5984588"/>
              <a:gd name="connsiteX101" fmla="*/ 8598881 w 8636594"/>
              <a:gd name="connsiteY101" fmla="*/ 30951 h 5984588"/>
              <a:gd name="connsiteX102" fmla="*/ 8636594 w 8636594"/>
              <a:gd name="connsiteY102" fmla="*/ 0 h 5984588"/>
              <a:gd name="connsiteX0" fmla="*/ 8636594 w 8636594"/>
              <a:gd name="connsiteY0" fmla="*/ 0 h 5960574"/>
              <a:gd name="connsiteX1" fmla="*/ 5293 w 8636594"/>
              <a:gd name="connsiteY1" fmla="*/ 0 h 5960574"/>
              <a:gd name="connsiteX2" fmla="*/ 0 w 8636594"/>
              <a:gd name="connsiteY2" fmla="*/ 5587843 h 5960574"/>
              <a:gd name="connsiteX3" fmla="*/ 3921445 w 8636594"/>
              <a:gd name="connsiteY3" fmla="*/ 5960574 h 5960574"/>
              <a:gd name="connsiteX4" fmla="*/ 3960096 w 8636594"/>
              <a:gd name="connsiteY4" fmla="*/ 5936250 h 5960574"/>
              <a:gd name="connsiteX5" fmla="*/ 3998311 w 8636594"/>
              <a:gd name="connsiteY5" fmla="*/ 5911619 h 5960574"/>
              <a:gd name="connsiteX6" fmla="*/ 4036095 w 8636594"/>
              <a:gd name="connsiteY6" fmla="*/ 5886685 h 5960574"/>
              <a:gd name="connsiteX7" fmla="*/ 4073456 w 8636594"/>
              <a:gd name="connsiteY7" fmla="*/ 5861452 h 5960574"/>
              <a:gd name="connsiteX8" fmla="*/ 4110400 w 8636594"/>
              <a:gd name="connsiteY8" fmla="*/ 5835922 h 5960574"/>
              <a:gd name="connsiteX9" fmla="*/ 4146933 w 8636594"/>
              <a:gd name="connsiteY9" fmla="*/ 5810100 h 5960574"/>
              <a:gd name="connsiteX10" fmla="*/ 4183061 w 8636594"/>
              <a:gd name="connsiteY10" fmla="*/ 5783988 h 5960574"/>
              <a:gd name="connsiteX11" fmla="*/ 4218791 w 8636594"/>
              <a:gd name="connsiteY11" fmla="*/ 5757591 h 5960574"/>
              <a:gd name="connsiteX12" fmla="*/ 4254129 w 8636594"/>
              <a:gd name="connsiteY12" fmla="*/ 5730912 h 5960574"/>
              <a:gd name="connsiteX13" fmla="*/ 4289081 w 8636594"/>
              <a:gd name="connsiteY13" fmla="*/ 5703955 h 5960574"/>
              <a:gd name="connsiteX14" fmla="*/ 4323654 w 8636594"/>
              <a:gd name="connsiteY14" fmla="*/ 5676722 h 5960574"/>
              <a:gd name="connsiteX15" fmla="*/ 4357854 w 8636594"/>
              <a:gd name="connsiteY15" fmla="*/ 5649218 h 5960574"/>
              <a:gd name="connsiteX16" fmla="*/ 4391688 w 8636594"/>
              <a:gd name="connsiteY16" fmla="*/ 5621446 h 5960574"/>
              <a:gd name="connsiteX17" fmla="*/ 4425162 w 8636594"/>
              <a:gd name="connsiteY17" fmla="*/ 5593409 h 5960574"/>
              <a:gd name="connsiteX18" fmla="*/ 4458281 w 8636594"/>
              <a:gd name="connsiteY18" fmla="*/ 5565111 h 5960574"/>
              <a:gd name="connsiteX19" fmla="*/ 4491053 w 8636594"/>
              <a:gd name="connsiteY19" fmla="*/ 5536556 h 5960574"/>
              <a:gd name="connsiteX20" fmla="*/ 4523484 w 8636594"/>
              <a:gd name="connsiteY20" fmla="*/ 5507747 h 5960574"/>
              <a:gd name="connsiteX21" fmla="*/ 4555580 w 8636594"/>
              <a:gd name="connsiteY21" fmla="*/ 5478687 h 5960574"/>
              <a:gd name="connsiteX22" fmla="*/ 4587347 w 8636594"/>
              <a:gd name="connsiteY22" fmla="*/ 5449380 h 5960574"/>
              <a:gd name="connsiteX23" fmla="*/ 4618793 w 8636594"/>
              <a:gd name="connsiteY23" fmla="*/ 5419830 h 5960574"/>
              <a:gd name="connsiteX24" fmla="*/ 4649922 w 8636594"/>
              <a:gd name="connsiteY24" fmla="*/ 5390040 h 5960574"/>
              <a:gd name="connsiteX25" fmla="*/ 4680742 w 8636594"/>
              <a:gd name="connsiteY25" fmla="*/ 5360014 h 5960574"/>
              <a:gd name="connsiteX26" fmla="*/ 4711259 w 8636594"/>
              <a:gd name="connsiteY26" fmla="*/ 5329755 h 5960574"/>
              <a:gd name="connsiteX27" fmla="*/ 4741478 w 8636594"/>
              <a:gd name="connsiteY27" fmla="*/ 5299266 h 5960574"/>
              <a:gd name="connsiteX28" fmla="*/ 4771408 w 8636594"/>
              <a:gd name="connsiteY28" fmla="*/ 5268551 h 5960574"/>
              <a:gd name="connsiteX29" fmla="*/ 4801053 w 8636594"/>
              <a:gd name="connsiteY29" fmla="*/ 5237614 h 5960574"/>
              <a:gd name="connsiteX30" fmla="*/ 4830420 w 8636594"/>
              <a:gd name="connsiteY30" fmla="*/ 5206458 h 5960574"/>
              <a:gd name="connsiteX31" fmla="*/ 4859516 w 8636594"/>
              <a:gd name="connsiteY31" fmla="*/ 5175087 h 5960574"/>
              <a:gd name="connsiteX32" fmla="*/ 4888347 w 8636594"/>
              <a:gd name="connsiteY32" fmla="*/ 5143504 h 5960574"/>
              <a:gd name="connsiteX33" fmla="*/ 4916919 w 8636594"/>
              <a:gd name="connsiteY33" fmla="*/ 5111713 h 5960574"/>
              <a:gd name="connsiteX34" fmla="*/ 4945238 w 8636594"/>
              <a:gd name="connsiteY34" fmla="*/ 5079717 h 5960574"/>
              <a:gd name="connsiteX35" fmla="*/ 4973311 w 8636594"/>
              <a:gd name="connsiteY35" fmla="*/ 5047519 h 5960574"/>
              <a:gd name="connsiteX36" fmla="*/ 5001145 w 8636594"/>
              <a:gd name="connsiteY36" fmla="*/ 5015124 h 5960574"/>
              <a:gd name="connsiteX37" fmla="*/ 5028745 w 8636594"/>
              <a:gd name="connsiteY37" fmla="*/ 4982535 h 5960574"/>
              <a:gd name="connsiteX38" fmla="*/ 5056117 w 8636594"/>
              <a:gd name="connsiteY38" fmla="*/ 4949755 h 5960574"/>
              <a:gd name="connsiteX39" fmla="*/ 5083269 w 8636594"/>
              <a:gd name="connsiteY39" fmla="*/ 4916787 h 5960574"/>
              <a:gd name="connsiteX40" fmla="*/ 5110207 w 8636594"/>
              <a:gd name="connsiteY40" fmla="*/ 4883636 h 5960574"/>
              <a:gd name="connsiteX41" fmla="*/ 5136937 w 8636594"/>
              <a:gd name="connsiteY41" fmla="*/ 4850305 h 5960574"/>
              <a:gd name="connsiteX42" fmla="*/ 5163464 w 8636594"/>
              <a:gd name="connsiteY42" fmla="*/ 4816797 h 5960574"/>
              <a:gd name="connsiteX43" fmla="*/ 5215940 w 8636594"/>
              <a:gd name="connsiteY43" fmla="*/ 4749265 h 5960574"/>
              <a:gd name="connsiteX44" fmla="*/ 5267684 w 8636594"/>
              <a:gd name="connsiteY44" fmla="*/ 4681068 h 5960574"/>
              <a:gd name="connsiteX45" fmla="*/ 5318748 w 8636594"/>
              <a:gd name="connsiteY45" fmla="*/ 4612234 h 5960574"/>
              <a:gd name="connsiteX46" fmla="*/ 5369182 w 8636594"/>
              <a:gd name="connsiteY46" fmla="*/ 4542793 h 5960574"/>
              <a:gd name="connsiteX47" fmla="*/ 5419038 w 8636594"/>
              <a:gd name="connsiteY47" fmla="*/ 4472771 h 5960574"/>
              <a:gd name="connsiteX48" fmla="*/ 5468365 w 8636594"/>
              <a:gd name="connsiteY48" fmla="*/ 4402196 h 5960574"/>
              <a:gd name="connsiteX49" fmla="*/ 5517215 w 8636594"/>
              <a:gd name="connsiteY49" fmla="*/ 4331098 h 5960574"/>
              <a:gd name="connsiteX50" fmla="*/ 5565637 w 8636594"/>
              <a:gd name="connsiteY50" fmla="*/ 4259503 h 5960574"/>
              <a:gd name="connsiteX51" fmla="*/ 5613684 w 8636594"/>
              <a:gd name="connsiteY51" fmla="*/ 4187441 h 5960574"/>
              <a:gd name="connsiteX52" fmla="*/ 5685160 w 8636594"/>
              <a:gd name="connsiteY52" fmla="*/ 4078531 h 5960574"/>
              <a:gd name="connsiteX53" fmla="*/ 5756074 w 8636594"/>
              <a:gd name="connsiteY53" fmla="*/ 3968727 h 5960574"/>
              <a:gd name="connsiteX54" fmla="*/ 5873483 w 8636594"/>
              <a:gd name="connsiteY54" fmla="*/ 3783989 h 5960574"/>
              <a:gd name="connsiteX55" fmla="*/ 6203209 w 8636594"/>
              <a:gd name="connsiteY55" fmla="*/ 3258640 h 5960574"/>
              <a:gd name="connsiteX56" fmla="*/ 6299430 w 8636594"/>
              <a:gd name="connsiteY56" fmla="*/ 3107321 h 5960574"/>
              <a:gd name="connsiteX57" fmla="*/ 6372650 w 8636594"/>
              <a:gd name="connsiteY57" fmla="*/ 2993735 h 5960574"/>
              <a:gd name="connsiteX58" fmla="*/ 6453197 w 8636594"/>
              <a:gd name="connsiteY58" fmla="*/ 2869788 h 5960574"/>
              <a:gd name="connsiteX59" fmla="*/ 6564167 w 8636594"/>
              <a:gd name="connsiteY59" fmla="*/ 2696807 h 5960574"/>
              <a:gd name="connsiteX60" fmla="*/ 6976233 w 8636594"/>
              <a:gd name="connsiteY60" fmla="*/ 2045274 h 5960574"/>
              <a:gd name="connsiteX61" fmla="*/ 7086755 w 8636594"/>
              <a:gd name="connsiteY61" fmla="*/ 1872743 h 5960574"/>
              <a:gd name="connsiteX62" fmla="*/ 7170279 w 8636594"/>
              <a:gd name="connsiteY62" fmla="*/ 1744202 h 5960574"/>
              <a:gd name="connsiteX63" fmla="*/ 7226351 w 8636594"/>
              <a:gd name="connsiteY63" fmla="*/ 1659017 h 5960574"/>
              <a:gd name="connsiteX64" fmla="*/ 7282789 w 8636594"/>
              <a:gd name="connsiteY64" fmla="*/ 1574303 h 5960574"/>
              <a:gd name="connsiteX65" fmla="*/ 7339643 w 8636594"/>
              <a:gd name="connsiteY65" fmla="*/ 1490113 h 5960574"/>
              <a:gd name="connsiteX66" fmla="*/ 7396957 w 8636594"/>
              <a:gd name="connsiteY66" fmla="*/ 1406503 h 5960574"/>
              <a:gd name="connsiteX67" fmla="*/ 7454781 w 8636594"/>
              <a:gd name="connsiteY67" fmla="*/ 1323526 h 5960574"/>
              <a:gd name="connsiteX68" fmla="*/ 7513161 w 8636594"/>
              <a:gd name="connsiteY68" fmla="*/ 1241237 h 5960574"/>
              <a:gd name="connsiteX69" fmla="*/ 7572144 w 8636594"/>
              <a:gd name="connsiteY69" fmla="*/ 1159689 h 5960574"/>
              <a:gd name="connsiteX70" fmla="*/ 7601877 w 8636594"/>
              <a:gd name="connsiteY70" fmla="*/ 1119210 h 5960574"/>
              <a:gd name="connsiteX71" fmla="*/ 7631779 w 8636594"/>
              <a:gd name="connsiteY71" fmla="*/ 1078937 h 5960574"/>
              <a:gd name="connsiteX72" fmla="*/ 7661855 w 8636594"/>
              <a:gd name="connsiteY72" fmla="*/ 1038876 h 5960574"/>
              <a:gd name="connsiteX73" fmla="*/ 7692111 w 8636594"/>
              <a:gd name="connsiteY73" fmla="*/ 999035 h 5960574"/>
              <a:gd name="connsiteX74" fmla="*/ 7722554 w 8636594"/>
              <a:gd name="connsiteY74" fmla="*/ 959419 h 5960574"/>
              <a:gd name="connsiteX75" fmla="*/ 7753190 w 8636594"/>
              <a:gd name="connsiteY75" fmla="*/ 920037 h 5960574"/>
              <a:gd name="connsiteX76" fmla="*/ 7784023 w 8636594"/>
              <a:gd name="connsiteY76" fmla="*/ 880894 h 5960574"/>
              <a:gd name="connsiteX77" fmla="*/ 7815061 w 8636594"/>
              <a:gd name="connsiteY77" fmla="*/ 841997 h 5960574"/>
              <a:gd name="connsiteX78" fmla="*/ 7846308 w 8636594"/>
              <a:gd name="connsiteY78" fmla="*/ 803354 h 5960574"/>
              <a:gd name="connsiteX79" fmla="*/ 7877772 w 8636594"/>
              <a:gd name="connsiteY79" fmla="*/ 764970 h 5960574"/>
              <a:gd name="connsiteX80" fmla="*/ 7909458 w 8636594"/>
              <a:gd name="connsiteY80" fmla="*/ 726853 h 5960574"/>
              <a:gd name="connsiteX81" fmla="*/ 7941371 w 8636594"/>
              <a:gd name="connsiteY81" fmla="*/ 689010 h 5960574"/>
              <a:gd name="connsiteX82" fmla="*/ 7973518 w 8636594"/>
              <a:gd name="connsiteY82" fmla="*/ 651447 h 5960574"/>
              <a:gd name="connsiteX83" fmla="*/ 8005905 w 8636594"/>
              <a:gd name="connsiteY83" fmla="*/ 614171 h 5960574"/>
              <a:gd name="connsiteX84" fmla="*/ 8038538 w 8636594"/>
              <a:gd name="connsiteY84" fmla="*/ 577189 h 5960574"/>
              <a:gd name="connsiteX85" fmla="*/ 8071421 w 8636594"/>
              <a:gd name="connsiteY85" fmla="*/ 540507 h 5960574"/>
              <a:gd name="connsiteX86" fmla="*/ 8104563 w 8636594"/>
              <a:gd name="connsiteY86" fmla="*/ 504132 h 5960574"/>
              <a:gd name="connsiteX87" fmla="*/ 8137967 w 8636594"/>
              <a:gd name="connsiteY87" fmla="*/ 468072 h 5960574"/>
              <a:gd name="connsiteX88" fmla="*/ 8171641 w 8636594"/>
              <a:gd name="connsiteY88" fmla="*/ 432332 h 5960574"/>
              <a:gd name="connsiteX89" fmla="*/ 8205590 w 8636594"/>
              <a:gd name="connsiteY89" fmla="*/ 396920 h 5960574"/>
              <a:gd name="connsiteX90" fmla="*/ 8239820 w 8636594"/>
              <a:gd name="connsiteY90" fmla="*/ 361843 h 5960574"/>
              <a:gd name="connsiteX91" fmla="*/ 8274337 w 8636594"/>
              <a:gd name="connsiteY91" fmla="*/ 327107 h 5960574"/>
              <a:gd name="connsiteX92" fmla="*/ 8309147 w 8636594"/>
              <a:gd name="connsiteY92" fmla="*/ 292718 h 5960574"/>
              <a:gd name="connsiteX93" fmla="*/ 8344256 w 8636594"/>
              <a:gd name="connsiteY93" fmla="*/ 258685 h 5960574"/>
              <a:gd name="connsiteX94" fmla="*/ 8379669 w 8636594"/>
              <a:gd name="connsiteY94" fmla="*/ 225013 h 5960574"/>
              <a:gd name="connsiteX95" fmla="*/ 8415394 w 8636594"/>
              <a:gd name="connsiteY95" fmla="*/ 191709 h 5960574"/>
              <a:gd name="connsiteX96" fmla="*/ 8451434 w 8636594"/>
              <a:gd name="connsiteY96" fmla="*/ 158780 h 5960574"/>
              <a:gd name="connsiteX97" fmla="*/ 8487798 w 8636594"/>
              <a:gd name="connsiteY97" fmla="*/ 126233 h 5960574"/>
              <a:gd name="connsiteX98" fmla="*/ 8524489 w 8636594"/>
              <a:gd name="connsiteY98" fmla="*/ 94075 h 5960574"/>
              <a:gd name="connsiteX99" fmla="*/ 8561515 w 8636594"/>
              <a:gd name="connsiteY99" fmla="*/ 62312 h 5960574"/>
              <a:gd name="connsiteX100" fmla="*/ 8598881 w 8636594"/>
              <a:gd name="connsiteY100" fmla="*/ 30951 h 5960574"/>
              <a:gd name="connsiteX101" fmla="*/ 8636594 w 8636594"/>
              <a:gd name="connsiteY101" fmla="*/ 0 h 5960574"/>
              <a:gd name="connsiteX0" fmla="*/ 8636594 w 8636594"/>
              <a:gd name="connsiteY0" fmla="*/ 0 h 5936250"/>
              <a:gd name="connsiteX1" fmla="*/ 5293 w 8636594"/>
              <a:gd name="connsiteY1" fmla="*/ 0 h 5936250"/>
              <a:gd name="connsiteX2" fmla="*/ 0 w 8636594"/>
              <a:gd name="connsiteY2" fmla="*/ 5587843 h 5936250"/>
              <a:gd name="connsiteX3" fmla="*/ 3960096 w 8636594"/>
              <a:gd name="connsiteY3" fmla="*/ 5936250 h 5936250"/>
              <a:gd name="connsiteX4" fmla="*/ 3998311 w 8636594"/>
              <a:gd name="connsiteY4" fmla="*/ 5911619 h 5936250"/>
              <a:gd name="connsiteX5" fmla="*/ 4036095 w 8636594"/>
              <a:gd name="connsiteY5" fmla="*/ 5886685 h 5936250"/>
              <a:gd name="connsiteX6" fmla="*/ 4073456 w 8636594"/>
              <a:gd name="connsiteY6" fmla="*/ 5861452 h 5936250"/>
              <a:gd name="connsiteX7" fmla="*/ 4110400 w 8636594"/>
              <a:gd name="connsiteY7" fmla="*/ 5835922 h 5936250"/>
              <a:gd name="connsiteX8" fmla="*/ 4146933 w 8636594"/>
              <a:gd name="connsiteY8" fmla="*/ 5810100 h 5936250"/>
              <a:gd name="connsiteX9" fmla="*/ 4183061 w 8636594"/>
              <a:gd name="connsiteY9" fmla="*/ 5783988 h 5936250"/>
              <a:gd name="connsiteX10" fmla="*/ 4218791 w 8636594"/>
              <a:gd name="connsiteY10" fmla="*/ 5757591 h 5936250"/>
              <a:gd name="connsiteX11" fmla="*/ 4254129 w 8636594"/>
              <a:gd name="connsiteY11" fmla="*/ 5730912 h 5936250"/>
              <a:gd name="connsiteX12" fmla="*/ 4289081 w 8636594"/>
              <a:gd name="connsiteY12" fmla="*/ 5703955 h 5936250"/>
              <a:gd name="connsiteX13" fmla="*/ 4323654 w 8636594"/>
              <a:gd name="connsiteY13" fmla="*/ 5676722 h 5936250"/>
              <a:gd name="connsiteX14" fmla="*/ 4357854 w 8636594"/>
              <a:gd name="connsiteY14" fmla="*/ 5649218 h 5936250"/>
              <a:gd name="connsiteX15" fmla="*/ 4391688 w 8636594"/>
              <a:gd name="connsiteY15" fmla="*/ 5621446 h 5936250"/>
              <a:gd name="connsiteX16" fmla="*/ 4425162 w 8636594"/>
              <a:gd name="connsiteY16" fmla="*/ 5593409 h 5936250"/>
              <a:gd name="connsiteX17" fmla="*/ 4458281 w 8636594"/>
              <a:gd name="connsiteY17" fmla="*/ 5565111 h 5936250"/>
              <a:gd name="connsiteX18" fmla="*/ 4491053 w 8636594"/>
              <a:gd name="connsiteY18" fmla="*/ 5536556 h 5936250"/>
              <a:gd name="connsiteX19" fmla="*/ 4523484 w 8636594"/>
              <a:gd name="connsiteY19" fmla="*/ 5507747 h 5936250"/>
              <a:gd name="connsiteX20" fmla="*/ 4555580 w 8636594"/>
              <a:gd name="connsiteY20" fmla="*/ 5478687 h 5936250"/>
              <a:gd name="connsiteX21" fmla="*/ 4587347 w 8636594"/>
              <a:gd name="connsiteY21" fmla="*/ 5449380 h 5936250"/>
              <a:gd name="connsiteX22" fmla="*/ 4618793 w 8636594"/>
              <a:gd name="connsiteY22" fmla="*/ 5419830 h 5936250"/>
              <a:gd name="connsiteX23" fmla="*/ 4649922 w 8636594"/>
              <a:gd name="connsiteY23" fmla="*/ 5390040 h 5936250"/>
              <a:gd name="connsiteX24" fmla="*/ 4680742 w 8636594"/>
              <a:gd name="connsiteY24" fmla="*/ 5360014 h 5936250"/>
              <a:gd name="connsiteX25" fmla="*/ 4711259 w 8636594"/>
              <a:gd name="connsiteY25" fmla="*/ 5329755 h 5936250"/>
              <a:gd name="connsiteX26" fmla="*/ 4741478 w 8636594"/>
              <a:gd name="connsiteY26" fmla="*/ 5299266 h 5936250"/>
              <a:gd name="connsiteX27" fmla="*/ 4771408 w 8636594"/>
              <a:gd name="connsiteY27" fmla="*/ 5268551 h 5936250"/>
              <a:gd name="connsiteX28" fmla="*/ 4801053 w 8636594"/>
              <a:gd name="connsiteY28" fmla="*/ 5237614 h 5936250"/>
              <a:gd name="connsiteX29" fmla="*/ 4830420 w 8636594"/>
              <a:gd name="connsiteY29" fmla="*/ 5206458 h 5936250"/>
              <a:gd name="connsiteX30" fmla="*/ 4859516 w 8636594"/>
              <a:gd name="connsiteY30" fmla="*/ 5175087 h 5936250"/>
              <a:gd name="connsiteX31" fmla="*/ 4888347 w 8636594"/>
              <a:gd name="connsiteY31" fmla="*/ 5143504 h 5936250"/>
              <a:gd name="connsiteX32" fmla="*/ 4916919 w 8636594"/>
              <a:gd name="connsiteY32" fmla="*/ 5111713 h 5936250"/>
              <a:gd name="connsiteX33" fmla="*/ 4945238 w 8636594"/>
              <a:gd name="connsiteY33" fmla="*/ 5079717 h 5936250"/>
              <a:gd name="connsiteX34" fmla="*/ 4973311 w 8636594"/>
              <a:gd name="connsiteY34" fmla="*/ 5047519 h 5936250"/>
              <a:gd name="connsiteX35" fmla="*/ 5001145 w 8636594"/>
              <a:gd name="connsiteY35" fmla="*/ 5015124 h 5936250"/>
              <a:gd name="connsiteX36" fmla="*/ 5028745 w 8636594"/>
              <a:gd name="connsiteY36" fmla="*/ 4982535 h 5936250"/>
              <a:gd name="connsiteX37" fmla="*/ 5056117 w 8636594"/>
              <a:gd name="connsiteY37" fmla="*/ 4949755 h 5936250"/>
              <a:gd name="connsiteX38" fmla="*/ 5083269 w 8636594"/>
              <a:gd name="connsiteY38" fmla="*/ 4916787 h 5936250"/>
              <a:gd name="connsiteX39" fmla="*/ 5110207 w 8636594"/>
              <a:gd name="connsiteY39" fmla="*/ 4883636 h 5936250"/>
              <a:gd name="connsiteX40" fmla="*/ 5136937 w 8636594"/>
              <a:gd name="connsiteY40" fmla="*/ 4850305 h 5936250"/>
              <a:gd name="connsiteX41" fmla="*/ 5163464 w 8636594"/>
              <a:gd name="connsiteY41" fmla="*/ 4816797 h 5936250"/>
              <a:gd name="connsiteX42" fmla="*/ 5215940 w 8636594"/>
              <a:gd name="connsiteY42" fmla="*/ 4749265 h 5936250"/>
              <a:gd name="connsiteX43" fmla="*/ 5267684 w 8636594"/>
              <a:gd name="connsiteY43" fmla="*/ 4681068 h 5936250"/>
              <a:gd name="connsiteX44" fmla="*/ 5318748 w 8636594"/>
              <a:gd name="connsiteY44" fmla="*/ 4612234 h 5936250"/>
              <a:gd name="connsiteX45" fmla="*/ 5369182 w 8636594"/>
              <a:gd name="connsiteY45" fmla="*/ 4542793 h 5936250"/>
              <a:gd name="connsiteX46" fmla="*/ 5419038 w 8636594"/>
              <a:gd name="connsiteY46" fmla="*/ 4472771 h 5936250"/>
              <a:gd name="connsiteX47" fmla="*/ 5468365 w 8636594"/>
              <a:gd name="connsiteY47" fmla="*/ 4402196 h 5936250"/>
              <a:gd name="connsiteX48" fmla="*/ 5517215 w 8636594"/>
              <a:gd name="connsiteY48" fmla="*/ 4331098 h 5936250"/>
              <a:gd name="connsiteX49" fmla="*/ 5565637 w 8636594"/>
              <a:gd name="connsiteY49" fmla="*/ 4259503 h 5936250"/>
              <a:gd name="connsiteX50" fmla="*/ 5613684 w 8636594"/>
              <a:gd name="connsiteY50" fmla="*/ 4187441 h 5936250"/>
              <a:gd name="connsiteX51" fmla="*/ 5685160 w 8636594"/>
              <a:gd name="connsiteY51" fmla="*/ 4078531 h 5936250"/>
              <a:gd name="connsiteX52" fmla="*/ 5756074 w 8636594"/>
              <a:gd name="connsiteY52" fmla="*/ 3968727 h 5936250"/>
              <a:gd name="connsiteX53" fmla="*/ 5873483 w 8636594"/>
              <a:gd name="connsiteY53" fmla="*/ 3783989 h 5936250"/>
              <a:gd name="connsiteX54" fmla="*/ 6203209 w 8636594"/>
              <a:gd name="connsiteY54" fmla="*/ 3258640 h 5936250"/>
              <a:gd name="connsiteX55" fmla="*/ 6299430 w 8636594"/>
              <a:gd name="connsiteY55" fmla="*/ 3107321 h 5936250"/>
              <a:gd name="connsiteX56" fmla="*/ 6372650 w 8636594"/>
              <a:gd name="connsiteY56" fmla="*/ 2993735 h 5936250"/>
              <a:gd name="connsiteX57" fmla="*/ 6453197 w 8636594"/>
              <a:gd name="connsiteY57" fmla="*/ 2869788 h 5936250"/>
              <a:gd name="connsiteX58" fmla="*/ 6564167 w 8636594"/>
              <a:gd name="connsiteY58" fmla="*/ 2696807 h 5936250"/>
              <a:gd name="connsiteX59" fmla="*/ 6976233 w 8636594"/>
              <a:gd name="connsiteY59" fmla="*/ 2045274 h 5936250"/>
              <a:gd name="connsiteX60" fmla="*/ 7086755 w 8636594"/>
              <a:gd name="connsiteY60" fmla="*/ 1872743 h 5936250"/>
              <a:gd name="connsiteX61" fmla="*/ 7170279 w 8636594"/>
              <a:gd name="connsiteY61" fmla="*/ 1744202 h 5936250"/>
              <a:gd name="connsiteX62" fmla="*/ 7226351 w 8636594"/>
              <a:gd name="connsiteY62" fmla="*/ 1659017 h 5936250"/>
              <a:gd name="connsiteX63" fmla="*/ 7282789 w 8636594"/>
              <a:gd name="connsiteY63" fmla="*/ 1574303 h 5936250"/>
              <a:gd name="connsiteX64" fmla="*/ 7339643 w 8636594"/>
              <a:gd name="connsiteY64" fmla="*/ 1490113 h 5936250"/>
              <a:gd name="connsiteX65" fmla="*/ 7396957 w 8636594"/>
              <a:gd name="connsiteY65" fmla="*/ 1406503 h 5936250"/>
              <a:gd name="connsiteX66" fmla="*/ 7454781 w 8636594"/>
              <a:gd name="connsiteY66" fmla="*/ 1323526 h 5936250"/>
              <a:gd name="connsiteX67" fmla="*/ 7513161 w 8636594"/>
              <a:gd name="connsiteY67" fmla="*/ 1241237 h 5936250"/>
              <a:gd name="connsiteX68" fmla="*/ 7572144 w 8636594"/>
              <a:gd name="connsiteY68" fmla="*/ 1159689 h 5936250"/>
              <a:gd name="connsiteX69" fmla="*/ 7601877 w 8636594"/>
              <a:gd name="connsiteY69" fmla="*/ 1119210 h 5936250"/>
              <a:gd name="connsiteX70" fmla="*/ 7631779 w 8636594"/>
              <a:gd name="connsiteY70" fmla="*/ 1078937 h 5936250"/>
              <a:gd name="connsiteX71" fmla="*/ 7661855 w 8636594"/>
              <a:gd name="connsiteY71" fmla="*/ 1038876 h 5936250"/>
              <a:gd name="connsiteX72" fmla="*/ 7692111 w 8636594"/>
              <a:gd name="connsiteY72" fmla="*/ 999035 h 5936250"/>
              <a:gd name="connsiteX73" fmla="*/ 7722554 w 8636594"/>
              <a:gd name="connsiteY73" fmla="*/ 959419 h 5936250"/>
              <a:gd name="connsiteX74" fmla="*/ 7753190 w 8636594"/>
              <a:gd name="connsiteY74" fmla="*/ 920037 h 5936250"/>
              <a:gd name="connsiteX75" fmla="*/ 7784023 w 8636594"/>
              <a:gd name="connsiteY75" fmla="*/ 880894 h 5936250"/>
              <a:gd name="connsiteX76" fmla="*/ 7815061 w 8636594"/>
              <a:gd name="connsiteY76" fmla="*/ 841997 h 5936250"/>
              <a:gd name="connsiteX77" fmla="*/ 7846308 w 8636594"/>
              <a:gd name="connsiteY77" fmla="*/ 803354 h 5936250"/>
              <a:gd name="connsiteX78" fmla="*/ 7877772 w 8636594"/>
              <a:gd name="connsiteY78" fmla="*/ 764970 h 5936250"/>
              <a:gd name="connsiteX79" fmla="*/ 7909458 w 8636594"/>
              <a:gd name="connsiteY79" fmla="*/ 726853 h 5936250"/>
              <a:gd name="connsiteX80" fmla="*/ 7941371 w 8636594"/>
              <a:gd name="connsiteY80" fmla="*/ 689010 h 5936250"/>
              <a:gd name="connsiteX81" fmla="*/ 7973518 w 8636594"/>
              <a:gd name="connsiteY81" fmla="*/ 651447 h 5936250"/>
              <a:gd name="connsiteX82" fmla="*/ 8005905 w 8636594"/>
              <a:gd name="connsiteY82" fmla="*/ 614171 h 5936250"/>
              <a:gd name="connsiteX83" fmla="*/ 8038538 w 8636594"/>
              <a:gd name="connsiteY83" fmla="*/ 577189 h 5936250"/>
              <a:gd name="connsiteX84" fmla="*/ 8071421 w 8636594"/>
              <a:gd name="connsiteY84" fmla="*/ 540507 h 5936250"/>
              <a:gd name="connsiteX85" fmla="*/ 8104563 w 8636594"/>
              <a:gd name="connsiteY85" fmla="*/ 504132 h 5936250"/>
              <a:gd name="connsiteX86" fmla="*/ 8137967 w 8636594"/>
              <a:gd name="connsiteY86" fmla="*/ 468072 h 5936250"/>
              <a:gd name="connsiteX87" fmla="*/ 8171641 w 8636594"/>
              <a:gd name="connsiteY87" fmla="*/ 432332 h 5936250"/>
              <a:gd name="connsiteX88" fmla="*/ 8205590 w 8636594"/>
              <a:gd name="connsiteY88" fmla="*/ 396920 h 5936250"/>
              <a:gd name="connsiteX89" fmla="*/ 8239820 w 8636594"/>
              <a:gd name="connsiteY89" fmla="*/ 361843 h 5936250"/>
              <a:gd name="connsiteX90" fmla="*/ 8274337 w 8636594"/>
              <a:gd name="connsiteY90" fmla="*/ 327107 h 5936250"/>
              <a:gd name="connsiteX91" fmla="*/ 8309147 w 8636594"/>
              <a:gd name="connsiteY91" fmla="*/ 292718 h 5936250"/>
              <a:gd name="connsiteX92" fmla="*/ 8344256 w 8636594"/>
              <a:gd name="connsiteY92" fmla="*/ 258685 h 5936250"/>
              <a:gd name="connsiteX93" fmla="*/ 8379669 w 8636594"/>
              <a:gd name="connsiteY93" fmla="*/ 225013 h 5936250"/>
              <a:gd name="connsiteX94" fmla="*/ 8415394 w 8636594"/>
              <a:gd name="connsiteY94" fmla="*/ 191709 h 5936250"/>
              <a:gd name="connsiteX95" fmla="*/ 8451434 w 8636594"/>
              <a:gd name="connsiteY95" fmla="*/ 158780 h 5936250"/>
              <a:gd name="connsiteX96" fmla="*/ 8487798 w 8636594"/>
              <a:gd name="connsiteY96" fmla="*/ 126233 h 5936250"/>
              <a:gd name="connsiteX97" fmla="*/ 8524489 w 8636594"/>
              <a:gd name="connsiteY97" fmla="*/ 94075 h 5936250"/>
              <a:gd name="connsiteX98" fmla="*/ 8561515 w 8636594"/>
              <a:gd name="connsiteY98" fmla="*/ 62312 h 5936250"/>
              <a:gd name="connsiteX99" fmla="*/ 8598881 w 8636594"/>
              <a:gd name="connsiteY99" fmla="*/ 30951 h 5936250"/>
              <a:gd name="connsiteX100" fmla="*/ 8636594 w 8636594"/>
              <a:gd name="connsiteY100" fmla="*/ 0 h 5936250"/>
              <a:gd name="connsiteX0" fmla="*/ 8636594 w 8636594"/>
              <a:gd name="connsiteY0" fmla="*/ 0 h 5911619"/>
              <a:gd name="connsiteX1" fmla="*/ 5293 w 8636594"/>
              <a:gd name="connsiteY1" fmla="*/ 0 h 5911619"/>
              <a:gd name="connsiteX2" fmla="*/ 0 w 8636594"/>
              <a:gd name="connsiteY2" fmla="*/ 5587843 h 5911619"/>
              <a:gd name="connsiteX3" fmla="*/ 3998311 w 8636594"/>
              <a:gd name="connsiteY3" fmla="*/ 5911619 h 5911619"/>
              <a:gd name="connsiteX4" fmla="*/ 4036095 w 8636594"/>
              <a:gd name="connsiteY4" fmla="*/ 5886685 h 5911619"/>
              <a:gd name="connsiteX5" fmla="*/ 4073456 w 8636594"/>
              <a:gd name="connsiteY5" fmla="*/ 5861452 h 5911619"/>
              <a:gd name="connsiteX6" fmla="*/ 4110400 w 8636594"/>
              <a:gd name="connsiteY6" fmla="*/ 5835922 h 5911619"/>
              <a:gd name="connsiteX7" fmla="*/ 4146933 w 8636594"/>
              <a:gd name="connsiteY7" fmla="*/ 5810100 h 5911619"/>
              <a:gd name="connsiteX8" fmla="*/ 4183061 w 8636594"/>
              <a:gd name="connsiteY8" fmla="*/ 5783988 h 5911619"/>
              <a:gd name="connsiteX9" fmla="*/ 4218791 w 8636594"/>
              <a:gd name="connsiteY9" fmla="*/ 5757591 h 5911619"/>
              <a:gd name="connsiteX10" fmla="*/ 4254129 w 8636594"/>
              <a:gd name="connsiteY10" fmla="*/ 5730912 h 5911619"/>
              <a:gd name="connsiteX11" fmla="*/ 4289081 w 8636594"/>
              <a:gd name="connsiteY11" fmla="*/ 5703955 h 5911619"/>
              <a:gd name="connsiteX12" fmla="*/ 4323654 w 8636594"/>
              <a:gd name="connsiteY12" fmla="*/ 5676722 h 5911619"/>
              <a:gd name="connsiteX13" fmla="*/ 4357854 w 8636594"/>
              <a:gd name="connsiteY13" fmla="*/ 5649218 h 5911619"/>
              <a:gd name="connsiteX14" fmla="*/ 4391688 w 8636594"/>
              <a:gd name="connsiteY14" fmla="*/ 5621446 h 5911619"/>
              <a:gd name="connsiteX15" fmla="*/ 4425162 w 8636594"/>
              <a:gd name="connsiteY15" fmla="*/ 5593409 h 5911619"/>
              <a:gd name="connsiteX16" fmla="*/ 4458281 w 8636594"/>
              <a:gd name="connsiteY16" fmla="*/ 5565111 h 5911619"/>
              <a:gd name="connsiteX17" fmla="*/ 4491053 w 8636594"/>
              <a:gd name="connsiteY17" fmla="*/ 5536556 h 5911619"/>
              <a:gd name="connsiteX18" fmla="*/ 4523484 w 8636594"/>
              <a:gd name="connsiteY18" fmla="*/ 5507747 h 5911619"/>
              <a:gd name="connsiteX19" fmla="*/ 4555580 w 8636594"/>
              <a:gd name="connsiteY19" fmla="*/ 5478687 h 5911619"/>
              <a:gd name="connsiteX20" fmla="*/ 4587347 w 8636594"/>
              <a:gd name="connsiteY20" fmla="*/ 5449380 h 5911619"/>
              <a:gd name="connsiteX21" fmla="*/ 4618793 w 8636594"/>
              <a:gd name="connsiteY21" fmla="*/ 5419830 h 5911619"/>
              <a:gd name="connsiteX22" fmla="*/ 4649922 w 8636594"/>
              <a:gd name="connsiteY22" fmla="*/ 5390040 h 5911619"/>
              <a:gd name="connsiteX23" fmla="*/ 4680742 w 8636594"/>
              <a:gd name="connsiteY23" fmla="*/ 5360014 h 5911619"/>
              <a:gd name="connsiteX24" fmla="*/ 4711259 w 8636594"/>
              <a:gd name="connsiteY24" fmla="*/ 5329755 h 5911619"/>
              <a:gd name="connsiteX25" fmla="*/ 4741478 w 8636594"/>
              <a:gd name="connsiteY25" fmla="*/ 5299266 h 5911619"/>
              <a:gd name="connsiteX26" fmla="*/ 4771408 w 8636594"/>
              <a:gd name="connsiteY26" fmla="*/ 5268551 h 5911619"/>
              <a:gd name="connsiteX27" fmla="*/ 4801053 w 8636594"/>
              <a:gd name="connsiteY27" fmla="*/ 5237614 h 5911619"/>
              <a:gd name="connsiteX28" fmla="*/ 4830420 w 8636594"/>
              <a:gd name="connsiteY28" fmla="*/ 5206458 h 5911619"/>
              <a:gd name="connsiteX29" fmla="*/ 4859516 w 8636594"/>
              <a:gd name="connsiteY29" fmla="*/ 5175087 h 5911619"/>
              <a:gd name="connsiteX30" fmla="*/ 4888347 w 8636594"/>
              <a:gd name="connsiteY30" fmla="*/ 5143504 h 5911619"/>
              <a:gd name="connsiteX31" fmla="*/ 4916919 w 8636594"/>
              <a:gd name="connsiteY31" fmla="*/ 5111713 h 5911619"/>
              <a:gd name="connsiteX32" fmla="*/ 4945238 w 8636594"/>
              <a:gd name="connsiteY32" fmla="*/ 5079717 h 5911619"/>
              <a:gd name="connsiteX33" fmla="*/ 4973311 w 8636594"/>
              <a:gd name="connsiteY33" fmla="*/ 5047519 h 5911619"/>
              <a:gd name="connsiteX34" fmla="*/ 5001145 w 8636594"/>
              <a:gd name="connsiteY34" fmla="*/ 5015124 h 5911619"/>
              <a:gd name="connsiteX35" fmla="*/ 5028745 w 8636594"/>
              <a:gd name="connsiteY35" fmla="*/ 4982535 h 5911619"/>
              <a:gd name="connsiteX36" fmla="*/ 5056117 w 8636594"/>
              <a:gd name="connsiteY36" fmla="*/ 4949755 h 5911619"/>
              <a:gd name="connsiteX37" fmla="*/ 5083269 w 8636594"/>
              <a:gd name="connsiteY37" fmla="*/ 4916787 h 5911619"/>
              <a:gd name="connsiteX38" fmla="*/ 5110207 w 8636594"/>
              <a:gd name="connsiteY38" fmla="*/ 4883636 h 5911619"/>
              <a:gd name="connsiteX39" fmla="*/ 5136937 w 8636594"/>
              <a:gd name="connsiteY39" fmla="*/ 4850305 h 5911619"/>
              <a:gd name="connsiteX40" fmla="*/ 5163464 w 8636594"/>
              <a:gd name="connsiteY40" fmla="*/ 4816797 h 5911619"/>
              <a:gd name="connsiteX41" fmla="*/ 5215940 w 8636594"/>
              <a:gd name="connsiteY41" fmla="*/ 4749265 h 5911619"/>
              <a:gd name="connsiteX42" fmla="*/ 5267684 w 8636594"/>
              <a:gd name="connsiteY42" fmla="*/ 4681068 h 5911619"/>
              <a:gd name="connsiteX43" fmla="*/ 5318748 w 8636594"/>
              <a:gd name="connsiteY43" fmla="*/ 4612234 h 5911619"/>
              <a:gd name="connsiteX44" fmla="*/ 5369182 w 8636594"/>
              <a:gd name="connsiteY44" fmla="*/ 4542793 h 5911619"/>
              <a:gd name="connsiteX45" fmla="*/ 5419038 w 8636594"/>
              <a:gd name="connsiteY45" fmla="*/ 4472771 h 5911619"/>
              <a:gd name="connsiteX46" fmla="*/ 5468365 w 8636594"/>
              <a:gd name="connsiteY46" fmla="*/ 4402196 h 5911619"/>
              <a:gd name="connsiteX47" fmla="*/ 5517215 w 8636594"/>
              <a:gd name="connsiteY47" fmla="*/ 4331098 h 5911619"/>
              <a:gd name="connsiteX48" fmla="*/ 5565637 w 8636594"/>
              <a:gd name="connsiteY48" fmla="*/ 4259503 h 5911619"/>
              <a:gd name="connsiteX49" fmla="*/ 5613684 w 8636594"/>
              <a:gd name="connsiteY49" fmla="*/ 4187441 h 5911619"/>
              <a:gd name="connsiteX50" fmla="*/ 5685160 w 8636594"/>
              <a:gd name="connsiteY50" fmla="*/ 4078531 h 5911619"/>
              <a:gd name="connsiteX51" fmla="*/ 5756074 w 8636594"/>
              <a:gd name="connsiteY51" fmla="*/ 3968727 h 5911619"/>
              <a:gd name="connsiteX52" fmla="*/ 5873483 w 8636594"/>
              <a:gd name="connsiteY52" fmla="*/ 3783989 h 5911619"/>
              <a:gd name="connsiteX53" fmla="*/ 6203209 w 8636594"/>
              <a:gd name="connsiteY53" fmla="*/ 3258640 h 5911619"/>
              <a:gd name="connsiteX54" fmla="*/ 6299430 w 8636594"/>
              <a:gd name="connsiteY54" fmla="*/ 3107321 h 5911619"/>
              <a:gd name="connsiteX55" fmla="*/ 6372650 w 8636594"/>
              <a:gd name="connsiteY55" fmla="*/ 2993735 h 5911619"/>
              <a:gd name="connsiteX56" fmla="*/ 6453197 w 8636594"/>
              <a:gd name="connsiteY56" fmla="*/ 2869788 h 5911619"/>
              <a:gd name="connsiteX57" fmla="*/ 6564167 w 8636594"/>
              <a:gd name="connsiteY57" fmla="*/ 2696807 h 5911619"/>
              <a:gd name="connsiteX58" fmla="*/ 6976233 w 8636594"/>
              <a:gd name="connsiteY58" fmla="*/ 2045274 h 5911619"/>
              <a:gd name="connsiteX59" fmla="*/ 7086755 w 8636594"/>
              <a:gd name="connsiteY59" fmla="*/ 1872743 h 5911619"/>
              <a:gd name="connsiteX60" fmla="*/ 7170279 w 8636594"/>
              <a:gd name="connsiteY60" fmla="*/ 1744202 h 5911619"/>
              <a:gd name="connsiteX61" fmla="*/ 7226351 w 8636594"/>
              <a:gd name="connsiteY61" fmla="*/ 1659017 h 5911619"/>
              <a:gd name="connsiteX62" fmla="*/ 7282789 w 8636594"/>
              <a:gd name="connsiteY62" fmla="*/ 1574303 h 5911619"/>
              <a:gd name="connsiteX63" fmla="*/ 7339643 w 8636594"/>
              <a:gd name="connsiteY63" fmla="*/ 1490113 h 5911619"/>
              <a:gd name="connsiteX64" fmla="*/ 7396957 w 8636594"/>
              <a:gd name="connsiteY64" fmla="*/ 1406503 h 5911619"/>
              <a:gd name="connsiteX65" fmla="*/ 7454781 w 8636594"/>
              <a:gd name="connsiteY65" fmla="*/ 1323526 h 5911619"/>
              <a:gd name="connsiteX66" fmla="*/ 7513161 w 8636594"/>
              <a:gd name="connsiteY66" fmla="*/ 1241237 h 5911619"/>
              <a:gd name="connsiteX67" fmla="*/ 7572144 w 8636594"/>
              <a:gd name="connsiteY67" fmla="*/ 1159689 h 5911619"/>
              <a:gd name="connsiteX68" fmla="*/ 7601877 w 8636594"/>
              <a:gd name="connsiteY68" fmla="*/ 1119210 h 5911619"/>
              <a:gd name="connsiteX69" fmla="*/ 7631779 w 8636594"/>
              <a:gd name="connsiteY69" fmla="*/ 1078937 h 5911619"/>
              <a:gd name="connsiteX70" fmla="*/ 7661855 w 8636594"/>
              <a:gd name="connsiteY70" fmla="*/ 1038876 h 5911619"/>
              <a:gd name="connsiteX71" fmla="*/ 7692111 w 8636594"/>
              <a:gd name="connsiteY71" fmla="*/ 999035 h 5911619"/>
              <a:gd name="connsiteX72" fmla="*/ 7722554 w 8636594"/>
              <a:gd name="connsiteY72" fmla="*/ 959419 h 5911619"/>
              <a:gd name="connsiteX73" fmla="*/ 7753190 w 8636594"/>
              <a:gd name="connsiteY73" fmla="*/ 920037 h 5911619"/>
              <a:gd name="connsiteX74" fmla="*/ 7784023 w 8636594"/>
              <a:gd name="connsiteY74" fmla="*/ 880894 h 5911619"/>
              <a:gd name="connsiteX75" fmla="*/ 7815061 w 8636594"/>
              <a:gd name="connsiteY75" fmla="*/ 841997 h 5911619"/>
              <a:gd name="connsiteX76" fmla="*/ 7846308 w 8636594"/>
              <a:gd name="connsiteY76" fmla="*/ 803354 h 5911619"/>
              <a:gd name="connsiteX77" fmla="*/ 7877772 w 8636594"/>
              <a:gd name="connsiteY77" fmla="*/ 764970 h 5911619"/>
              <a:gd name="connsiteX78" fmla="*/ 7909458 w 8636594"/>
              <a:gd name="connsiteY78" fmla="*/ 726853 h 5911619"/>
              <a:gd name="connsiteX79" fmla="*/ 7941371 w 8636594"/>
              <a:gd name="connsiteY79" fmla="*/ 689010 h 5911619"/>
              <a:gd name="connsiteX80" fmla="*/ 7973518 w 8636594"/>
              <a:gd name="connsiteY80" fmla="*/ 651447 h 5911619"/>
              <a:gd name="connsiteX81" fmla="*/ 8005905 w 8636594"/>
              <a:gd name="connsiteY81" fmla="*/ 614171 h 5911619"/>
              <a:gd name="connsiteX82" fmla="*/ 8038538 w 8636594"/>
              <a:gd name="connsiteY82" fmla="*/ 577189 h 5911619"/>
              <a:gd name="connsiteX83" fmla="*/ 8071421 w 8636594"/>
              <a:gd name="connsiteY83" fmla="*/ 540507 h 5911619"/>
              <a:gd name="connsiteX84" fmla="*/ 8104563 w 8636594"/>
              <a:gd name="connsiteY84" fmla="*/ 504132 h 5911619"/>
              <a:gd name="connsiteX85" fmla="*/ 8137967 w 8636594"/>
              <a:gd name="connsiteY85" fmla="*/ 468072 h 5911619"/>
              <a:gd name="connsiteX86" fmla="*/ 8171641 w 8636594"/>
              <a:gd name="connsiteY86" fmla="*/ 432332 h 5911619"/>
              <a:gd name="connsiteX87" fmla="*/ 8205590 w 8636594"/>
              <a:gd name="connsiteY87" fmla="*/ 396920 h 5911619"/>
              <a:gd name="connsiteX88" fmla="*/ 8239820 w 8636594"/>
              <a:gd name="connsiteY88" fmla="*/ 361843 h 5911619"/>
              <a:gd name="connsiteX89" fmla="*/ 8274337 w 8636594"/>
              <a:gd name="connsiteY89" fmla="*/ 327107 h 5911619"/>
              <a:gd name="connsiteX90" fmla="*/ 8309147 w 8636594"/>
              <a:gd name="connsiteY90" fmla="*/ 292718 h 5911619"/>
              <a:gd name="connsiteX91" fmla="*/ 8344256 w 8636594"/>
              <a:gd name="connsiteY91" fmla="*/ 258685 h 5911619"/>
              <a:gd name="connsiteX92" fmla="*/ 8379669 w 8636594"/>
              <a:gd name="connsiteY92" fmla="*/ 225013 h 5911619"/>
              <a:gd name="connsiteX93" fmla="*/ 8415394 w 8636594"/>
              <a:gd name="connsiteY93" fmla="*/ 191709 h 5911619"/>
              <a:gd name="connsiteX94" fmla="*/ 8451434 w 8636594"/>
              <a:gd name="connsiteY94" fmla="*/ 158780 h 5911619"/>
              <a:gd name="connsiteX95" fmla="*/ 8487798 w 8636594"/>
              <a:gd name="connsiteY95" fmla="*/ 126233 h 5911619"/>
              <a:gd name="connsiteX96" fmla="*/ 8524489 w 8636594"/>
              <a:gd name="connsiteY96" fmla="*/ 94075 h 5911619"/>
              <a:gd name="connsiteX97" fmla="*/ 8561515 w 8636594"/>
              <a:gd name="connsiteY97" fmla="*/ 62312 h 5911619"/>
              <a:gd name="connsiteX98" fmla="*/ 8598881 w 8636594"/>
              <a:gd name="connsiteY98" fmla="*/ 30951 h 5911619"/>
              <a:gd name="connsiteX99" fmla="*/ 8636594 w 8636594"/>
              <a:gd name="connsiteY99" fmla="*/ 0 h 5911619"/>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073456 w 8636594"/>
              <a:gd name="connsiteY4" fmla="*/ 5861452 h 5886685"/>
              <a:gd name="connsiteX5" fmla="*/ 4110400 w 8636594"/>
              <a:gd name="connsiteY5" fmla="*/ 5835922 h 5886685"/>
              <a:gd name="connsiteX6" fmla="*/ 4146933 w 8636594"/>
              <a:gd name="connsiteY6" fmla="*/ 5810100 h 5886685"/>
              <a:gd name="connsiteX7" fmla="*/ 4183061 w 8636594"/>
              <a:gd name="connsiteY7" fmla="*/ 5783988 h 5886685"/>
              <a:gd name="connsiteX8" fmla="*/ 4218791 w 8636594"/>
              <a:gd name="connsiteY8" fmla="*/ 5757591 h 5886685"/>
              <a:gd name="connsiteX9" fmla="*/ 4254129 w 8636594"/>
              <a:gd name="connsiteY9" fmla="*/ 5730912 h 5886685"/>
              <a:gd name="connsiteX10" fmla="*/ 4289081 w 8636594"/>
              <a:gd name="connsiteY10" fmla="*/ 5703955 h 5886685"/>
              <a:gd name="connsiteX11" fmla="*/ 4323654 w 8636594"/>
              <a:gd name="connsiteY11" fmla="*/ 5676722 h 5886685"/>
              <a:gd name="connsiteX12" fmla="*/ 4357854 w 8636594"/>
              <a:gd name="connsiteY12" fmla="*/ 5649218 h 5886685"/>
              <a:gd name="connsiteX13" fmla="*/ 4391688 w 8636594"/>
              <a:gd name="connsiteY13" fmla="*/ 5621446 h 5886685"/>
              <a:gd name="connsiteX14" fmla="*/ 4425162 w 8636594"/>
              <a:gd name="connsiteY14" fmla="*/ 5593409 h 5886685"/>
              <a:gd name="connsiteX15" fmla="*/ 4458281 w 8636594"/>
              <a:gd name="connsiteY15" fmla="*/ 5565111 h 5886685"/>
              <a:gd name="connsiteX16" fmla="*/ 4491053 w 8636594"/>
              <a:gd name="connsiteY16" fmla="*/ 5536556 h 5886685"/>
              <a:gd name="connsiteX17" fmla="*/ 4523484 w 8636594"/>
              <a:gd name="connsiteY17" fmla="*/ 5507747 h 5886685"/>
              <a:gd name="connsiteX18" fmla="*/ 4555580 w 8636594"/>
              <a:gd name="connsiteY18" fmla="*/ 5478687 h 5886685"/>
              <a:gd name="connsiteX19" fmla="*/ 4587347 w 8636594"/>
              <a:gd name="connsiteY19" fmla="*/ 5449380 h 5886685"/>
              <a:gd name="connsiteX20" fmla="*/ 4618793 w 8636594"/>
              <a:gd name="connsiteY20" fmla="*/ 5419830 h 5886685"/>
              <a:gd name="connsiteX21" fmla="*/ 4649922 w 8636594"/>
              <a:gd name="connsiteY21" fmla="*/ 5390040 h 5886685"/>
              <a:gd name="connsiteX22" fmla="*/ 4680742 w 8636594"/>
              <a:gd name="connsiteY22" fmla="*/ 5360014 h 5886685"/>
              <a:gd name="connsiteX23" fmla="*/ 4711259 w 8636594"/>
              <a:gd name="connsiteY23" fmla="*/ 5329755 h 5886685"/>
              <a:gd name="connsiteX24" fmla="*/ 4741478 w 8636594"/>
              <a:gd name="connsiteY24" fmla="*/ 5299266 h 5886685"/>
              <a:gd name="connsiteX25" fmla="*/ 4771408 w 8636594"/>
              <a:gd name="connsiteY25" fmla="*/ 5268551 h 5886685"/>
              <a:gd name="connsiteX26" fmla="*/ 4801053 w 8636594"/>
              <a:gd name="connsiteY26" fmla="*/ 5237614 h 5886685"/>
              <a:gd name="connsiteX27" fmla="*/ 4830420 w 8636594"/>
              <a:gd name="connsiteY27" fmla="*/ 5206458 h 5886685"/>
              <a:gd name="connsiteX28" fmla="*/ 4859516 w 8636594"/>
              <a:gd name="connsiteY28" fmla="*/ 5175087 h 5886685"/>
              <a:gd name="connsiteX29" fmla="*/ 4888347 w 8636594"/>
              <a:gd name="connsiteY29" fmla="*/ 5143504 h 5886685"/>
              <a:gd name="connsiteX30" fmla="*/ 4916919 w 8636594"/>
              <a:gd name="connsiteY30" fmla="*/ 5111713 h 5886685"/>
              <a:gd name="connsiteX31" fmla="*/ 4945238 w 8636594"/>
              <a:gd name="connsiteY31" fmla="*/ 5079717 h 5886685"/>
              <a:gd name="connsiteX32" fmla="*/ 4973311 w 8636594"/>
              <a:gd name="connsiteY32" fmla="*/ 5047519 h 5886685"/>
              <a:gd name="connsiteX33" fmla="*/ 5001145 w 8636594"/>
              <a:gd name="connsiteY33" fmla="*/ 5015124 h 5886685"/>
              <a:gd name="connsiteX34" fmla="*/ 5028745 w 8636594"/>
              <a:gd name="connsiteY34" fmla="*/ 4982535 h 5886685"/>
              <a:gd name="connsiteX35" fmla="*/ 5056117 w 8636594"/>
              <a:gd name="connsiteY35" fmla="*/ 4949755 h 5886685"/>
              <a:gd name="connsiteX36" fmla="*/ 5083269 w 8636594"/>
              <a:gd name="connsiteY36" fmla="*/ 4916787 h 5886685"/>
              <a:gd name="connsiteX37" fmla="*/ 5110207 w 8636594"/>
              <a:gd name="connsiteY37" fmla="*/ 4883636 h 5886685"/>
              <a:gd name="connsiteX38" fmla="*/ 5136937 w 8636594"/>
              <a:gd name="connsiteY38" fmla="*/ 4850305 h 5886685"/>
              <a:gd name="connsiteX39" fmla="*/ 5163464 w 8636594"/>
              <a:gd name="connsiteY39" fmla="*/ 4816797 h 5886685"/>
              <a:gd name="connsiteX40" fmla="*/ 5215940 w 8636594"/>
              <a:gd name="connsiteY40" fmla="*/ 4749265 h 5886685"/>
              <a:gd name="connsiteX41" fmla="*/ 5267684 w 8636594"/>
              <a:gd name="connsiteY41" fmla="*/ 4681068 h 5886685"/>
              <a:gd name="connsiteX42" fmla="*/ 5318748 w 8636594"/>
              <a:gd name="connsiteY42" fmla="*/ 4612234 h 5886685"/>
              <a:gd name="connsiteX43" fmla="*/ 5369182 w 8636594"/>
              <a:gd name="connsiteY43" fmla="*/ 4542793 h 5886685"/>
              <a:gd name="connsiteX44" fmla="*/ 5419038 w 8636594"/>
              <a:gd name="connsiteY44" fmla="*/ 4472771 h 5886685"/>
              <a:gd name="connsiteX45" fmla="*/ 5468365 w 8636594"/>
              <a:gd name="connsiteY45" fmla="*/ 4402196 h 5886685"/>
              <a:gd name="connsiteX46" fmla="*/ 5517215 w 8636594"/>
              <a:gd name="connsiteY46" fmla="*/ 4331098 h 5886685"/>
              <a:gd name="connsiteX47" fmla="*/ 5565637 w 8636594"/>
              <a:gd name="connsiteY47" fmla="*/ 4259503 h 5886685"/>
              <a:gd name="connsiteX48" fmla="*/ 5613684 w 8636594"/>
              <a:gd name="connsiteY48" fmla="*/ 4187441 h 5886685"/>
              <a:gd name="connsiteX49" fmla="*/ 5685160 w 8636594"/>
              <a:gd name="connsiteY49" fmla="*/ 4078531 h 5886685"/>
              <a:gd name="connsiteX50" fmla="*/ 5756074 w 8636594"/>
              <a:gd name="connsiteY50" fmla="*/ 3968727 h 5886685"/>
              <a:gd name="connsiteX51" fmla="*/ 5873483 w 8636594"/>
              <a:gd name="connsiteY51" fmla="*/ 3783989 h 5886685"/>
              <a:gd name="connsiteX52" fmla="*/ 6203209 w 8636594"/>
              <a:gd name="connsiteY52" fmla="*/ 3258640 h 5886685"/>
              <a:gd name="connsiteX53" fmla="*/ 6299430 w 8636594"/>
              <a:gd name="connsiteY53" fmla="*/ 3107321 h 5886685"/>
              <a:gd name="connsiteX54" fmla="*/ 6372650 w 8636594"/>
              <a:gd name="connsiteY54" fmla="*/ 2993735 h 5886685"/>
              <a:gd name="connsiteX55" fmla="*/ 6453197 w 8636594"/>
              <a:gd name="connsiteY55" fmla="*/ 2869788 h 5886685"/>
              <a:gd name="connsiteX56" fmla="*/ 6564167 w 8636594"/>
              <a:gd name="connsiteY56" fmla="*/ 2696807 h 5886685"/>
              <a:gd name="connsiteX57" fmla="*/ 6976233 w 8636594"/>
              <a:gd name="connsiteY57" fmla="*/ 2045274 h 5886685"/>
              <a:gd name="connsiteX58" fmla="*/ 7086755 w 8636594"/>
              <a:gd name="connsiteY58" fmla="*/ 1872743 h 5886685"/>
              <a:gd name="connsiteX59" fmla="*/ 7170279 w 8636594"/>
              <a:gd name="connsiteY59" fmla="*/ 1744202 h 5886685"/>
              <a:gd name="connsiteX60" fmla="*/ 7226351 w 8636594"/>
              <a:gd name="connsiteY60" fmla="*/ 1659017 h 5886685"/>
              <a:gd name="connsiteX61" fmla="*/ 7282789 w 8636594"/>
              <a:gd name="connsiteY61" fmla="*/ 1574303 h 5886685"/>
              <a:gd name="connsiteX62" fmla="*/ 7339643 w 8636594"/>
              <a:gd name="connsiteY62" fmla="*/ 1490113 h 5886685"/>
              <a:gd name="connsiteX63" fmla="*/ 7396957 w 8636594"/>
              <a:gd name="connsiteY63" fmla="*/ 1406503 h 5886685"/>
              <a:gd name="connsiteX64" fmla="*/ 7454781 w 8636594"/>
              <a:gd name="connsiteY64" fmla="*/ 1323526 h 5886685"/>
              <a:gd name="connsiteX65" fmla="*/ 7513161 w 8636594"/>
              <a:gd name="connsiteY65" fmla="*/ 1241237 h 5886685"/>
              <a:gd name="connsiteX66" fmla="*/ 7572144 w 8636594"/>
              <a:gd name="connsiteY66" fmla="*/ 1159689 h 5886685"/>
              <a:gd name="connsiteX67" fmla="*/ 7601877 w 8636594"/>
              <a:gd name="connsiteY67" fmla="*/ 1119210 h 5886685"/>
              <a:gd name="connsiteX68" fmla="*/ 7631779 w 8636594"/>
              <a:gd name="connsiteY68" fmla="*/ 1078937 h 5886685"/>
              <a:gd name="connsiteX69" fmla="*/ 7661855 w 8636594"/>
              <a:gd name="connsiteY69" fmla="*/ 1038876 h 5886685"/>
              <a:gd name="connsiteX70" fmla="*/ 7692111 w 8636594"/>
              <a:gd name="connsiteY70" fmla="*/ 999035 h 5886685"/>
              <a:gd name="connsiteX71" fmla="*/ 7722554 w 8636594"/>
              <a:gd name="connsiteY71" fmla="*/ 959419 h 5886685"/>
              <a:gd name="connsiteX72" fmla="*/ 7753190 w 8636594"/>
              <a:gd name="connsiteY72" fmla="*/ 920037 h 5886685"/>
              <a:gd name="connsiteX73" fmla="*/ 7784023 w 8636594"/>
              <a:gd name="connsiteY73" fmla="*/ 880894 h 5886685"/>
              <a:gd name="connsiteX74" fmla="*/ 7815061 w 8636594"/>
              <a:gd name="connsiteY74" fmla="*/ 841997 h 5886685"/>
              <a:gd name="connsiteX75" fmla="*/ 7846308 w 8636594"/>
              <a:gd name="connsiteY75" fmla="*/ 803354 h 5886685"/>
              <a:gd name="connsiteX76" fmla="*/ 7877772 w 8636594"/>
              <a:gd name="connsiteY76" fmla="*/ 764970 h 5886685"/>
              <a:gd name="connsiteX77" fmla="*/ 7909458 w 8636594"/>
              <a:gd name="connsiteY77" fmla="*/ 726853 h 5886685"/>
              <a:gd name="connsiteX78" fmla="*/ 7941371 w 8636594"/>
              <a:gd name="connsiteY78" fmla="*/ 689010 h 5886685"/>
              <a:gd name="connsiteX79" fmla="*/ 7973518 w 8636594"/>
              <a:gd name="connsiteY79" fmla="*/ 651447 h 5886685"/>
              <a:gd name="connsiteX80" fmla="*/ 8005905 w 8636594"/>
              <a:gd name="connsiteY80" fmla="*/ 614171 h 5886685"/>
              <a:gd name="connsiteX81" fmla="*/ 8038538 w 8636594"/>
              <a:gd name="connsiteY81" fmla="*/ 577189 h 5886685"/>
              <a:gd name="connsiteX82" fmla="*/ 8071421 w 8636594"/>
              <a:gd name="connsiteY82" fmla="*/ 540507 h 5886685"/>
              <a:gd name="connsiteX83" fmla="*/ 8104563 w 8636594"/>
              <a:gd name="connsiteY83" fmla="*/ 504132 h 5886685"/>
              <a:gd name="connsiteX84" fmla="*/ 8137967 w 8636594"/>
              <a:gd name="connsiteY84" fmla="*/ 468072 h 5886685"/>
              <a:gd name="connsiteX85" fmla="*/ 8171641 w 8636594"/>
              <a:gd name="connsiteY85" fmla="*/ 432332 h 5886685"/>
              <a:gd name="connsiteX86" fmla="*/ 8205590 w 8636594"/>
              <a:gd name="connsiteY86" fmla="*/ 396920 h 5886685"/>
              <a:gd name="connsiteX87" fmla="*/ 8239820 w 8636594"/>
              <a:gd name="connsiteY87" fmla="*/ 361843 h 5886685"/>
              <a:gd name="connsiteX88" fmla="*/ 8274337 w 8636594"/>
              <a:gd name="connsiteY88" fmla="*/ 327107 h 5886685"/>
              <a:gd name="connsiteX89" fmla="*/ 8309147 w 8636594"/>
              <a:gd name="connsiteY89" fmla="*/ 292718 h 5886685"/>
              <a:gd name="connsiteX90" fmla="*/ 8344256 w 8636594"/>
              <a:gd name="connsiteY90" fmla="*/ 258685 h 5886685"/>
              <a:gd name="connsiteX91" fmla="*/ 8379669 w 8636594"/>
              <a:gd name="connsiteY91" fmla="*/ 225013 h 5886685"/>
              <a:gd name="connsiteX92" fmla="*/ 8415394 w 8636594"/>
              <a:gd name="connsiteY92" fmla="*/ 191709 h 5886685"/>
              <a:gd name="connsiteX93" fmla="*/ 8451434 w 8636594"/>
              <a:gd name="connsiteY93" fmla="*/ 158780 h 5886685"/>
              <a:gd name="connsiteX94" fmla="*/ 8487798 w 8636594"/>
              <a:gd name="connsiteY94" fmla="*/ 126233 h 5886685"/>
              <a:gd name="connsiteX95" fmla="*/ 8524489 w 8636594"/>
              <a:gd name="connsiteY95" fmla="*/ 94075 h 5886685"/>
              <a:gd name="connsiteX96" fmla="*/ 8561515 w 8636594"/>
              <a:gd name="connsiteY96" fmla="*/ 62312 h 5886685"/>
              <a:gd name="connsiteX97" fmla="*/ 8598881 w 8636594"/>
              <a:gd name="connsiteY97" fmla="*/ 30951 h 5886685"/>
              <a:gd name="connsiteX98" fmla="*/ 8636594 w 8636594"/>
              <a:gd name="connsiteY98" fmla="*/ 0 h 5886685"/>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110400 w 8636594"/>
              <a:gd name="connsiteY4" fmla="*/ 5835922 h 5886685"/>
              <a:gd name="connsiteX5" fmla="*/ 4146933 w 8636594"/>
              <a:gd name="connsiteY5" fmla="*/ 5810100 h 5886685"/>
              <a:gd name="connsiteX6" fmla="*/ 4183061 w 8636594"/>
              <a:gd name="connsiteY6" fmla="*/ 5783988 h 5886685"/>
              <a:gd name="connsiteX7" fmla="*/ 4218791 w 8636594"/>
              <a:gd name="connsiteY7" fmla="*/ 5757591 h 5886685"/>
              <a:gd name="connsiteX8" fmla="*/ 4254129 w 8636594"/>
              <a:gd name="connsiteY8" fmla="*/ 5730912 h 5886685"/>
              <a:gd name="connsiteX9" fmla="*/ 4289081 w 8636594"/>
              <a:gd name="connsiteY9" fmla="*/ 5703955 h 5886685"/>
              <a:gd name="connsiteX10" fmla="*/ 4323654 w 8636594"/>
              <a:gd name="connsiteY10" fmla="*/ 5676722 h 5886685"/>
              <a:gd name="connsiteX11" fmla="*/ 4357854 w 8636594"/>
              <a:gd name="connsiteY11" fmla="*/ 5649218 h 5886685"/>
              <a:gd name="connsiteX12" fmla="*/ 4391688 w 8636594"/>
              <a:gd name="connsiteY12" fmla="*/ 5621446 h 5886685"/>
              <a:gd name="connsiteX13" fmla="*/ 4425162 w 8636594"/>
              <a:gd name="connsiteY13" fmla="*/ 5593409 h 5886685"/>
              <a:gd name="connsiteX14" fmla="*/ 4458281 w 8636594"/>
              <a:gd name="connsiteY14" fmla="*/ 5565111 h 5886685"/>
              <a:gd name="connsiteX15" fmla="*/ 4491053 w 8636594"/>
              <a:gd name="connsiteY15" fmla="*/ 5536556 h 5886685"/>
              <a:gd name="connsiteX16" fmla="*/ 4523484 w 8636594"/>
              <a:gd name="connsiteY16" fmla="*/ 5507747 h 5886685"/>
              <a:gd name="connsiteX17" fmla="*/ 4555580 w 8636594"/>
              <a:gd name="connsiteY17" fmla="*/ 5478687 h 5886685"/>
              <a:gd name="connsiteX18" fmla="*/ 4587347 w 8636594"/>
              <a:gd name="connsiteY18" fmla="*/ 5449380 h 5886685"/>
              <a:gd name="connsiteX19" fmla="*/ 4618793 w 8636594"/>
              <a:gd name="connsiteY19" fmla="*/ 5419830 h 5886685"/>
              <a:gd name="connsiteX20" fmla="*/ 4649922 w 8636594"/>
              <a:gd name="connsiteY20" fmla="*/ 5390040 h 5886685"/>
              <a:gd name="connsiteX21" fmla="*/ 4680742 w 8636594"/>
              <a:gd name="connsiteY21" fmla="*/ 5360014 h 5886685"/>
              <a:gd name="connsiteX22" fmla="*/ 4711259 w 8636594"/>
              <a:gd name="connsiteY22" fmla="*/ 5329755 h 5886685"/>
              <a:gd name="connsiteX23" fmla="*/ 4741478 w 8636594"/>
              <a:gd name="connsiteY23" fmla="*/ 5299266 h 5886685"/>
              <a:gd name="connsiteX24" fmla="*/ 4771408 w 8636594"/>
              <a:gd name="connsiteY24" fmla="*/ 5268551 h 5886685"/>
              <a:gd name="connsiteX25" fmla="*/ 4801053 w 8636594"/>
              <a:gd name="connsiteY25" fmla="*/ 5237614 h 5886685"/>
              <a:gd name="connsiteX26" fmla="*/ 4830420 w 8636594"/>
              <a:gd name="connsiteY26" fmla="*/ 5206458 h 5886685"/>
              <a:gd name="connsiteX27" fmla="*/ 4859516 w 8636594"/>
              <a:gd name="connsiteY27" fmla="*/ 5175087 h 5886685"/>
              <a:gd name="connsiteX28" fmla="*/ 4888347 w 8636594"/>
              <a:gd name="connsiteY28" fmla="*/ 5143504 h 5886685"/>
              <a:gd name="connsiteX29" fmla="*/ 4916919 w 8636594"/>
              <a:gd name="connsiteY29" fmla="*/ 5111713 h 5886685"/>
              <a:gd name="connsiteX30" fmla="*/ 4945238 w 8636594"/>
              <a:gd name="connsiteY30" fmla="*/ 5079717 h 5886685"/>
              <a:gd name="connsiteX31" fmla="*/ 4973311 w 8636594"/>
              <a:gd name="connsiteY31" fmla="*/ 5047519 h 5886685"/>
              <a:gd name="connsiteX32" fmla="*/ 5001145 w 8636594"/>
              <a:gd name="connsiteY32" fmla="*/ 5015124 h 5886685"/>
              <a:gd name="connsiteX33" fmla="*/ 5028745 w 8636594"/>
              <a:gd name="connsiteY33" fmla="*/ 4982535 h 5886685"/>
              <a:gd name="connsiteX34" fmla="*/ 5056117 w 8636594"/>
              <a:gd name="connsiteY34" fmla="*/ 4949755 h 5886685"/>
              <a:gd name="connsiteX35" fmla="*/ 5083269 w 8636594"/>
              <a:gd name="connsiteY35" fmla="*/ 4916787 h 5886685"/>
              <a:gd name="connsiteX36" fmla="*/ 5110207 w 8636594"/>
              <a:gd name="connsiteY36" fmla="*/ 4883636 h 5886685"/>
              <a:gd name="connsiteX37" fmla="*/ 5136937 w 8636594"/>
              <a:gd name="connsiteY37" fmla="*/ 4850305 h 5886685"/>
              <a:gd name="connsiteX38" fmla="*/ 5163464 w 8636594"/>
              <a:gd name="connsiteY38" fmla="*/ 4816797 h 5886685"/>
              <a:gd name="connsiteX39" fmla="*/ 5215940 w 8636594"/>
              <a:gd name="connsiteY39" fmla="*/ 4749265 h 5886685"/>
              <a:gd name="connsiteX40" fmla="*/ 5267684 w 8636594"/>
              <a:gd name="connsiteY40" fmla="*/ 4681068 h 5886685"/>
              <a:gd name="connsiteX41" fmla="*/ 5318748 w 8636594"/>
              <a:gd name="connsiteY41" fmla="*/ 4612234 h 5886685"/>
              <a:gd name="connsiteX42" fmla="*/ 5369182 w 8636594"/>
              <a:gd name="connsiteY42" fmla="*/ 4542793 h 5886685"/>
              <a:gd name="connsiteX43" fmla="*/ 5419038 w 8636594"/>
              <a:gd name="connsiteY43" fmla="*/ 4472771 h 5886685"/>
              <a:gd name="connsiteX44" fmla="*/ 5468365 w 8636594"/>
              <a:gd name="connsiteY44" fmla="*/ 4402196 h 5886685"/>
              <a:gd name="connsiteX45" fmla="*/ 5517215 w 8636594"/>
              <a:gd name="connsiteY45" fmla="*/ 4331098 h 5886685"/>
              <a:gd name="connsiteX46" fmla="*/ 5565637 w 8636594"/>
              <a:gd name="connsiteY46" fmla="*/ 4259503 h 5886685"/>
              <a:gd name="connsiteX47" fmla="*/ 5613684 w 8636594"/>
              <a:gd name="connsiteY47" fmla="*/ 4187441 h 5886685"/>
              <a:gd name="connsiteX48" fmla="*/ 5685160 w 8636594"/>
              <a:gd name="connsiteY48" fmla="*/ 4078531 h 5886685"/>
              <a:gd name="connsiteX49" fmla="*/ 5756074 w 8636594"/>
              <a:gd name="connsiteY49" fmla="*/ 3968727 h 5886685"/>
              <a:gd name="connsiteX50" fmla="*/ 5873483 w 8636594"/>
              <a:gd name="connsiteY50" fmla="*/ 3783989 h 5886685"/>
              <a:gd name="connsiteX51" fmla="*/ 6203209 w 8636594"/>
              <a:gd name="connsiteY51" fmla="*/ 3258640 h 5886685"/>
              <a:gd name="connsiteX52" fmla="*/ 6299430 w 8636594"/>
              <a:gd name="connsiteY52" fmla="*/ 3107321 h 5886685"/>
              <a:gd name="connsiteX53" fmla="*/ 6372650 w 8636594"/>
              <a:gd name="connsiteY53" fmla="*/ 2993735 h 5886685"/>
              <a:gd name="connsiteX54" fmla="*/ 6453197 w 8636594"/>
              <a:gd name="connsiteY54" fmla="*/ 2869788 h 5886685"/>
              <a:gd name="connsiteX55" fmla="*/ 6564167 w 8636594"/>
              <a:gd name="connsiteY55" fmla="*/ 2696807 h 5886685"/>
              <a:gd name="connsiteX56" fmla="*/ 6976233 w 8636594"/>
              <a:gd name="connsiteY56" fmla="*/ 2045274 h 5886685"/>
              <a:gd name="connsiteX57" fmla="*/ 7086755 w 8636594"/>
              <a:gd name="connsiteY57" fmla="*/ 1872743 h 5886685"/>
              <a:gd name="connsiteX58" fmla="*/ 7170279 w 8636594"/>
              <a:gd name="connsiteY58" fmla="*/ 1744202 h 5886685"/>
              <a:gd name="connsiteX59" fmla="*/ 7226351 w 8636594"/>
              <a:gd name="connsiteY59" fmla="*/ 1659017 h 5886685"/>
              <a:gd name="connsiteX60" fmla="*/ 7282789 w 8636594"/>
              <a:gd name="connsiteY60" fmla="*/ 1574303 h 5886685"/>
              <a:gd name="connsiteX61" fmla="*/ 7339643 w 8636594"/>
              <a:gd name="connsiteY61" fmla="*/ 1490113 h 5886685"/>
              <a:gd name="connsiteX62" fmla="*/ 7396957 w 8636594"/>
              <a:gd name="connsiteY62" fmla="*/ 1406503 h 5886685"/>
              <a:gd name="connsiteX63" fmla="*/ 7454781 w 8636594"/>
              <a:gd name="connsiteY63" fmla="*/ 1323526 h 5886685"/>
              <a:gd name="connsiteX64" fmla="*/ 7513161 w 8636594"/>
              <a:gd name="connsiteY64" fmla="*/ 1241237 h 5886685"/>
              <a:gd name="connsiteX65" fmla="*/ 7572144 w 8636594"/>
              <a:gd name="connsiteY65" fmla="*/ 1159689 h 5886685"/>
              <a:gd name="connsiteX66" fmla="*/ 7601877 w 8636594"/>
              <a:gd name="connsiteY66" fmla="*/ 1119210 h 5886685"/>
              <a:gd name="connsiteX67" fmla="*/ 7631779 w 8636594"/>
              <a:gd name="connsiteY67" fmla="*/ 1078937 h 5886685"/>
              <a:gd name="connsiteX68" fmla="*/ 7661855 w 8636594"/>
              <a:gd name="connsiteY68" fmla="*/ 1038876 h 5886685"/>
              <a:gd name="connsiteX69" fmla="*/ 7692111 w 8636594"/>
              <a:gd name="connsiteY69" fmla="*/ 999035 h 5886685"/>
              <a:gd name="connsiteX70" fmla="*/ 7722554 w 8636594"/>
              <a:gd name="connsiteY70" fmla="*/ 959419 h 5886685"/>
              <a:gd name="connsiteX71" fmla="*/ 7753190 w 8636594"/>
              <a:gd name="connsiteY71" fmla="*/ 920037 h 5886685"/>
              <a:gd name="connsiteX72" fmla="*/ 7784023 w 8636594"/>
              <a:gd name="connsiteY72" fmla="*/ 880894 h 5886685"/>
              <a:gd name="connsiteX73" fmla="*/ 7815061 w 8636594"/>
              <a:gd name="connsiteY73" fmla="*/ 841997 h 5886685"/>
              <a:gd name="connsiteX74" fmla="*/ 7846308 w 8636594"/>
              <a:gd name="connsiteY74" fmla="*/ 803354 h 5886685"/>
              <a:gd name="connsiteX75" fmla="*/ 7877772 w 8636594"/>
              <a:gd name="connsiteY75" fmla="*/ 764970 h 5886685"/>
              <a:gd name="connsiteX76" fmla="*/ 7909458 w 8636594"/>
              <a:gd name="connsiteY76" fmla="*/ 726853 h 5886685"/>
              <a:gd name="connsiteX77" fmla="*/ 7941371 w 8636594"/>
              <a:gd name="connsiteY77" fmla="*/ 689010 h 5886685"/>
              <a:gd name="connsiteX78" fmla="*/ 7973518 w 8636594"/>
              <a:gd name="connsiteY78" fmla="*/ 651447 h 5886685"/>
              <a:gd name="connsiteX79" fmla="*/ 8005905 w 8636594"/>
              <a:gd name="connsiteY79" fmla="*/ 614171 h 5886685"/>
              <a:gd name="connsiteX80" fmla="*/ 8038538 w 8636594"/>
              <a:gd name="connsiteY80" fmla="*/ 577189 h 5886685"/>
              <a:gd name="connsiteX81" fmla="*/ 8071421 w 8636594"/>
              <a:gd name="connsiteY81" fmla="*/ 540507 h 5886685"/>
              <a:gd name="connsiteX82" fmla="*/ 8104563 w 8636594"/>
              <a:gd name="connsiteY82" fmla="*/ 504132 h 5886685"/>
              <a:gd name="connsiteX83" fmla="*/ 8137967 w 8636594"/>
              <a:gd name="connsiteY83" fmla="*/ 468072 h 5886685"/>
              <a:gd name="connsiteX84" fmla="*/ 8171641 w 8636594"/>
              <a:gd name="connsiteY84" fmla="*/ 432332 h 5886685"/>
              <a:gd name="connsiteX85" fmla="*/ 8205590 w 8636594"/>
              <a:gd name="connsiteY85" fmla="*/ 396920 h 5886685"/>
              <a:gd name="connsiteX86" fmla="*/ 8239820 w 8636594"/>
              <a:gd name="connsiteY86" fmla="*/ 361843 h 5886685"/>
              <a:gd name="connsiteX87" fmla="*/ 8274337 w 8636594"/>
              <a:gd name="connsiteY87" fmla="*/ 327107 h 5886685"/>
              <a:gd name="connsiteX88" fmla="*/ 8309147 w 8636594"/>
              <a:gd name="connsiteY88" fmla="*/ 292718 h 5886685"/>
              <a:gd name="connsiteX89" fmla="*/ 8344256 w 8636594"/>
              <a:gd name="connsiteY89" fmla="*/ 258685 h 5886685"/>
              <a:gd name="connsiteX90" fmla="*/ 8379669 w 8636594"/>
              <a:gd name="connsiteY90" fmla="*/ 225013 h 5886685"/>
              <a:gd name="connsiteX91" fmla="*/ 8415394 w 8636594"/>
              <a:gd name="connsiteY91" fmla="*/ 191709 h 5886685"/>
              <a:gd name="connsiteX92" fmla="*/ 8451434 w 8636594"/>
              <a:gd name="connsiteY92" fmla="*/ 158780 h 5886685"/>
              <a:gd name="connsiteX93" fmla="*/ 8487798 w 8636594"/>
              <a:gd name="connsiteY93" fmla="*/ 126233 h 5886685"/>
              <a:gd name="connsiteX94" fmla="*/ 8524489 w 8636594"/>
              <a:gd name="connsiteY94" fmla="*/ 94075 h 5886685"/>
              <a:gd name="connsiteX95" fmla="*/ 8561515 w 8636594"/>
              <a:gd name="connsiteY95" fmla="*/ 62312 h 5886685"/>
              <a:gd name="connsiteX96" fmla="*/ 8598881 w 8636594"/>
              <a:gd name="connsiteY96" fmla="*/ 30951 h 5886685"/>
              <a:gd name="connsiteX97" fmla="*/ 8636594 w 8636594"/>
              <a:gd name="connsiteY97" fmla="*/ 0 h 5886685"/>
              <a:gd name="connsiteX0" fmla="*/ 8636594 w 8636594"/>
              <a:gd name="connsiteY0" fmla="*/ 0 h 5835922"/>
              <a:gd name="connsiteX1" fmla="*/ 5293 w 8636594"/>
              <a:gd name="connsiteY1" fmla="*/ 0 h 5835922"/>
              <a:gd name="connsiteX2" fmla="*/ 0 w 8636594"/>
              <a:gd name="connsiteY2" fmla="*/ 5587843 h 5835922"/>
              <a:gd name="connsiteX3" fmla="*/ 4110400 w 8636594"/>
              <a:gd name="connsiteY3" fmla="*/ 5835922 h 5835922"/>
              <a:gd name="connsiteX4" fmla="*/ 4146933 w 8636594"/>
              <a:gd name="connsiteY4" fmla="*/ 5810100 h 5835922"/>
              <a:gd name="connsiteX5" fmla="*/ 4183061 w 8636594"/>
              <a:gd name="connsiteY5" fmla="*/ 5783988 h 5835922"/>
              <a:gd name="connsiteX6" fmla="*/ 4218791 w 8636594"/>
              <a:gd name="connsiteY6" fmla="*/ 5757591 h 5835922"/>
              <a:gd name="connsiteX7" fmla="*/ 4254129 w 8636594"/>
              <a:gd name="connsiteY7" fmla="*/ 5730912 h 5835922"/>
              <a:gd name="connsiteX8" fmla="*/ 4289081 w 8636594"/>
              <a:gd name="connsiteY8" fmla="*/ 5703955 h 5835922"/>
              <a:gd name="connsiteX9" fmla="*/ 4323654 w 8636594"/>
              <a:gd name="connsiteY9" fmla="*/ 5676722 h 5835922"/>
              <a:gd name="connsiteX10" fmla="*/ 4357854 w 8636594"/>
              <a:gd name="connsiteY10" fmla="*/ 5649218 h 5835922"/>
              <a:gd name="connsiteX11" fmla="*/ 4391688 w 8636594"/>
              <a:gd name="connsiteY11" fmla="*/ 5621446 h 5835922"/>
              <a:gd name="connsiteX12" fmla="*/ 4425162 w 8636594"/>
              <a:gd name="connsiteY12" fmla="*/ 5593409 h 5835922"/>
              <a:gd name="connsiteX13" fmla="*/ 4458281 w 8636594"/>
              <a:gd name="connsiteY13" fmla="*/ 5565111 h 5835922"/>
              <a:gd name="connsiteX14" fmla="*/ 4491053 w 8636594"/>
              <a:gd name="connsiteY14" fmla="*/ 5536556 h 5835922"/>
              <a:gd name="connsiteX15" fmla="*/ 4523484 w 8636594"/>
              <a:gd name="connsiteY15" fmla="*/ 5507747 h 5835922"/>
              <a:gd name="connsiteX16" fmla="*/ 4555580 w 8636594"/>
              <a:gd name="connsiteY16" fmla="*/ 5478687 h 5835922"/>
              <a:gd name="connsiteX17" fmla="*/ 4587347 w 8636594"/>
              <a:gd name="connsiteY17" fmla="*/ 5449380 h 5835922"/>
              <a:gd name="connsiteX18" fmla="*/ 4618793 w 8636594"/>
              <a:gd name="connsiteY18" fmla="*/ 5419830 h 5835922"/>
              <a:gd name="connsiteX19" fmla="*/ 4649922 w 8636594"/>
              <a:gd name="connsiteY19" fmla="*/ 5390040 h 5835922"/>
              <a:gd name="connsiteX20" fmla="*/ 4680742 w 8636594"/>
              <a:gd name="connsiteY20" fmla="*/ 5360014 h 5835922"/>
              <a:gd name="connsiteX21" fmla="*/ 4711259 w 8636594"/>
              <a:gd name="connsiteY21" fmla="*/ 5329755 h 5835922"/>
              <a:gd name="connsiteX22" fmla="*/ 4741478 w 8636594"/>
              <a:gd name="connsiteY22" fmla="*/ 5299266 h 5835922"/>
              <a:gd name="connsiteX23" fmla="*/ 4771408 w 8636594"/>
              <a:gd name="connsiteY23" fmla="*/ 5268551 h 5835922"/>
              <a:gd name="connsiteX24" fmla="*/ 4801053 w 8636594"/>
              <a:gd name="connsiteY24" fmla="*/ 5237614 h 5835922"/>
              <a:gd name="connsiteX25" fmla="*/ 4830420 w 8636594"/>
              <a:gd name="connsiteY25" fmla="*/ 5206458 h 5835922"/>
              <a:gd name="connsiteX26" fmla="*/ 4859516 w 8636594"/>
              <a:gd name="connsiteY26" fmla="*/ 5175087 h 5835922"/>
              <a:gd name="connsiteX27" fmla="*/ 4888347 w 8636594"/>
              <a:gd name="connsiteY27" fmla="*/ 5143504 h 5835922"/>
              <a:gd name="connsiteX28" fmla="*/ 4916919 w 8636594"/>
              <a:gd name="connsiteY28" fmla="*/ 5111713 h 5835922"/>
              <a:gd name="connsiteX29" fmla="*/ 4945238 w 8636594"/>
              <a:gd name="connsiteY29" fmla="*/ 5079717 h 5835922"/>
              <a:gd name="connsiteX30" fmla="*/ 4973311 w 8636594"/>
              <a:gd name="connsiteY30" fmla="*/ 5047519 h 5835922"/>
              <a:gd name="connsiteX31" fmla="*/ 5001145 w 8636594"/>
              <a:gd name="connsiteY31" fmla="*/ 5015124 h 5835922"/>
              <a:gd name="connsiteX32" fmla="*/ 5028745 w 8636594"/>
              <a:gd name="connsiteY32" fmla="*/ 4982535 h 5835922"/>
              <a:gd name="connsiteX33" fmla="*/ 5056117 w 8636594"/>
              <a:gd name="connsiteY33" fmla="*/ 4949755 h 5835922"/>
              <a:gd name="connsiteX34" fmla="*/ 5083269 w 8636594"/>
              <a:gd name="connsiteY34" fmla="*/ 4916787 h 5835922"/>
              <a:gd name="connsiteX35" fmla="*/ 5110207 w 8636594"/>
              <a:gd name="connsiteY35" fmla="*/ 4883636 h 5835922"/>
              <a:gd name="connsiteX36" fmla="*/ 5136937 w 8636594"/>
              <a:gd name="connsiteY36" fmla="*/ 4850305 h 5835922"/>
              <a:gd name="connsiteX37" fmla="*/ 5163464 w 8636594"/>
              <a:gd name="connsiteY37" fmla="*/ 4816797 h 5835922"/>
              <a:gd name="connsiteX38" fmla="*/ 5215940 w 8636594"/>
              <a:gd name="connsiteY38" fmla="*/ 4749265 h 5835922"/>
              <a:gd name="connsiteX39" fmla="*/ 5267684 w 8636594"/>
              <a:gd name="connsiteY39" fmla="*/ 4681068 h 5835922"/>
              <a:gd name="connsiteX40" fmla="*/ 5318748 w 8636594"/>
              <a:gd name="connsiteY40" fmla="*/ 4612234 h 5835922"/>
              <a:gd name="connsiteX41" fmla="*/ 5369182 w 8636594"/>
              <a:gd name="connsiteY41" fmla="*/ 4542793 h 5835922"/>
              <a:gd name="connsiteX42" fmla="*/ 5419038 w 8636594"/>
              <a:gd name="connsiteY42" fmla="*/ 4472771 h 5835922"/>
              <a:gd name="connsiteX43" fmla="*/ 5468365 w 8636594"/>
              <a:gd name="connsiteY43" fmla="*/ 4402196 h 5835922"/>
              <a:gd name="connsiteX44" fmla="*/ 5517215 w 8636594"/>
              <a:gd name="connsiteY44" fmla="*/ 4331098 h 5835922"/>
              <a:gd name="connsiteX45" fmla="*/ 5565637 w 8636594"/>
              <a:gd name="connsiteY45" fmla="*/ 4259503 h 5835922"/>
              <a:gd name="connsiteX46" fmla="*/ 5613684 w 8636594"/>
              <a:gd name="connsiteY46" fmla="*/ 4187441 h 5835922"/>
              <a:gd name="connsiteX47" fmla="*/ 5685160 w 8636594"/>
              <a:gd name="connsiteY47" fmla="*/ 4078531 h 5835922"/>
              <a:gd name="connsiteX48" fmla="*/ 5756074 w 8636594"/>
              <a:gd name="connsiteY48" fmla="*/ 3968727 h 5835922"/>
              <a:gd name="connsiteX49" fmla="*/ 5873483 w 8636594"/>
              <a:gd name="connsiteY49" fmla="*/ 3783989 h 5835922"/>
              <a:gd name="connsiteX50" fmla="*/ 6203209 w 8636594"/>
              <a:gd name="connsiteY50" fmla="*/ 3258640 h 5835922"/>
              <a:gd name="connsiteX51" fmla="*/ 6299430 w 8636594"/>
              <a:gd name="connsiteY51" fmla="*/ 3107321 h 5835922"/>
              <a:gd name="connsiteX52" fmla="*/ 6372650 w 8636594"/>
              <a:gd name="connsiteY52" fmla="*/ 2993735 h 5835922"/>
              <a:gd name="connsiteX53" fmla="*/ 6453197 w 8636594"/>
              <a:gd name="connsiteY53" fmla="*/ 2869788 h 5835922"/>
              <a:gd name="connsiteX54" fmla="*/ 6564167 w 8636594"/>
              <a:gd name="connsiteY54" fmla="*/ 2696807 h 5835922"/>
              <a:gd name="connsiteX55" fmla="*/ 6976233 w 8636594"/>
              <a:gd name="connsiteY55" fmla="*/ 2045274 h 5835922"/>
              <a:gd name="connsiteX56" fmla="*/ 7086755 w 8636594"/>
              <a:gd name="connsiteY56" fmla="*/ 1872743 h 5835922"/>
              <a:gd name="connsiteX57" fmla="*/ 7170279 w 8636594"/>
              <a:gd name="connsiteY57" fmla="*/ 1744202 h 5835922"/>
              <a:gd name="connsiteX58" fmla="*/ 7226351 w 8636594"/>
              <a:gd name="connsiteY58" fmla="*/ 1659017 h 5835922"/>
              <a:gd name="connsiteX59" fmla="*/ 7282789 w 8636594"/>
              <a:gd name="connsiteY59" fmla="*/ 1574303 h 5835922"/>
              <a:gd name="connsiteX60" fmla="*/ 7339643 w 8636594"/>
              <a:gd name="connsiteY60" fmla="*/ 1490113 h 5835922"/>
              <a:gd name="connsiteX61" fmla="*/ 7396957 w 8636594"/>
              <a:gd name="connsiteY61" fmla="*/ 1406503 h 5835922"/>
              <a:gd name="connsiteX62" fmla="*/ 7454781 w 8636594"/>
              <a:gd name="connsiteY62" fmla="*/ 1323526 h 5835922"/>
              <a:gd name="connsiteX63" fmla="*/ 7513161 w 8636594"/>
              <a:gd name="connsiteY63" fmla="*/ 1241237 h 5835922"/>
              <a:gd name="connsiteX64" fmla="*/ 7572144 w 8636594"/>
              <a:gd name="connsiteY64" fmla="*/ 1159689 h 5835922"/>
              <a:gd name="connsiteX65" fmla="*/ 7601877 w 8636594"/>
              <a:gd name="connsiteY65" fmla="*/ 1119210 h 5835922"/>
              <a:gd name="connsiteX66" fmla="*/ 7631779 w 8636594"/>
              <a:gd name="connsiteY66" fmla="*/ 1078937 h 5835922"/>
              <a:gd name="connsiteX67" fmla="*/ 7661855 w 8636594"/>
              <a:gd name="connsiteY67" fmla="*/ 1038876 h 5835922"/>
              <a:gd name="connsiteX68" fmla="*/ 7692111 w 8636594"/>
              <a:gd name="connsiteY68" fmla="*/ 999035 h 5835922"/>
              <a:gd name="connsiteX69" fmla="*/ 7722554 w 8636594"/>
              <a:gd name="connsiteY69" fmla="*/ 959419 h 5835922"/>
              <a:gd name="connsiteX70" fmla="*/ 7753190 w 8636594"/>
              <a:gd name="connsiteY70" fmla="*/ 920037 h 5835922"/>
              <a:gd name="connsiteX71" fmla="*/ 7784023 w 8636594"/>
              <a:gd name="connsiteY71" fmla="*/ 880894 h 5835922"/>
              <a:gd name="connsiteX72" fmla="*/ 7815061 w 8636594"/>
              <a:gd name="connsiteY72" fmla="*/ 841997 h 5835922"/>
              <a:gd name="connsiteX73" fmla="*/ 7846308 w 8636594"/>
              <a:gd name="connsiteY73" fmla="*/ 803354 h 5835922"/>
              <a:gd name="connsiteX74" fmla="*/ 7877772 w 8636594"/>
              <a:gd name="connsiteY74" fmla="*/ 764970 h 5835922"/>
              <a:gd name="connsiteX75" fmla="*/ 7909458 w 8636594"/>
              <a:gd name="connsiteY75" fmla="*/ 726853 h 5835922"/>
              <a:gd name="connsiteX76" fmla="*/ 7941371 w 8636594"/>
              <a:gd name="connsiteY76" fmla="*/ 689010 h 5835922"/>
              <a:gd name="connsiteX77" fmla="*/ 7973518 w 8636594"/>
              <a:gd name="connsiteY77" fmla="*/ 651447 h 5835922"/>
              <a:gd name="connsiteX78" fmla="*/ 8005905 w 8636594"/>
              <a:gd name="connsiteY78" fmla="*/ 614171 h 5835922"/>
              <a:gd name="connsiteX79" fmla="*/ 8038538 w 8636594"/>
              <a:gd name="connsiteY79" fmla="*/ 577189 h 5835922"/>
              <a:gd name="connsiteX80" fmla="*/ 8071421 w 8636594"/>
              <a:gd name="connsiteY80" fmla="*/ 540507 h 5835922"/>
              <a:gd name="connsiteX81" fmla="*/ 8104563 w 8636594"/>
              <a:gd name="connsiteY81" fmla="*/ 504132 h 5835922"/>
              <a:gd name="connsiteX82" fmla="*/ 8137967 w 8636594"/>
              <a:gd name="connsiteY82" fmla="*/ 468072 h 5835922"/>
              <a:gd name="connsiteX83" fmla="*/ 8171641 w 8636594"/>
              <a:gd name="connsiteY83" fmla="*/ 432332 h 5835922"/>
              <a:gd name="connsiteX84" fmla="*/ 8205590 w 8636594"/>
              <a:gd name="connsiteY84" fmla="*/ 396920 h 5835922"/>
              <a:gd name="connsiteX85" fmla="*/ 8239820 w 8636594"/>
              <a:gd name="connsiteY85" fmla="*/ 361843 h 5835922"/>
              <a:gd name="connsiteX86" fmla="*/ 8274337 w 8636594"/>
              <a:gd name="connsiteY86" fmla="*/ 327107 h 5835922"/>
              <a:gd name="connsiteX87" fmla="*/ 8309147 w 8636594"/>
              <a:gd name="connsiteY87" fmla="*/ 292718 h 5835922"/>
              <a:gd name="connsiteX88" fmla="*/ 8344256 w 8636594"/>
              <a:gd name="connsiteY88" fmla="*/ 258685 h 5835922"/>
              <a:gd name="connsiteX89" fmla="*/ 8379669 w 8636594"/>
              <a:gd name="connsiteY89" fmla="*/ 225013 h 5835922"/>
              <a:gd name="connsiteX90" fmla="*/ 8415394 w 8636594"/>
              <a:gd name="connsiteY90" fmla="*/ 191709 h 5835922"/>
              <a:gd name="connsiteX91" fmla="*/ 8451434 w 8636594"/>
              <a:gd name="connsiteY91" fmla="*/ 158780 h 5835922"/>
              <a:gd name="connsiteX92" fmla="*/ 8487798 w 8636594"/>
              <a:gd name="connsiteY92" fmla="*/ 126233 h 5835922"/>
              <a:gd name="connsiteX93" fmla="*/ 8524489 w 8636594"/>
              <a:gd name="connsiteY93" fmla="*/ 94075 h 5835922"/>
              <a:gd name="connsiteX94" fmla="*/ 8561515 w 8636594"/>
              <a:gd name="connsiteY94" fmla="*/ 62312 h 5835922"/>
              <a:gd name="connsiteX95" fmla="*/ 8598881 w 8636594"/>
              <a:gd name="connsiteY95" fmla="*/ 30951 h 5835922"/>
              <a:gd name="connsiteX96" fmla="*/ 8636594 w 8636594"/>
              <a:gd name="connsiteY96" fmla="*/ 0 h 5835922"/>
              <a:gd name="connsiteX0" fmla="*/ 8636594 w 8636594"/>
              <a:gd name="connsiteY0" fmla="*/ 0 h 5810100"/>
              <a:gd name="connsiteX1" fmla="*/ 5293 w 8636594"/>
              <a:gd name="connsiteY1" fmla="*/ 0 h 5810100"/>
              <a:gd name="connsiteX2" fmla="*/ 0 w 8636594"/>
              <a:gd name="connsiteY2" fmla="*/ 5587843 h 5810100"/>
              <a:gd name="connsiteX3" fmla="*/ 4146933 w 8636594"/>
              <a:gd name="connsiteY3" fmla="*/ 5810100 h 5810100"/>
              <a:gd name="connsiteX4" fmla="*/ 4183061 w 8636594"/>
              <a:gd name="connsiteY4" fmla="*/ 5783988 h 5810100"/>
              <a:gd name="connsiteX5" fmla="*/ 4218791 w 8636594"/>
              <a:gd name="connsiteY5" fmla="*/ 5757591 h 5810100"/>
              <a:gd name="connsiteX6" fmla="*/ 4254129 w 8636594"/>
              <a:gd name="connsiteY6" fmla="*/ 5730912 h 5810100"/>
              <a:gd name="connsiteX7" fmla="*/ 4289081 w 8636594"/>
              <a:gd name="connsiteY7" fmla="*/ 5703955 h 5810100"/>
              <a:gd name="connsiteX8" fmla="*/ 4323654 w 8636594"/>
              <a:gd name="connsiteY8" fmla="*/ 5676722 h 5810100"/>
              <a:gd name="connsiteX9" fmla="*/ 4357854 w 8636594"/>
              <a:gd name="connsiteY9" fmla="*/ 5649218 h 5810100"/>
              <a:gd name="connsiteX10" fmla="*/ 4391688 w 8636594"/>
              <a:gd name="connsiteY10" fmla="*/ 5621446 h 5810100"/>
              <a:gd name="connsiteX11" fmla="*/ 4425162 w 8636594"/>
              <a:gd name="connsiteY11" fmla="*/ 5593409 h 5810100"/>
              <a:gd name="connsiteX12" fmla="*/ 4458281 w 8636594"/>
              <a:gd name="connsiteY12" fmla="*/ 5565111 h 5810100"/>
              <a:gd name="connsiteX13" fmla="*/ 4491053 w 8636594"/>
              <a:gd name="connsiteY13" fmla="*/ 5536556 h 5810100"/>
              <a:gd name="connsiteX14" fmla="*/ 4523484 w 8636594"/>
              <a:gd name="connsiteY14" fmla="*/ 5507747 h 5810100"/>
              <a:gd name="connsiteX15" fmla="*/ 4555580 w 8636594"/>
              <a:gd name="connsiteY15" fmla="*/ 5478687 h 5810100"/>
              <a:gd name="connsiteX16" fmla="*/ 4587347 w 8636594"/>
              <a:gd name="connsiteY16" fmla="*/ 5449380 h 5810100"/>
              <a:gd name="connsiteX17" fmla="*/ 4618793 w 8636594"/>
              <a:gd name="connsiteY17" fmla="*/ 5419830 h 5810100"/>
              <a:gd name="connsiteX18" fmla="*/ 4649922 w 8636594"/>
              <a:gd name="connsiteY18" fmla="*/ 5390040 h 5810100"/>
              <a:gd name="connsiteX19" fmla="*/ 4680742 w 8636594"/>
              <a:gd name="connsiteY19" fmla="*/ 5360014 h 5810100"/>
              <a:gd name="connsiteX20" fmla="*/ 4711259 w 8636594"/>
              <a:gd name="connsiteY20" fmla="*/ 5329755 h 5810100"/>
              <a:gd name="connsiteX21" fmla="*/ 4741478 w 8636594"/>
              <a:gd name="connsiteY21" fmla="*/ 5299266 h 5810100"/>
              <a:gd name="connsiteX22" fmla="*/ 4771408 w 8636594"/>
              <a:gd name="connsiteY22" fmla="*/ 5268551 h 5810100"/>
              <a:gd name="connsiteX23" fmla="*/ 4801053 w 8636594"/>
              <a:gd name="connsiteY23" fmla="*/ 5237614 h 5810100"/>
              <a:gd name="connsiteX24" fmla="*/ 4830420 w 8636594"/>
              <a:gd name="connsiteY24" fmla="*/ 5206458 h 5810100"/>
              <a:gd name="connsiteX25" fmla="*/ 4859516 w 8636594"/>
              <a:gd name="connsiteY25" fmla="*/ 5175087 h 5810100"/>
              <a:gd name="connsiteX26" fmla="*/ 4888347 w 8636594"/>
              <a:gd name="connsiteY26" fmla="*/ 5143504 h 5810100"/>
              <a:gd name="connsiteX27" fmla="*/ 4916919 w 8636594"/>
              <a:gd name="connsiteY27" fmla="*/ 5111713 h 5810100"/>
              <a:gd name="connsiteX28" fmla="*/ 4945238 w 8636594"/>
              <a:gd name="connsiteY28" fmla="*/ 5079717 h 5810100"/>
              <a:gd name="connsiteX29" fmla="*/ 4973311 w 8636594"/>
              <a:gd name="connsiteY29" fmla="*/ 5047519 h 5810100"/>
              <a:gd name="connsiteX30" fmla="*/ 5001145 w 8636594"/>
              <a:gd name="connsiteY30" fmla="*/ 5015124 h 5810100"/>
              <a:gd name="connsiteX31" fmla="*/ 5028745 w 8636594"/>
              <a:gd name="connsiteY31" fmla="*/ 4982535 h 5810100"/>
              <a:gd name="connsiteX32" fmla="*/ 5056117 w 8636594"/>
              <a:gd name="connsiteY32" fmla="*/ 4949755 h 5810100"/>
              <a:gd name="connsiteX33" fmla="*/ 5083269 w 8636594"/>
              <a:gd name="connsiteY33" fmla="*/ 4916787 h 5810100"/>
              <a:gd name="connsiteX34" fmla="*/ 5110207 w 8636594"/>
              <a:gd name="connsiteY34" fmla="*/ 4883636 h 5810100"/>
              <a:gd name="connsiteX35" fmla="*/ 5136937 w 8636594"/>
              <a:gd name="connsiteY35" fmla="*/ 4850305 h 5810100"/>
              <a:gd name="connsiteX36" fmla="*/ 5163464 w 8636594"/>
              <a:gd name="connsiteY36" fmla="*/ 4816797 h 5810100"/>
              <a:gd name="connsiteX37" fmla="*/ 5215940 w 8636594"/>
              <a:gd name="connsiteY37" fmla="*/ 4749265 h 5810100"/>
              <a:gd name="connsiteX38" fmla="*/ 5267684 w 8636594"/>
              <a:gd name="connsiteY38" fmla="*/ 4681068 h 5810100"/>
              <a:gd name="connsiteX39" fmla="*/ 5318748 w 8636594"/>
              <a:gd name="connsiteY39" fmla="*/ 4612234 h 5810100"/>
              <a:gd name="connsiteX40" fmla="*/ 5369182 w 8636594"/>
              <a:gd name="connsiteY40" fmla="*/ 4542793 h 5810100"/>
              <a:gd name="connsiteX41" fmla="*/ 5419038 w 8636594"/>
              <a:gd name="connsiteY41" fmla="*/ 4472771 h 5810100"/>
              <a:gd name="connsiteX42" fmla="*/ 5468365 w 8636594"/>
              <a:gd name="connsiteY42" fmla="*/ 4402196 h 5810100"/>
              <a:gd name="connsiteX43" fmla="*/ 5517215 w 8636594"/>
              <a:gd name="connsiteY43" fmla="*/ 4331098 h 5810100"/>
              <a:gd name="connsiteX44" fmla="*/ 5565637 w 8636594"/>
              <a:gd name="connsiteY44" fmla="*/ 4259503 h 5810100"/>
              <a:gd name="connsiteX45" fmla="*/ 5613684 w 8636594"/>
              <a:gd name="connsiteY45" fmla="*/ 4187441 h 5810100"/>
              <a:gd name="connsiteX46" fmla="*/ 5685160 w 8636594"/>
              <a:gd name="connsiteY46" fmla="*/ 4078531 h 5810100"/>
              <a:gd name="connsiteX47" fmla="*/ 5756074 w 8636594"/>
              <a:gd name="connsiteY47" fmla="*/ 3968727 h 5810100"/>
              <a:gd name="connsiteX48" fmla="*/ 5873483 w 8636594"/>
              <a:gd name="connsiteY48" fmla="*/ 3783989 h 5810100"/>
              <a:gd name="connsiteX49" fmla="*/ 6203209 w 8636594"/>
              <a:gd name="connsiteY49" fmla="*/ 3258640 h 5810100"/>
              <a:gd name="connsiteX50" fmla="*/ 6299430 w 8636594"/>
              <a:gd name="connsiteY50" fmla="*/ 3107321 h 5810100"/>
              <a:gd name="connsiteX51" fmla="*/ 6372650 w 8636594"/>
              <a:gd name="connsiteY51" fmla="*/ 2993735 h 5810100"/>
              <a:gd name="connsiteX52" fmla="*/ 6453197 w 8636594"/>
              <a:gd name="connsiteY52" fmla="*/ 2869788 h 5810100"/>
              <a:gd name="connsiteX53" fmla="*/ 6564167 w 8636594"/>
              <a:gd name="connsiteY53" fmla="*/ 2696807 h 5810100"/>
              <a:gd name="connsiteX54" fmla="*/ 6976233 w 8636594"/>
              <a:gd name="connsiteY54" fmla="*/ 2045274 h 5810100"/>
              <a:gd name="connsiteX55" fmla="*/ 7086755 w 8636594"/>
              <a:gd name="connsiteY55" fmla="*/ 1872743 h 5810100"/>
              <a:gd name="connsiteX56" fmla="*/ 7170279 w 8636594"/>
              <a:gd name="connsiteY56" fmla="*/ 1744202 h 5810100"/>
              <a:gd name="connsiteX57" fmla="*/ 7226351 w 8636594"/>
              <a:gd name="connsiteY57" fmla="*/ 1659017 h 5810100"/>
              <a:gd name="connsiteX58" fmla="*/ 7282789 w 8636594"/>
              <a:gd name="connsiteY58" fmla="*/ 1574303 h 5810100"/>
              <a:gd name="connsiteX59" fmla="*/ 7339643 w 8636594"/>
              <a:gd name="connsiteY59" fmla="*/ 1490113 h 5810100"/>
              <a:gd name="connsiteX60" fmla="*/ 7396957 w 8636594"/>
              <a:gd name="connsiteY60" fmla="*/ 1406503 h 5810100"/>
              <a:gd name="connsiteX61" fmla="*/ 7454781 w 8636594"/>
              <a:gd name="connsiteY61" fmla="*/ 1323526 h 5810100"/>
              <a:gd name="connsiteX62" fmla="*/ 7513161 w 8636594"/>
              <a:gd name="connsiteY62" fmla="*/ 1241237 h 5810100"/>
              <a:gd name="connsiteX63" fmla="*/ 7572144 w 8636594"/>
              <a:gd name="connsiteY63" fmla="*/ 1159689 h 5810100"/>
              <a:gd name="connsiteX64" fmla="*/ 7601877 w 8636594"/>
              <a:gd name="connsiteY64" fmla="*/ 1119210 h 5810100"/>
              <a:gd name="connsiteX65" fmla="*/ 7631779 w 8636594"/>
              <a:gd name="connsiteY65" fmla="*/ 1078937 h 5810100"/>
              <a:gd name="connsiteX66" fmla="*/ 7661855 w 8636594"/>
              <a:gd name="connsiteY66" fmla="*/ 1038876 h 5810100"/>
              <a:gd name="connsiteX67" fmla="*/ 7692111 w 8636594"/>
              <a:gd name="connsiteY67" fmla="*/ 999035 h 5810100"/>
              <a:gd name="connsiteX68" fmla="*/ 7722554 w 8636594"/>
              <a:gd name="connsiteY68" fmla="*/ 959419 h 5810100"/>
              <a:gd name="connsiteX69" fmla="*/ 7753190 w 8636594"/>
              <a:gd name="connsiteY69" fmla="*/ 920037 h 5810100"/>
              <a:gd name="connsiteX70" fmla="*/ 7784023 w 8636594"/>
              <a:gd name="connsiteY70" fmla="*/ 880894 h 5810100"/>
              <a:gd name="connsiteX71" fmla="*/ 7815061 w 8636594"/>
              <a:gd name="connsiteY71" fmla="*/ 841997 h 5810100"/>
              <a:gd name="connsiteX72" fmla="*/ 7846308 w 8636594"/>
              <a:gd name="connsiteY72" fmla="*/ 803354 h 5810100"/>
              <a:gd name="connsiteX73" fmla="*/ 7877772 w 8636594"/>
              <a:gd name="connsiteY73" fmla="*/ 764970 h 5810100"/>
              <a:gd name="connsiteX74" fmla="*/ 7909458 w 8636594"/>
              <a:gd name="connsiteY74" fmla="*/ 726853 h 5810100"/>
              <a:gd name="connsiteX75" fmla="*/ 7941371 w 8636594"/>
              <a:gd name="connsiteY75" fmla="*/ 689010 h 5810100"/>
              <a:gd name="connsiteX76" fmla="*/ 7973518 w 8636594"/>
              <a:gd name="connsiteY76" fmla="*/ 651447 h 5810100"/>
              <a:gd name="connsiteX77" fmla="*/ 8005905 w 8636594"/>
              <a:gd name="connsiteY77" fmla="*/ 614171 h 5810100"/>
              <a:gd name="connsiteX78" fmla="*/ 8038538 w 8636594"/>
              <a:gd name="connsiteY78" fmla="*/ 577189 h 5810100"/>
              <a:gd name="connsiteX79" fmla="*/ 8071421 w 8636594"/>
              <a:gd name="connsiteY79" fmla="*/ 540507 h 5810100"/>
              <a:gd name="connsiteX80" fmla="*/ 8104563 w 8636594"/>
              <a:gd name="connsiteY80" fmla="*/ 504132 h 5810100"/>
              <a:gd name="connsiteX81" fmla="*/ 8137967 w 8636594"/>
              <a:gd name="connsiteY81" fmla="*/ 468072 h 5810100"/>
              <a:gd name="connsiteX82" fmla="*/ 8171641 w 8636594"/>
              <a:gd name="connsiteY82" fmla="*/ 432332 h 5810100"/>
              <a:gd name="connsiteX83" fmla="*/ 8205590 w 8636594"/>
              <a:gd name="connsiteY83" fmla="*/ 396920 h 5810100"/>
              <a:gd name="connsiteX84" fmla="*/ 8239820 w 8636594"/>
              <a:gd name="connsiteY84" fmla="*/ 361843 h 5810100"/>
              <a:gd name="connsiteX85" fmla="*/ 8274337 w 8636594"/>
              <a:gd name="connsiteY85" fmla="*/ 327107 h 5810100"/>
              <a:gd name="connsiteX86" fmla="*/ 8309147 w 8636594"/>
              <a:gd name="connsiteY86" fmla="*/ 292718 h 5810100"/>
              <a:gd name="connsiteX87" fmla="*/ 8344256 w 8636594"/>
              <a:gd name="connsiteY87" fmla="*/ 258685 h 5810100"/>
              <a:gd name="connsiteX88" fmla="*/ 8379669 w 8636594"/>
              <a:gd name="connsiteY88" fmla="*/ 225013 h 5810100"/>
              <a:gd name="connsiteX89" fmla="*/ 8415394 w 8636594"/>
              <a:gd name="connsiteY89" fmla="*/ 191709 h 5810100"/>
              <a:gd name="connsiteX90" fmla="*/ 8451434 w 8636594"/>
              <a:gd name="connsiteY90" fmla="*/ 158780 h 5810100"/>
              <a:gd name="connsiteX91" fmla="*/ 8487798 w 8636594"/>
              <a:gd name="connsiteY91" fmla="*/ 126233 h 5810100"/>
              <a:gd name="connsiteX92" fmla="*/ 8524489 w 8636594"/>
              <a:gd name="connsiteY92" fmla="*/ 94075 h 5810100"/>
              <a:gd name="connsiteX93" fmla="*/ 8561515 w 8636594"/>
              <a:gd name="connsiteY93" fmla="*/ 62312 h 5810100"/>
              <a:gd name="connsiteX94" fmla="*/ 8598881 w 8636594"/>
              <a:gd name="connsiteY94" fmla="*/ 30951 h 5810100"/>
              <a:gd name="connsiteX95" fmla="*/ 8636594 w 8636594"/>
              <a:gd name="connsiteY95" fmla="*/ 0 h 5810100"/>
              <a:gd name="connsiteX0" fmla="*/ 8636594 w 8636594"/>
              <a:gd name="connsiteY0" fmla="*/ 0 h 5783988"/>
              <a:gd name="connsiteX1" fmla="*/ 5293 w 8636594"/>
              <a:gd name="connsiteY1" fmla="*/ 0 h 5783988"/>
              <a:gd name="connsiteX2" fmla="*/ 0 w 8636594"/>
              <a:gd name="connsiteY2" fmla="*/ 5587843 h 5783988"/>
              <a:gd name="connsiteX3" fmla="*/ 4183061 w 8636594"/>
              <a:gd name="connsiteY3" fmla="*/ 5783988 h 5783988"/>
              <a:gd name="connsiteX4" fmla="*/ 4218791 w 8636594"/>
              <a:gd name="connsiteY4" fmla="*/ 5757591 h 5783988"/>
              <a:gd name="connsiteX5" fmla="*/ 4254129 w 8636594"/>
              <a:gd name="connsiteY5" fmla="*/ 5730912 h 5783988"/>
              <a:gd name="connsiteX6" fmla="*/ 4289081 w 8636594"/>
              <a:gd name="connsiteY6" fmla="*/ 5703955 h 5783988"/>
              <a:gd name="connsiteX7" fmla="*/ 4323654 w 8636594"/>
              <a:gd name="connsiteY7" fmla="*/ 5676722 h 5783988"/>
              <a:gd name="connsiteX8" fmla="*/ 4357854 w 8636594"/>
              <a:gd name="connsiteY8" fmla="*/ 5649218 h 5783988"/>
              <a:gd name="connsiteX9" fmla="*/ 4391688 w 8636594"/>
              <a:gd name="connsiteY9" fmla="*/ 5621446 h 5783988"/>
              <a:gd name="connsiteX10" fmla="*/ 4425162 w 8636594"/>
              <a:gd name="connsiteY10" fmla="*/ 5593409 h 5783988"/>
              <a:gd name="connsiteX11" fmla="*/ 4458281 w 8636594"/>
              <a:gd name="connsiteY11" fmla="*/ 5565111 h 5783988"/>
              <a:gd name="connsiteX12" fmla="*/ 4491053 w 8636594"/>
              <a:gd name="connsiteY12" fmla="*/ 5536556 h 5783988"/>
              <a:gd name="connsiteX13" fmla="*/ 4523484 w 8636594"/>
              <a:gd name="connsiteY13" fmla="*/ 5507747 h 5783988"/>
              <a:gd name="connsiteX14" fmla="*/ 4555580 w 8636594"/>
              <a:gd name="connsiteY14" fmla="*/ 5478687 h 5783988"/>
              <a:gd name="connsiteX15" fmla="*/ 4587347 w 8636594"/>
              <a:gd name="connsiteY15" fmla="*/ 5449380 h 5783988"/>
              <a:gd name="connsiteX16" fmla="*/ 4618793 w 8636594"/>
              <a:gd name="connsiteY16" fmla="*/ 5419830 h 5783988"/>
              <a:gd name="connsiteX17" fmla="*/ 4649922 w 8636594"/>
              <a:gd name="connsiteY17" fmla="*/ 5390040 h 5783988"/>
              <a:gd name="connsiteX18" fmla="*/ 4680742 w 8636594"/>
              <a:gd name="connsiteY18" fmla="*/ 5360014 h 5783988"/>
              <a:gd name="connsiteX19" fmla="*/ 4711259 w 8636594"/>
              <a:gd name="connsiteY19" fmla="*/ 5329755 h 5783988"/>
              <a:gd name="connsiteX20" fmla="*/ 4741478 w 8636594"/>
              <a:gd name="connsiteY20" fmla="*/ 5299266 h 5783988"/>
              <a:gd name="connsiteX21" fmla="*/ 4771408 w 8636594"/>
              <a:gd name="connsiteY21" fmla="*/ 5268551 h 5783988"/>
              <a:gd name="connsiteX22" fmla="*/ 4801053 w 8636594"/>
              <a:gd name="connsiteY22" fmla="*/ 5237614 h 5783988"/>
              <a:gd name="connsiteX23" fmla="*/ 4830420 w 8636594"/>
              <a:gd name="connsiteY23" fmla="*/ 5206458 h 5783988"/>
              <a:gd name="connsiteX24" fmla="*/ 4859516 w 8636594"/>
              <a:gd name="connsiteY24" fmla="*/ 5175087 h 5783988"/>
              <a:gd name="connsiteX25" fmla="*/ 4888347 w 8636594"/>
              <a:gd name="connsiteY25" fmla="*/ 5143504 h 5783988"/>
              <a:gd name="connsiteX26" fmla="*/ 4916919 w 8636594"/>
              <a:gd name="connsiteY26" fmla="*/ 5111713 h 5783988"/>
              <a:gd name="connsiteX27" fmla="*/ 4945238 w 8636594"/>
              <a:gd name="connsiteY27" fmla="*/ 5079717 h 5783988"/>
              <a:gd name="connsiteX28" fmla="*/ 4973311 w 8636594"/>
              <a:gd name="connsiteY28" fmla="*/ 5047519 h 5783988"/>
              <a:gd name="connsiteX29" fmla="*/ 5001145 w 8636594"/>
              <a:gd name="connsiteY29" fmla="*/ 5015124 h 5783988"/>
              <a:gd name="connsiteX30" fmla="*/ 5028745 w 8636594"/>
              <a:gd name="connsiteY30" fmla="*/ 4982535 h 5783988"/>
              <a:gd name="connsiteX31" fmla="*/ 5056117 w 8636594"/>
              <a:gd name="connsiteY31" fmla="*/ 4949755 h 5783988"/>
              <a:gd name="connsiteX32" fmla="*/ 5083269 w 8636594"/>
              <a:gd name="connsiteY32" fmla="*/ 4916787 h 5783988"/>
              <a:gd name="connsiteX33" fmla="*/ 5110207 w 8636594"/>
              <a:gd name="connsiteY33" fmla="*/ 4883636 h 5783988"/>
              <a:gd name="connsiteX34" fmla="*/ 5136937 w 8636594"/>
              <a:gd name="connsiteY34" fmla="*/ 4850305 h 5783988"/>
              <a:gd name="connsiteX35" fmla="*/ 5163464 w 8636594"/>
              <a:gd name="connsiteY35" fmla="*/ 4816797 h 5783988"/>
              <a:gd name="connsiteX36" fmla="*/ 5215940 w 8636594"/>
              <a:gd name="connsiteY36" fmla="*/ 4749265 h 5783988"/>
              <a:gd name="connsiteX37" fmla="*/ 5267684 w 8636594"/>
              <a:gd name="connsiteY37" fmla="*/ 4681068 h 5783988"/>
              <a:gd name="connsiteX38" fmla="*/ 5318748 w 8636594"/>
              <a:gd name="connsiteY38" fmla="*/ 4612234 h 5783988"/>
              <a:gd name="connsiteX39" fmla="*/ 5369182 w 8636594"/>
              <a:gd name="connsiteY39" fmla="*/ 4542793 h 5783988"/>
              <a:gd name="connsiteX40" fmla="*/ 5419038 w 8636594"/>
              <a:gd name="connsiteY40" fmla="*/ 4472771 h 5783988"/>
              <a:gd name="connsiteX41" fmla="*/ 5468365 w 8636594"/>
              <a:gd name="connsiteY41" fmla="*/ 4402196 h 5783988"/>
              <a:gd name="connsiteX42" fmla="*/ 5517215 w 8636594"/>
              <a:gd name="connsiteY42" fmla="*/ 4331098 h 5783988"/>
              <a:gd name="connsiteX43" fmla="*/ 5565637 w 8636594"/>
              <a:gd name="connsiteY43" fmla="*/ 4259503 h 5783988"/>
              <a:gd name="connsiteX44" fmla="*/ 5613684 w 8636594"/>
              <a:gd name="connsiteY44" fmla="*/ 4187441 h 5783988"/>
              <a:gd name="connsiteX45" fmla="*/ 5685160 w 8636594"/>
              <a:gd name="connsiteY45" fmla="*/ 4078531 h 5783988"/>
              <a:gd name="connsiteX46" fmla="*/ 5756074 w 8636594"/>
              <a:gd name="connsiteY46" fmla="*/ 3968727 h 5783988"/>
              <a:gd name="connsiteX47" fmla="*/ 5873483 w 8636594"/>
              <a:gd name="connsiteY47" fmla="*/ 3783989 h 5783988"/>
              <a:gd name="connsiteX48" fmla="*/ 6203209 w 8636594"/>
              <a:gd name="connsiteY48" fmla="*/ 3258640 h 5783988"/>
              <a:gd name="connsiteX49" fmla="*/ 6299430 w 8636594"/>
              <a:gd name="connsiteY49" fmla="*/ 3107321 h 5783988"/>
              <a:gd name="connsiteX50" fmla="*/ 6372650 w 8636594"/>
              <a:gd name="connsiteY50" fmla="*/ 2993735 h 5783988"/>
              <a:gd name="connsiteX51" fmla="*/ 6453197 w 8636594"/>
              <a:gd name="connsiteY51" fmla="*/ 2869788 h 5783988"/>
              <a:gd name="connsiteX52" fmla="*/ 6564167 w 8636594"/>
              <a:gd name="connsiteY52" fmla="*/ 2696807 h 5783988"/>
              <a:gd name="connsiteX53" fmla="*/ 6976233 w 8636594"/>
              <a:gd name="connsiteY53" fmla="*/ 2045274 h 5783988"/>
              <a:gd name="connsiteX54" fmla="*/ 7086755 w 8636594"/>
              <a:gd name="connsiteY54" fmla="*/ 1872743 h 5783988"/>
              <a:gd name="connsiteX55" fmla="*/ 7170279 w 8636594"/>
              <a:gd name="connsiteY55" fmla="*/ 1744202 h 5783988"/>
              <a:gd name="connsiteX56" fmla="*/ 7226351 w 8636594"/>
              <a:gd name="connsiteY56" fmla="*/ 1659017 h 5783988"/>
              <a:gd name="connsiteX57" fmla="*/ 7282789 w 8636594"/>
              <a:gd name="connsiteY57" fmla="*/ 1574303 h 5783988"/>
              <a:gd name="connsiteX58" fmla="*/ 7339643 w 8636594"/>
              <a:gd name="connsiteY58" fmla="*/ 1490113 h 5783988"/>
              <a:gd name="connsiteX59" fmla="*/ 7396957 w 8636594"/>
              <a:gd name="connsiteY59" fmla="*/ 1406503 h 5783988"/>
              <a:gd name="connsiteX60" fmla="*/ 7454781 w 8636594"/>
              <a:gd name="connsiteY60" fmla="*/ 1323526 h 5783988"/>
              <a:gd name="connsiteX61" fmla="*/ 7513161 w 8636594"/>
              <a:gd name="connsiteY61" fmla="*/ 1241237 h 5783988"/>
              <a:gd name="connsiteX62" fmla="*/ 7572144 w 8636594"/>
              <a:gd name="connsiteY62" fmla="*/ 1159689 h 5783988"/>
              <a:gd name="connsiteX63" fmla="*/ 7601877 w 8636594"/>
              <a:gd name="connsiteY63" fmla="*/ 1119210 h 5783988"/>
              <a:gd name="connsiteX64" fmla="*/ 7631779 w 8636594"/>
              <a:gd name="connsiteY64" fmla="*/ 1078937 h 5783988"/>
              <a:gd name="connsiteX65" fmla="*/ 7661855 w 8636594"/>
              <a:gd name="connsiteY65" fmla="*/ 1038876 h 5783988"/>
              <a:gd name="connsiteX66" fmla="*/ 7692111 w 8636594"/>
              <a:gd name="connsiteY66" fmla="*/ 999035 h 5783988"/>
              <a:gd name="connsiteX67" fmla="*/ 7722554 w 8636594"/>
              <a:gd name="connsiteY67" fmla="*/ 959419 h 5783988"/>
              <a:gd name="connsiteX68" fmla="*/ 7753190 w 8636594"/>
              <a:gd name="connsiteY68" fmla="*/ 920037 h 5783988"/>
              <a:gd name="connsiteX69" fmla="*/ 7784023 w 8636594"/>
              <a:gd name="connsiteY69" fmla="*/ 880894 h 5783988"/>
              <a:gd name="connsiteX70" fmla="*/ 7815061 w 8636594"/>
              <a:gd name="connsiteY70" fmla="*/ 841997 h 5783988"/>
              <a:gd name="connsiteX71" fmla="*/ 7846308 w 8636594"/>
              <a:gd name="connsiteY71" fmla="*/ 803354 h 5783988"/>
              <a:gd name="connsiteX72" fmla="*/ 7877772 w 8636594"/>
              <a:gd name="connsiteY72" fmla="*/ 764970 h 5783988"/>
              <a:gd name="connsiteX73" fmla="*/ 7909458 w 8636594"/>
              <a:gd name="connsiteY73" fmla="*/ 726853 h 5783988"/>
              <a:gd name="connsiteX74" fmla="*/ 7941371 w 8636594"/>
              <a:gd name="connsiteY74" fmla="*/ 689010 h 5783988"/>
              <a:gd name="connsiteX75" fmla="*/ 7973518 w 8636594"/>
              <a:gd name="connsiteY75" fmla="*/ 651447 h 5783988"/>
              <a:gd name="connsiteX76" fmla="*/ 8005905 w 8636594"/>
              <a:gd name="connsiteY76" fmla="*/ 614171 h 5783988"/>
              <a:gd name="connsiteX77" fmla="*/ 8038538 w 8636594"/>
              <a:gd name="connsiteY77" fmla="*/ 577189 h 5783988"/>
              <a:gd name="connsiteX78" fmla="*/ 8071421 w 8636594"/>
              <a:gd name="connsiteY78" fmla="*/ 540507 h 5783988"/>
              <a:gd name="connsiteX79" fmla="*/ 8104563 w 8636594"/>
              <a:gd name="connsiteY79" fmla="*/ 504132 h 5783988"/>
              <a:gd name="connsiteX80" fmla="*/ 8137967 w 8636594"/>
              <a:gd name="connsiteY80" fmla="*/ 468072 h 5783988"/>
              <a:gd name="connsiteX81" fmla="*/ 8171641 w 8636594"/>
              <a:gd name="connsiteY81" fmla="*/ 432332 h 5783988"/>
              <a:gd name="connsiteX82" fmla="*/ 8205590 w 8636594"/>
              <a:gd name="connsiteY82" fmla="*/ 396920 h 5783988"/>
              <a:gd name="connsiteX83" fmla="*/ 8239820 w 8636594"/>
              <a:gd name="connsiteY83" fmla="*/ 361843 h 5783988"/>
              <a:gd name="connsiteX84" fmla="*/ 8274337 w 8636594"/>
              <a:gd name="connsiteY84" fmla="*/ 327107 h 5783988"/>
              <a:gd name="connsiteX85" fmla="*/ 8309147 w 8636594"/>
              <a:gd name="connsiteY85" fmla="*/ 292718 h 5783988"/>
              <a:gd name="connsiteX86" fmla="*/ 8344256 w 8636594"/>
              <a:gd name="connsiteY86" fmla="*/ 258685 h 5783988"/>
              <a:gd name="connsiteX87" fmla="*/ 8379669 w 8636594"/>
              <a:gd name="connsiteY87" fmla="*/ 225013 h 5783988"/>
              <a:gd name="connsiteX88" fmla="*/ 8415394 w 8636594"/>
              <a:gd name="connsiteY88" fmla="*/ 191709 h 5783988"/>
              <a:gd name="connsiteX89" fmla="*/ 8451434 w 8636594"/>
              <a:gd name="connsiteY89" fmla="*/ 158780 h 5783988"/>
              <a:gd name="connsiteX90" fmla="*/ 8487798 w 8636594"/>
              <a:gd name="connsiteY90" fmla="*/ 126233 h 5783988"/>
              <a:gd name="connsiteX91" fmla="*/ 8524489 w 8636594"/>
              <a:gd name="connsiteY91" fmla="*/ 94075 h 5783988"/>
              <a:gd name="connsiteX92" fmla="*/ 8561515 w 8636594"/>
              <a:gd name="connsiteY92" fmla="*/ 62312 h 5783988"/>
              <a:gd name="connsiteX93" fmla="*/ 8598881 w 8636594"/>
              <a:gd name="connsiteY93" fmla="*/ 30951 h 5783988"/>
              <a:gd name="connsiteX94" fmla="*/ 8636594 w 8636594"/>
              <a:gd name="connsiteY94" fmla="*/ 0 h 5783988"/>
              <a:gd name="connsiteX0" fmla="*/ 8636594 w 8636594"/>
              <a:gd name="connsiteY0" fmla="*/ 0 h 5757591"/>
              <a:gd name="connsiteX1" fmla="*/ 5293 w 8636594"/>
              <a:gd name="connsiteY1" fmla="*/ 0 h 5757591"/>
              <a:gd name="connsiteX2" fmla="*/ 0 w 8636594"/>
              <a:gd name="connsiteY2" fmla="*/ 5587843 h 5757591"/>
              <a:gd name="connsiteX3" fmla="*/ 4218791 w 8636594"/>
              <a:gd name="connsiteY3" fmla="*/ 5757591 h 5757591"/>
              <a:gd name="connsiteX4" fmla="*/ 4254129 w 8636594"/>
              <a:gd name="connsiteY4" fmla="*/ 5730912 h 5757591"/>
              <a:gd name="connsiteX5" fmla="*/ 4289081 w 8636594"/>
              <a:gd name="connsiteY5" fmla="*/ 5703955 h 5757591"/>
              <a:gd name="connsiteX6" fmla="*/ 4323654 w 8636594"/>
              <a:gd name="connsiteY6" fmla="*/ 5676722 h 5757591"/>
              <a:gd name="connsiteX7" fmla="*/ 4357854 w 8636594"/>
              <a:gd name="connsiteY7" fmla="*/ 5649218 h 5757591"/>
              <a:gd name="connsiteX8" fmla="*/ 4391688 w 8636594"/>
              <a:gd name="connsiteY8" fmla="*/ 5621446 h 5757591"/>
              <a:gd name="connsiteX9" fmla="*/ 4425162 w 8636594"/>
              <a:gd name="connsiteY9" fmla="*/ 5593409 h 5757591"/>
              <a:gd name="connsiteX10" fmla="*/ 4458281 w 8636594"/>
              <a:gd name="connsiteY10" fmla="*/ 5565111 h 5757591"/>
              <a:gd name="connsiteX11" fmla="*/ 4491053 w 8636594"/>
              <a:gd name="connsiteY11" fmla="*/ 5536556 h 5757591"/>
              <a:gd name="connsiteX12" fmla="*/ 4523484 w 8636594"/>
              <a:gd name="connsiteY12" fmla="*/ 5507747 h 5757591"/>
              <a:gd name="connsiteX13" fmla="*/ 4555580 w 8636594"/>
              <a:gd name="connsiteY13" fmla="*/ 5478687 h 5757591"/>
              <a:gd name="connsiteX14" fmla="*/ 4587347 w 8636594"/>
              <a:gd name="connsiteY14" fmla="*/ 5449380 h 5757591"/>
              <a:gd name="connsiteX15" fmla="*/ 4618793 w 8636594"/>
              <a:gd name="connsiteY15" fmla="*/ 5419830 h 5757591"/>
              <a:gd name="connsiteX16" fmla="*/ 4649922 w 8636594"/>
              <a:gd name="connsiteY16" fmla="*/ 5390040 h 5757591"/>
              <a:gd name="connsiteX17" fmla="*/ 4680742 w 8636594"/>
              <a:gd name="connsiteY17" fmla="*/ 5360014 h 5757591"/>
              <a:gd name="connsiteX18" fmla="*/ 4711259 w 8636594"/>
              <a:gd name="connsiteY18" fmla="*/ 5329755 h 5757591"/>
              <a:gd name="connsiteX19" fmla="*/ 4741478 w 8636594"/>
              <a:gd name="connsiteY19" fmla="*/ 5299266 h 5757591"/>
              <a:gd name="connsiteX20" fmla="*/ 4771408 w 8636594"/>
              <a:gd name="connsiteY20" fmla="*/ 5268551 h 5757591"/>
              <a:gd name="connsiteX21" fmla="*/ 4801053 w 8636594"/>
              <a:gd name="connsiteY21" fmla="*/ 5237614 h 5757591"/>
              <a:gd name="connsiteX22" fmla="*/ 4830420 w 8636594"/>
              <a:gd name="connsiteY22" fmla="*/ 5206458 h 5757591"/>
              <a:gd name="connsiteX23" fmla="*/ 4859516 w 8636594"/>
              <a:gd name="connsiteY23" fmla="*/ 5175087 h 5757591"/>
              <a:gd name="connsiteX24" fmla="*/ 4888347 w 8636594"/>
              <a:gd name="connsiteY24" fmla="*/ 5143504 h 5757591"/>
              <a:gd name="connsiteX25" fmla="*/ 4916919 w 8636594"/>
              <a:gd name="connsiteY25" fmla="*/ 5111713 h 5757591"/>
              <a:gd name="connsiteX26" fmla="*/ 4945238 w 8636594"/>
              <a:gd name="connsiteY26" fmla="*/ 5079717 h 5757591"/>
              <a:gd name="connsiteX27" fmla="*/ 4973311 w 8636594"/>
              <a:gd name="connsiteY27" fmla="*/ 5047519 h 5757591"/>
              <a:gd name="connsiteX28" fmla="*/ 5001145 w 8636594"/>
              <a:gd name="connsiteY28" fmla="*/ 5015124 h 5757591"/>
              <a:gd name="connsiteX29" fmla="*/ 5028745 w 8636594"/>
              <a:gd name="connsiteY29" fmla="*/ 4982535 h 5757591"/>
              <a:gd name="connsiteX30" fmla="*/ 5056117 w 8636594"/>
              <a:gd name="connsiteY30" fmla="*/ 4949755 h 5757591"/>
              <a:gd name="connsiteX31" fmla="*/ 5083269 w 8636594"/>
              <a:gd name="connsiteY31" fmla="*/ 4916787 h 5757591"/>
              <a:gd name="connsiteX32" fmla="*/ 5110207 w 8636594"/>
              <a:gd name="connsiteY32" fmla="*/ 4883636 h 5757591"/>
              <a:gd name="connsiteX33" fmla="*/ 5136937 w 8636594"/>
              <a:gd name="connsiteY33" fmla="*/ 4850305 h 5757591"/>
              <a:gd name="connsiteX34" fmla="*/ 5163464 w 8636594"/>
              <a:gd name="connsiteY34" fmla="*/ 4816797 h 5757591"/>
              <a:gd name="connsiteX35" fmla="*/ 5215940 w 8636594"/>
              <a:gd name="connsiteY35" fmla="*/ 4749265 h 5757591"/>
              <a:gd name="connsiteX36" fmla="*/ 5267684 w 8636594"/>
              <a:gd name="connsiteY36" fmla="*/ 4681068 h 5757591"/>
              <a:gd name="connsiteX37" fmla="*/ 5318748 w 8636594"/>
              <a:gd name="connsiteY37" fmla="*/ 4612234 h 5757591"/>
              <a:gd name="connsiteX38" fmla="*/ 5369182 w 8636594"/>
              <a:gd name="connsiteY38" fmla="*/ 4542793 h 5757591"/>
              <a:gd name="connsiteX39" fmla="*/ 5419038 w 8636594"/>
              <a:gd name="connsiteY39" fmla="*/ 4472771 h 5757591"/>
              <a:gd name="connsiteX40" fmla="*/ 5468365 w 8636594"/>
              <a:gd name="connsiteY40" fmla="*/ 4402196 h 5757591"/>
              <a:gd name="connsiteX41" fmla="*/ 5517215 w 8636594"/>
              <a:gd name="connsiteY41" fmla="*/ 4331098 h 5757591"/>
              <a:gd name="connsiteX42" fmla="*/ 5565637 w 8636594"/>
              <a:gd name="connsiteY42" fmla="*/ 4259503 h 5757591"/>
              <a:gd name="connsiteX43" fmla="*/ 5613684 w 8636594"/>
              <a:gd name="connsiteY43" fmla="*/ 4187441 h 5757591"/>
              <a:gd name="connsiteX44" fmla="*/ 5685160 w 8636594"/>
              <a:gd name="connsiteY44" fmla="*/ 4078531 h 5757591"/>
              <a:gd name="connsiteX45" fmla="*/ 5756074 w 8636594"/>
              <a:gd name="connsiteY45" fmla="*/ 3968727 h 5757591"/>
              <a:gd name="connsiteX46" fmla="*/ 5873483 w 8636594"/>
              <a:gd name="connsiteY46" fmla="*/ 3783989 h 5757591"/>
              <a:gd name="connsiteX47" fmla="*/ 6203209 w 8636594"/>
              <a:gd name="connsiteY47" fmla="*/ 3258640 h 5757591"/>
              <a:gd name="connsiteX48" fmla="*/ 6299430 w 8636594"/>
              <a:gd name="connsiteY48" fmla="*/ 3107321 h 5757591"/>
              <a:gd name="connsiteX49" fmla="*/ 6372650 w 8636594"/>
              <a:gd name="connsiteY49" fmla="*/ 2993735 h 5757591"/>
              <a:gd name="connsiteX50" fmla="*/ 6453197 w 8636594"/>
              <a:gd name="connsiteY50" fmla="*/ 2869788 h 5757591"/>
              <a:gd name="connsiteX51" fmla="*/ 6564167 w 8636594"/>
              <a:gd name="connsiteY51" fmla="*/ 2696807 h 5757591"/>
              <a:gd name="connsiteX52" fmla="*/ 6976233 w 8636594"/>
              <a:gd name="connsiteY52" fmla="*/ 2045274 h 5757591"/>
              <a:gd name="connsiteX53" fmla="*/ 7086755 w 8636594"/>
              <a:gd name="connsiteY53" fmla="*/ 1872743 h 5757591"/>
              <a:gd name="connsiteX54" fmla="*/ 7170279 w 8636594"/>
              <a:gd name="connsiteY54" fmla="*/ 1744202 h 5757591"/>
              <a:gd name="connsiteX55" fmla="*/ 7226351 w 8636594"/>
              <a:gd name="connsiteY55" fmla="*/ 1659017 h 5757591"/>
              <a:gd name="connsiteX56" fmla="*/ 7282789 w 8636594"/>
              <a:gd name="connsiteY56" fmla="*/ 1574303 h 5757591"/>
              <a:gd name="connsiteX57" fmla="*/ 7339643 w 8636594"/>
              <a:gd name="connsiteY57" fmla="*/ 1490113 h 5757591"/>
              <a:gd name="connsiteX58" fmla="*/ 7396957 w 8636594"/>
              <a:gd name="connsiteY58" fmla="*/ 1406503 h 5757591"/>
              <a:gd name="connsiteX59" fmla="*/ 7454781 w 8636594"/>
              <a:gd name="connsiteY59" fmla="*/ 1323526 h 5757591"/>
              <a:gd name="connsiteX60" fmla="*/ 7513161 w 8636594"/>
              <a:gd name="connsiteY60" fmla="*/ 1241237 h 5757591"/>
              <a:gd name="connsiteX61" fmla="*/ 7572144 w 8636594"/>
              <a:gd name="connsiteY61" fmla="*/ 1159689 h 5757591"/>
              <a:gd name="connsiteX62" fmla="*/ 7601877 w 8636594"/>
              <a:gd name="connsiteY62" fmla="*/ 1119210 h 5757591"/>
              <a:gd name="connsiteX63" fmla="*/ 7631779 w 8636594"/>
              <a:gd name="connsiteY63" fmla="*/ 1078937 h 5757591"/>
              <a:gd name="connsiteX64" fmla="*/ 7661855 w 8636594"/>
              <a:gd name="connsiteY64" fmla="*/ 1038876 h 5757591"/>
              <a:gd name="connsiteX65" fmla="*/ 7692111 w 8636594"/>
              <a:gd name="connsiteY65" fmla="*/ 999035 h 5757591"/>
              <a:gd name="connsiteX66" fmla="*/ 7722554 w 8636594"/>
              <a:gd name="connsiteY66" fmla="*/ 959419 h 5757591"/>
              <a:gd name="connsiteX67" fmla="*/ 7753190 w 8636594"/>
              <a:gd name="connsiteY67" fmla="*/ 920037 h 5757591"/>
              <a:gd name="connsiteX68" fmla="*/ 7784023 w 8636594"/>
              <a:gd name="connsiteY68" fmla="*/ 880894 h 5757591"/>
              <a:gd name="connsiteX69" fmla="*/ 7815061 w 8636594"/>
              <a:gd name="connsiteY69" fmla="*/ 841997 h 5757591"/>
              <a:gd name="connsiteX70" fmla="*/ 7846308 w 8636594"/>
              <a:gd name="connsiteY70" fmla="*/ 803354 h 5757591"/>
              <a:gd name="connsiteX71" fmla="*/ 7877772 w 8636594"/>
              <a:gd name="connsiteY71" fmla="*/ 764970 h 5757591"/>
              <a:gd name="connsiteX72" fmla="*/ 7909458 w 8636594"/>
              <a:gd name="connsiteY72" fmla="*/ 726853 h 5757591"/>
              <a:gd name="connsiteX73" fmla="*/ 7941371 w 8636594"/>
              <a:gd name="connsiteY73" fmla="*/ 689010 h 5757591"/>
              <a:gd name="connsiteX74" fmla="*/ 7973518 w 8636594"/>
              <a:gd name="connsiteY74" fmla="*/ 651447 h 5757591"/>
              <a:gd name="connsiteX75" fmla="*/ 8005905 w 8636594"/>
              <a:gd name="connsiteY75" fmla="*/ 614171 h 5757591"/>
              <a:gd name="connsiteX76" fmla="*/ 8038538 w 8636594"/>
              <a:gd name="connsiteY76" fmla="*/ 577189 h 5757591"/>
              <a:gd name="connsiteX77" fmla="*/ 8071421 w 8636594"/>
              <a:gd name="connsiteY77" fmla="*/ 540507 h 5757591"/>
              <a:gd name="connsiteX78" fmla="*/ 8104563 w 8636594"/>
              <a:gd name="connsiteY78" fmla="*/ 504132 h 5757591"/>
              <a:gd name="connsiteX79" fmla="*/ 8137967 w 8636594"/>
              <a:gd name="connsiteY79" fmla="*/ 468072 h 5757591"/>
              <a:gd name="connsiteX80" fmla="*/ 8171641 w 8636594"/>
              <a:gd name="connsiteY80" fmla="*/ 432332 h 5757591"/>
              <a:gd name="connsiteX81" fmla="*/ 8205590 w 8636594"/>
              <a:gd name="connsiteY81" fmla="*/ 396920 h 5757591"/>
              <a:gd name="connsiteX82" fmla="*/ 8239820 w 8636594"/>
              <a:gd name="connsiteY82" fmla="*/ 361843 h 5757591"/>
              <a:gd name="connsiteX83" fmla="*/ 8274337 w 8636594"/>
              <a:gd name="connsiteY83" fmla="*/ 327107 h 5757591"/>
              <a:gd name="connsiteX84" fmla="*/ 8309147 w 8636594"/>
              <a:gd name="connsiteY84" fmla="*/ 292718 h 5757591"/>
              <a:gd name="connsiteX85" fmla="*/ 8344256 w 8636594"/>
              <a:gd name="connsiteY85" fmla="*/ 258685 h 5757591"/>
              <a:gd name="connsiteX86" fmla="*/ 8379669 w 8636594"/>
              <a:gd name="connsiteY86" fmla="*/ 225013 h 5757591"/>
              <a:gd name="connsiteX87" fmla="*/ 8415394 w 8636594"/>
              <a:gd name="connsiteY87" fmla="*/ 191709 h 5757591"/>
              <a:gd name="connsiteX88" fmla="*/ 8451434 w 8636594"/>
              <a:gd name="connsiteY88" fmla="*/ 158780 h 5757591"/>
              <a:gd name="connsiteX89" fmla="*/ 8487798 w 8636594"/>
              <a:gd name="connsiteY89" fmla="*/ 126233 h 5757591"/>
              <a:gd name="connsiteX90" fmla="*/ 8524489 w 8636594"/>
              <a:gd name="connsiteY90" fmla="*/ 94075 h 5757591"/>
              <a:gd name="connsiteX91" fmla="*/ 8561515 w 8636594"/>
              <a:gd name="connsiteY91" fmla="*/ 62312 h 5757591"/>
              <a:gd name="connsiteX92" fmla="*/ 8598881 w 8636594"/>
              <a:gd name="connsiteY92" fmla="*/ 30951 h 5757591"/>
              <a:gd name="connsiteX93" fmla="*/ 8636594 w 8636594"/>
              <a:gd name="connsiteY93" fmla="*/ 0 h 5757591"/>
              <a:gd name="connsiteX0" fmla="*/ 8636594 w 8636594"/>
              <a:gd name="connsiteY0" fmla="*/ 0 h 5730912"/>
              <a:gd name="connsiteX1" fmla="*/ 5293 w 8636594"/>
              <a:gd name="connsiteY1" fmla="*/ 0 h 5730912"/>
              <a:gd name="connsiteX2" fmla="*/ 0 w 8636594"/>
              <a:gd name="connsiteY2" fmla="*/ 5587843 h 5730912"/>
              <a:gd name="connsiteX3" fmla="*/ 4254129 w 8636594"/>
              <a:gd name="connsiteY3" fmla="*/ 5730912 h 5730912"/>
              <a:gd name="connsiteX4" fmla="*/ 4289081 w 8636594"/>
              <a:gd name="connsiteY4" fmla="*/ 5703955 h 5730912"/>
              <a:gd name="connsiteX5" fmla="*/ 4323654 w 8636594"/>
              <a:gd name="connsiteY5" fmla="*/ 5676722 h 5730912"/>
              <a:gd name="connsiteX6" fmla="*/ 4357854 w 8636594"/>
              <a:gd name="connsiteY6" fmla="*/ 5649218 h 5730912"/>
              <a:gd name="connsiteX7" fmla="*/ 4391688 w 8636594"/>
              <a:gd name="connsiteY7" fmla="*/ 5621446 h 5730912"/>
              <a:gd name="connsiteX8" fmla="*/ 4425162 w 8636594"/>
              <a:gd name="connsiteY8" fmla="*/ 5593409 h 5730912"/>
              <a:gd name="connsiteX9" fmla="*/ 4458281 w 8636594"/>
              <a:gd name="connsiteY9" fmla="*/ 5565111 h 5730912"/>
              <a:gd name="connsiteX10" fmla="*/ 4491053 w 8636594"/>
              <a:gd name="connsiteY10" fmla="*/ 5536556 h 5730912"/>
              <a:gd name="connsiteX11" fmla="*/ 4523484 w 8636594"/>
              <a:gd name="connsiteY11" fmla="*/ 5507747 h 5730912"/>
              <a:gd name="connsiteX12" fmla="*/ 4555580 w 8636594"/>
              <a:gd name="connsiteY12" fmla="*/ 5478687 h 5730912"/>
              <a:gd name="connsiteX13" fmla="*/ 4587347 w 8636594"/>
              <a:gd name="connsiteY13" fmla="*/ 5449380 h 5730912"/>
              <a:gd name="connsiteX14" fmla="*/ 4618793 w 8636594"/>
              <a:gd name="connsiteY14" fmla="*/ 5419830 h 5730912"/>
              <a:gd name="connsiteX15" fmla="*/ 4649922 w 8636594"/>
              <a:gd name="connsiteY15" fmla="*/ 5390040 h 5730912"/>
              <a:gd name="connsiteX16" fmla="*/ 4680742 w 8636594"/>
              <a:gd name="connsiteY16" fmla="*/ 5360014 h 5730912"/>
              <a:gd name="connsiteX17" fmla="*/ 4711259 w 8636594"/>
              <a:gd name="connsiteY17" fmla="*/ 5329755 h 5730912"/>
              <a:gd name="connsiteX18" fmla="*/ 4741478 w 8636594"/>
              <a:gd name="connsiteY18" fmla="*/ 5299266 h 5730912"/>
              <a:gd name="connsiteX19" fmla="*/ 4771408 w 8636594"/>
              <a:gd name="connsiteY19" fmla="*/ 5268551 h 5730912"/>
              <a:gd name="connsiteX20" fmla="*/ 4801053 w 8636594"/>
              <a:gd name="connsiteY20" fmla="*/ 5237614 h 5730912"/>
              <a:gd name="connsiteX21" fmla="*/ 4830420 w 8636594"/>
              <a:gd name="connsiteY21" fmla="*/ 5206458 h 5730912"/>
              <a:gd name="connsiteX22" fmla="*/ 4859516 w 8636594"/>
              <a:gd name="connsiteY22" fmla="*/ 5175087 h 5730912"/>
              <a:gd name="connsiteX23" fmla="*/ 4888347 w 8636594"/>
              <a:gd name="connsiteY23" fmla="*/ 5143504 h 5730912"/>
              <a:gd name="connsiteX24" fmla="*/ 4916919 w 8636594"/>
              <a:gd name="connsiteY24" fmla="*/ 5111713 h 5730912"/>
              <a:gd name="connsiteX25" fmla="*/ 4945238 w 8636594"/>
              <a:gd name="connsiteY25" fmla="*/ 5079717 h 5730912"/>
              <a:gd name="connsiteX26" fmla="*/ 4973311 w 8636594"/>
              <a:gd name="connsiteY26" fmla="*/ 5047519 h 5730912"/>
              <a:gd name="connsiteX27" fmla="*/ 5001145 w 8636594"/>
              <a:gd name="connsiteY27" fmla="*/ 5015124 h 5730912"/>
              <a:gd name="connsiteX28" fmla="*/ 5028745 w 8636594"/>
              <a:gd name="connsiteY28" fmla="*/ 4982535 h 5730912"/>
              <a:gd name="connsiteX29" fmla="*/ 5056117 w 8636594"/>
              <a:gd name="connsiteY29" fmla="*/ 4949755 h 5730912"/>
              <a:gd name="connsiteX30" fmla="*/ 5083269 w 8636594"/>
              <a:gd name="connsiteY30" fmla="*/ 4916787 h 5730912"/>
              <a:gd name="connsiteX31" fmla="*/ 5110207 w 8636594"/>
              <a:gd name="connsiteY31" fmla="*/ 4883636 h 5730912"/>
              <a:gd name="connsiteX32" fmla="*/ 5136937 w 8636594"/>
              <a:gd name="connsiteY32" fmla="*/ 4850305 h 5730912"/>
              <a:gd name="connsiteX33" fmla="*/ 5163464 w 8636594"/>
              <a:gd name="connsiteY33" fmla="*/ 4816797 h 5730912"/>
              <a:gd name="connsiteX34" fmla="*/ 5215940 w 8636594"/>
              <a:gd name="connsiteY34" fmla="*/ 4749265 h 5730912"/>
              <a:gd name="connsiteX35" fmla="*/ 5267684 w 8636594"/>
              <a:gd name="connsiteY35" fmla="*/ 4681068 h 5730912"/>
              <a:gd name="connsiteX36" fmla="*/ 5318748 w 8636594"/>
              <a:gd name="connsiteY36" fmla="*/ 4612234 h 5730912"/>
              <a:gd name="connsiteX37" fmla="*/ 5369182 w 8636594"/>
              <a:gd name="connsiteY37" fmla="*/ 4542793 h 5730912"/>
              <a:gd name="connsiteX38" fmla="*/ 5419038 w 8636594"/>
              <a:gd name="connsiteY38" fmla="*/ 4472771 h 5730912"/>
              <a:gd name="connsiteX39" fmla="*/ 5468365 w 8636594"/>
              <a:gd name="connsiteY39" fmla="*/ 4402196 h 5730912"/>
              <a:gd name="connsiteX40" fmla="*/ 5517215 w 8636594"/>
              <a:gd name="connsiteY40" fmla="*/ 4331098 h 5730912"/>
              <a:gd name="connsiteX41" fmla="*/ 5565637 w 8636594"/>
              <a:gd name="connsiteY41" fmla="*/ 4259503 h 5730912"/>
              <a:gd name="connsiteX42" fmla="*/ 5613684 w 8636594"/>
              <a:gd name="connsiteY42" fmla="*/ 4187441 h 5730912"/>
              <a:gd name="connsiteX43" fmla="*/ 5685160 w 8636594"/>
              <a:gd name="connsiteY43" fmla="*/ 4078531 h 5730912"/>
              <a:gd name="connsiteX44" fmla="*/ 5756074 w 8636594"/>
              <a:gd name="connsiteY44" fmla="*/ 3968727 h 5730912"/>
              <a:gd name="connsiteX45" fmla="*/ 5873483 w 8636594"/>
              <a:gd name="connsiteY45" fmla="*/ 3783989 h 5730912"/>
              <a:gd name="connsiteX46" fmla="*/ 6203209 w 8636594"/>
              <a:gd name="connsiteY46" fmla="*/ 3258640 h 5730912"/>
              <a:gd name="connsiteX47" fmla="*/ 6299430 w 8636594"/>
              <a:gd name="connsiteY47" fmla="*/ 3107321 h 5730912"/>
              <a:gd name="connsiteX48" fmla="*/ 6372650 w 8636594"/>
              <a:gd name="connsiteY48" fmla="*/ 2993735 h 5730912"/>
              <a:gd name="connsiteX49" fmla="*/ 6453197 w 8636594"/>
              <a:gd name="connsiteY49" fmla="*/ 2869788 h 5730912"/>
              <a:gd name="connsiteX50" fmla="*/ 6564167 w 8636594"/>
              <a:gd name="connsiteY50" fmla="*/ 2696807 h 5730912"/>
              <a:gd name="connsiteX51" fmla="*/ 6976233 w 8636594"/>
              <a:gd name="connsiteY51" fmla="*/ 2045274 h 5730912"/>
              <a:gd name="connsiteX52" fmla="*/ 7086755 w 8636594"/>
              <a:gd name="connsiteY52" fmla="*/ 1872743 h 5730912"/>
              <a:gd name="connsiteX53" fmla="*/ 7170279 w 8636594"/>
              <a:gd name="connsiteY53" fmla="*/ 1744202 h 5730912"/>
              <a:gd name="connsiteX54" fmla="*/ 7226351 w 8636594"/>
              <a:gd name="connsiteY54" fmla="*/ 1659017 h 5730912"/>
              <a:gd name="connsiteX55" fmla="*/ 7282789 w 8636594"/>
              <a:gd name="connsiteY55" fmla="*/ 1574303 h 5730912"/>
              <a:gd name="connsiteX56" fmla="*/ 7339643 w 8636594"/>
              <a:gd name="connsiteY56" fmla="*/ 1490113 h 5730912"/>
              <a:gd name="connsiteX57" fmla="*/ 7396957 w 8636594"/>
              <a:gd name="connsiteY57" fmla="*/ 1406503 h 5730912"/>
              <a:gd name="connsiteX58" fmla="*/ 7454781 w 8636594"/>
              <a:gd name="connsiteY58" fmla="*/ 1323526 h 5730912"/>
              <a:gd name="connsiteX59" fmla="*/ 7513161 w 8636594"/>
              <a:gd name="connsiteY59" fmla="*/ 1241237 h 5730912"/>
              <a:gd name="connsiteX60" fmla="*/ 7572144 w 8636594"/>
              <a:gd name="connsiteY60" fmla="*/ 1159689 h 5730912"/>
              <a:gd name="connsiteX61" fmla="*/ 7601877 w 8636594"/>
              <a:gd name="connsiteY61" fmla="*/ 1119210 h 5730912"/>
              <a:gd name="connsiteX62" fmla="*/ 7631779 w 8636594"/>
              <a:gd name="connsiteY62" fmla="*/ 1078937 h 5730912"/>
              <a:gd name="connsiteX63" fmla="*/ 7661855 w 8636594"/>
              <a:gd name="connsiteY63" fmla="*/ 1038876 h 5730912"/>
              <a:gd name="connsiteX64" fmla="*/ 7692111 w 8636594"/>
              <a:gd name="connsiteY64" fmla="*/ 999035 h 5730912"/>
              <a:gd name="connsiteX65" fmla="*/ 7722554 w 8636594"/>
              <a:gd name="connsiteY65" fmla="*/ 959419 h 5730912"/>
              <a:gd name="connsiteX66" fmla="*/ 7753190 w 8636594"/>
              <a:gd name="connsiteY66" fmla="*/ 920037 h 5730912"/>
              <a:gd name="connsiteX67" fmla="*/ 7784023 w 8636594"/>
              <a:gd name="connsiteY67" fmla="*/ 880894 h 5730912"/>
              <a:gd name="connsiteX68" fmla="*/ 7815061 w 8636594"/>
              <a:gd name="connsiteY68" fmla="*/ 841997 h 5730912"/>
              <a:gd name="connsiteX69" fmla="*/ 7846308 w 8636594"/>
              <a:gd name="connsiteY69" fmla="*/ 803354 h 5730912"/>
              <a:gd name="connsiteX70" fmla="*/ 7877772 w 8636594"/>
              <a:gd name="connsiteY70" fmla="*/ 764970 h 5730912"/>
              <a:gd name="connsiteX71" fmla="*/ 7909458 w 8636594"/>
              <a:gd name="connsiteY71" fmla="*/ 726853 h 5730912"/>
              <a:gd name="connsiteX72" fmla="*/ 7941371 w 8636594"/>
              <a:gd name="connsiteY72" fmla="*/ 689010 h 5730912"/>
              <a:gd name="connsiteX73" fmla="*/ 7973518 w 8636594"/>
              <a:gd name="connsiteY73" fmla="*/ 651447 h 5730912"/>
              <a:gd name="connsiteX74" fmla="*/ 8005905 w 8636594"/>
              <a:gd name="connsiteY74" fmla="*/ 614171 h 5730912"/>
              <a:gd name="connsiteX75" fmla="*/ 8038538 w 8636594"/>
              <a:gd name="connsiteY75" fmla="*/ 577189 h 5730912"/>
              <a:gd name="connsiteX76" fmla="*/ 8071421 w 8636594"/>
              <a:gd name="connsiteY76" fmla="*/ 540507 h 5730912"/>
              <a:gd name="connsiteX77" fmla="*/ 8104563 w 8636594"/>
              <a:gd name="connsiteY77" fmla="*/ 504132 h 5730912"/>
              <a:gd name="connsiteX78" fmla="*/ 8137967 w 8636594"/>
              <a:gd name="connsiteY78" fmla="*/ 468072 h 5730912"/>
              <a:gd name="connsiteX79" fmla="*/ 8171641 w 8636594"/>
              <a:gd name="connsiteY79" fmla="*/ 432332 h 5730912"/>
              <a:gd name="connsiteX80" fmla="*/ 8205590 w 8636594"/>
              <a:gd name="connsiteY80" fmla="*/ 396920 h 5730912"/>
              <a:gd name="connsiteX81" fmla="*/ 8239820 w 8636594"/>
              <a:gd name="connsiteY81" fmla="*/ 361843 h 5730912"/>
              <a:gd name="connsiteX82" fmla="*/ 8274337 w 8636594"/>
              <a:gd name="connsiteY82" fmla="*/ 327107 h 5730912"/>
              <a:gd name="connsiteX83" fmla="*/ 8309147 w 8636594"/>
              <a:gd name="connsiteY83" fmla="*/ 292718 h 5730912"/>
              <a:gd name="connsiteX84" fmla="*/ 8344256 w 8636594"/>
              <a:gd name="connsiteY84" fmla="*/ 258685 h 5730912"/>
              <a:gd name="connsiteX85" fmla="*/ 8379669 w 8636594"/>
              <a:gd name="connsiteY85" fmla="*/ 225013 h 5730912"/>
              <a:gd name="connsiteX86" fmla="*/ 8415394 w 8636594"/>
              <a:gd name="connsiteY86" fmla="*/ 191709 h 5730912"/>
              <a:gd name="connsiteX87" fmla="*/ 8451434 w 8636594"/>
              <a:gd name="connsiteY87" fmla="*/ 158780 h 5730912"/>
              <a:gd name="connsiteX88" fmla="*/ 8487798 w 8636594"/>
              <a:gd name="connsiteY88" fmla="*/ 126233 h 5730912"/>
              <a:gd name="connsiteX89" fmla="*/ 8524489 w 8636594"/>
              <a:gd name="connsiteY89" fmla="*/ 94075 h 5730912"/>
              <a:gd name="connsiteX90" fmla="*/ 8561515 w 8636594"/>
              <a:gd name="connsiteY90" fmla="*/ 62312 h 5730912"/>
              <a:gd name="connsiteX91" fmla="*/ 8598881 w 8636594"/>
              <a:gd name="connsiteY91" fmla="*/ 30951 h 5730912"/>
              <a:gd name="connsiteX92" fmla="*/ 8636594 w 8636594"/>
              <a:gd name="connsiteY92" fmla="*/ 0 h 5730912"/>
              <a:gd name="connsiteX0" fmla="*/ 8636594 w 8636594"/>
              <a:gd name="connsiteY0" fmla="*/ 0 h 5703955"/>
              <a:gd name="connsiteX1" fmla="*/ 5293 w 8636594"/>
              <a:gd name="connsiteY1" fmla="*/ 0 h 5703955"/>
              <a:gd name="connsiteX2" fmla="*/ 0 w 8636594"/>
              <a:gd name="connsiteY2" fmla="*/ 5587843 h 5703955"/>
              <a:gd name="connsiteX3" fmla="*/ 4289081 w 8636594"/>
              <a:gd name="connsiteY3" fmla="*/ 5703955 h 5703955"/>
              <a:gd name="connsiteX4" fmla="*/ 4323654 w 8636594"/>
              <a:gd name="connsiteY4" fmla="*/ 5676722 h 5703955"/>
              <a:gd name="connsiteX5" fmla="*/ 4357854 w 8636594"/>
              <a:gd name="connsiteY5" fmla="*/ 5649218 h 5703955"/>
              <a:gd name="connsiteX6" fmla="*/ 4391688 w 8636594"/>
              <a:gd name="connsiteY6" fmla="*/ 5621446 h 5703955"/>
              <a:gd name="connsiteX7" fmla="*/ 4425162 w 8636594"/>
              <a:gd name="connsiteY7" fmla="*/ 5593409 h 5703955"/>
              <a:gd name="connsiteX8" fmla="*/ 4458281 w 8636594"/>
              <a:gd name="connsiteY8" fmla="*/ 5565111 h 5703955"/>
              <a:gd name="connsiteX9" fmla="*/ 4491053 w 8636594"/>
              <a:gd name="connsiteY9" fmla="*/ 5536556 h 5703955"/>
              <a:gd name="connsiteX10" fmla="*/ 4523484 w 8636594"/>
              <a:gd name="connsiteY10" fmla="*/ 5507747 h 5703955"/>
              <a:gd name="connsiteX11" fmla="*/ 4555580 w 8636594"/>
              <a:gd name="connsiteY11" fmla="*/ 5478687 h 5703955"/>
              <a:gd name="connsiteX12" fmla="*/ 4587347 w 8636594"/>
              <a:gd name="connsiteY12" fmla="*/ 5449380 h 5703955"/>
              <a:gd name="connsiteX13" fmla="*/ 4618793 w 8636594"/>
              <a:gd name="connsiteY13" fmla="*/ 5419830 h 5703955"/>
              <a:gd name="connsiteX14" fmla="*/ 4649922 w 8636594"/>
              <a:gd name="connsiteY14" fmla="*/ 5390040 h 5703955"/>
              <a:gd name="connsiteX15" fmla="*/ 4680742 w 8636594"/>
              <a:gd name="connsiteY15" fmla="*/ 5360014 h 5703955"/>
              <a:gd name="connsiteX16" fmla="*/ 4711259 w 8636594"/>
              <a:gd name="connsiteY16" fmla="*/ 5329755 h 5703955"/>
              <a:gd name="connsiteX17" fmla="*/ 4741478 w 8636594"/>
              <a:gd name="connsiteY17" fmla="*/ 5299266 h 5703955"/>
              <a:gd name="connsiteX18" fmla="*/ 4771408 w 8636594"/>
              <a:gd name="connsiteY18" fmla="*/ 5268551 h 5703955"/>
              <a:gd name="connsiteX19" fmla="*/ 4801053 w 8636594"/>
              <a:gd name="connsiteY19" fmla="*/ 5237614 h 5703955"/>
              <a:gd name="connsiteX20" fmla="*/ 4830420 w 8636594"/>
              <a:gd name="connsiteY20" fmla="*/ 5206458 h 5703955"/>
              <a:gd name="connsiteX21" fmla="*/ 4859516 w 8636594"/>
              <a:gd name="connsiteY21" fmla="*/ 5175087 h 5703955"/>
              <a:gd name="connsiteX22" fmla="*/ 4888347 w 8636594"/>
              <a:gd name="connsiteY22" fmla="*/ 5143504 h 5703955"/>
              <a:gd name="connsiteX23" fmla="*/ 4916919 w 8636594"/>
              <a:gd name="connsiteY23" fmla="*/ 5111713 h 5703955"/>
              <a:gd name="connsiteX24" fmla="*/ 4945238 w 8636594"/>
              <a:gd name="connsiteY24" fmla="*/ 5079717 h 5703955"/>
              <a:gd name="connsiteX25" fmla="*/ 4973311 w 8636594"/>
              <a:gd name="connsiteY25" fmla="*/ 5047519 h 5703955"/>
              <a:gd name="connsiteX26" fmla="*/ 5001145 w 8636594"/>
              <a:gd name="connsiteY26" fmla="*/ 5015124 h 5703955"/>
              <a:gd name="connsiteX27" fmla="*/ 5028745 w 8636594"/>
              <a:gd name="connsiteY27" fmla="*/ 4982535 h 5703955"/>
              <a:gd name="connsiteX28" fmla="*/ 5056117 w 8636594"/>
              <a:gd name="connsiteY28" fmla="*/ 4949755 h 5703955"/>
              <a:gd name="connsiteX29" fmla="*/ 5083269 w 8636594"/>
              <a:gd name="connsiteY29" fmla="*/ 4916787 h 5703955"/>
              <a:gd name="connsiteX30" fmla="*/ 5110207 w 8636594"/>
              <a:gd name="connsiteY30" fmla="*/ 4883636 h 5703955"/>
              <a:gd name="connsiteX31" fmla="*/ 5136937 w 8636594"/>
              <a:gd name="connsiteY31" fmla="*/ 4850305 h 5703955"/>
              <a:gd name="connsiteX32" fmla="*/ 5163464 w 8636594"/>
              <a:gd name="connsiteY32" fmla="*/ 4816797 h 5703955"/>
              <a:gd name="connsiteX33" fmla="*/ 5215940 w 8636594"/>
              <a:gd name="connsiteY33" fmla="*/ 4749265 h 5703955"/>
              <a:gd name="connsiteX34" fmla="*/ 5267684 w 8636594"/>
              <a:gd name="connsiteY34" fmla="*/ 4681068 h 5703955"/>
              <a:gd name="connsiteX35" fmla="*/ 5318748 w 8636594"/>
              <a:gd name="connsiteY35" fmla="*/ 4612234 h 5703955"/>
              <a:gd name="connsiteX36" fmla="*/ 5369182 w 8636594"/>
              <a:gd name="connsiteY36" fmla="*/ 4542793 h 5703955"/>
              <a:gd name="connsiteX37" fmla="*/ 5419038 w 8636594"/>
              <a:gd name="connsiteY37" fmla="*/ 4472771 h 5703955"/>
              <a:gd name="connsiteX38" fmla="*/ 5468365 w 8636594"/>
              <a:gd name="connsiteY38" fmla="*/ 4402196 h 5703955"/>
              <a:gd name="connsiteX39" fmla="*/ 5517215 w 8636594"/>
              <a:gd name="connsiteY39" fmla="*/ 4331098 h 5703955"/>
              <a:gd name="connsiteX40" fmla="*/ 5565637 w 8636594"/>
              <a:gd name="connsiteY40" fmla="*/ 4259503 h 5703955"/>
              <a:gd name="connsiteX41" fmla="*/ 5613684 w 8636594"/>
              <a:gd name="connsiteY41" fmla="*/ 4187441 h 5703955"/>
              <a:gd name="connsiteX42" fmla="*/ 5685160 w 8636594"/>
              <a:gd name="connsiteY42" fmla="*/ 4078531 h 5703955"/>
              <a:gd name="connsiteX43" fmla="*/ 5756074 w 8636594"/>
              <a:gd name="connsiteY43" fmla="*/ 3968727 h 5703955"/>
              <a:gd name="connsiteX44" fmla="*/ 5873483 w 8636594"/>
              <a:gd name="connsiteY44" fmla="*/ 3783989 h 5703955"/>
              <a:gd name="connsiteX45" fmla="*/ 6203209 w 8636594"/>
              <a:gd name="connsiteY45" fmla="*/ 3258640 h 5703955"/>
              <a:gd name="connsiteX46" fmla="*/ 6299430 w 8636594"/>
              <a:gd name="connsiteY46" fmla="*/ 3107321 h 5703955"/>
              <a:gd name="connsiteX47" fmla="*/ 6372650 w 8636594"/>
              <a:gd name="connsiteY47" fmla="*/ 2993735 h 5703955"/>
              <a:gd name="connsiteX48" fmla="*/ 6453197 w 8636594"/>
              <a:gd name="connsiteY48" fmla="*/ 2869788 h 5703955"/>
              <a:gd name="connsiteX49" fmla="*/ 6564167 w 8636594"/>
              <a:gd name="connsiteY49" fmla="*/ 2696807 h 5703955"/>
              <a:gd name="connsiteX50" fmla="*/ 6976233 w 8636594"/>
              <a:gd name="connsiteY50" fmla="*/ 2045274 h 5703955"/>
              <a:gd name="connsiteX51" fmla="*/ 7086755 w 8636594"/>
              <a:gd name="connsiteY51" fmla="*/ 1872743 h 5703955"/>
              <a:gd name="connsiteX52" fmla="*/ 7170279 w 8636594"/>
              <a:gd name="connsiteY52" fmla="*/ 1744202 h 5703955"/>
              <a:gd name="connsiteX53" fmla="*/ 7226351 w 8636594"/>
              <a:gd name="connsiteY53" fmla="*/ 1659017 h 5703955"/>
              <a:gd name="connsiteX54" fmla="*/ 7282789 w 8636594"/>
              <a:gd name="connsiteY54" fmla="*/ 1574303 h 5703955"/>
              <a:gd name="connsiteX55" fmla="*/ 7339643 w 8636594"/>
              <a:gd name="connsiteY55" fmla="*/ 1490113 h 5703955"/>
              <a:gd name="connsiteX56" fmla="*/ 7396957 w 8636594"/>
              <a:gd name="connsiteY56" fmla="*/ 1406503 h 5703955"/>
              <a:gd name="connsiteX57" fmla="*/ 7454781 w 8636594"/>
              <a:gd name="connsiteY57" fmla="*/ 1323526 h 5703955"/>
              <a:gd name="connsiteX58" fmla="*/ 7513161 w 8636594"/>
              <a:gd name="connsiteY58" fmla="*/ 1241237 h 5703955"/>
              <a:gd name="connsiteX59" fmla="*/ 7572144 w 8636594"/>
              <a:gd name="connsiteY59" fmla="*/ 1159689 h 5703955"/>
              <a:gd name="connsiteX60" fmla="*/ 7601877 w 8636594"/>
              <a:gd name="connsiteY60" fmla="*/ 1119210 h 5703955"/>
              <a:gd name="connsiteX61" fmla="*/ 7631779 w 8636594"/>
              <a:gd name="connsiteY61" fmla="*/ 1078937 h 5703955"/>
              <a:gd name="connsiteX62" fmla="*/ 7661855 w 8636594"/>
              <a:gd name="connsiteY62" fmla="*/ 1038876 h 5703955"/>
              <a:gd name="connsiteX63" fmla="*/ 7692111 w 8636594"/>
              <a:gd name="connsiteY63" fmla="*/ 999035 h 5703955"/>
              <a:gd name="connsiteX64" fmla="*/ 7722554 w 8636594"/>
              <a:gd name="connsiteY64" fmla="*/ 959419 h 5703955"/>
              <a:gd name="connsiteX65" fmla="*/ 7753190 w 8636594"/>
              <a:gd name="connsiteY65" fmla="*/ 920037 h 5703955"/>
              <a:gd name="connsiteX66" fmla="*/ 7784023 w 8636594"/>
              <a:gd name="connsiteY66" fmla="*/ 880894 h 5703955"/>
              <a:gd name="connsiteX67" fmla="*/ 7815061 w 8636594"/>
              <a:gd name="connsiteY67" fmla="*/ 841997 h 5703955"/>
              <a:gd name="connsiteX68" fmla="*/ 7846308 w 8636594"/>
              <a:gd name="connsiteY68" fmla="*/ 803354 h 5703955"/>
              <a:gd name="connsiteX69" fmla="*/ 7877772 w 8636594"/>
              <a:gd name="connsiteY69" fmla="*/ 764970 h 5703955"/>
              <a:gd name="connsiteX70" fmla="*/ 7909458 w 8636594"/>
              <a:gd name="connsiteY70" fmla="*/ 726853 h 5703955"/>
              <a:gd name="connsiteX71" fmla="*/ 7941371 w 8636594"/>
              <a:gd name="connsiteY71" fmla="*/ 689010 h 5703955"/>
              <a:gd name="connsiteX72" fmla="*/ 7973518 w 8636594"/>
              <a:gd name="connsiteY72" fmla="*/ 651447 h 5703955"/>
              <a:gd name="connsiteX73" fmla="*/ 8005905 w 8636594"/>
              <a:gd name="connsiteY73" fmla="*/ 614171 h 5703955"/>
              <a:gd name="connsiteX74" fmla="*/ 8038538 w 8636594"/>
              <a:gd name="connsiteY74" fmla="*/ 577189 h 5703955"/>
              <a:gd name="connsiteX75" fmla="*/ 8071421 w 8636594"/>
              <a:gd name="connsiteY75" fmla="*/ 540507 h 5703955"/>
              <a:gd name="connsiteX76" fmla="*/ 8104563 w 8636594"/>
              <a:gd name="connsiteY76" fmla="*/ 504132 h 5703955"/>
              <a:gd name="connsiteX77" fmla="*/ 8137967 w 8636594"/>
              <a:gd name="connsiteY77" fmla="*/ 468072 h 5703955"/>
              <a:gd name="connsiteX78" fmla="*/ 8171641 w 8636594"/>
              <a:gd name="connsiteY78" fmla="*/ 432332 h 5703955"/>
              <a:gd name="connsiteX79" fmla="*/ 8205590 w 8636594"/>
              <a:gd name="connsiteY79" fmla="*/ 396920 h 5703955"/>
              <a:gd name="connsiteX80" fmla="*/ 8239820 w 8636594"/>
              <a:gd name="connsiteY80" fmla="*/ 361843 h 5703955"/>
              <a:gd name="connsiteX81" fmla="*/ 8274337 w 8636594"/>
              <a:gd name="connsiteY81" fmla="*/ 327107 h 5703955"/>
              <a:gd name="connsiteX82" fmla="*/ 8309147 w 8636594"/>
              <a:gd name="connsiteY82" fmla="*/ 292718 h 5703955"/>
              <a:gd name="connsiteX83" fmla="*/ 8344256 w 8636594"/>
              <a:gd name="connsiteY83" fmla="*/ 258685 h 5703955"/>
              <a:gd name="connsiteX84" fmla="*/ 8379669 w 8636594"/>
              <a:gd name="connsiteY84" fmla="*/ 225013 h 5703955"/>
              <a:gd name="connsiteX85" fmla="*/ 8415394 w 8636594"/>
              <a:gd name="connsiteY85" fmla="*/ 191709 h 5703955"/>
              <a:gd name="connsiteX86" fmla="*/ 8451434 w 8636594"/>
              <a:gd name="connsiteY86" fmla="*/ 158780 h 5703955"/>
              <a:gd name="connsiteX87" fmla="*/ 8487798 w 8636594"/>
              <a:gd name="connsiteY87" fmla="*/ 126233 h 5703955"/>
              <a:gd name="connsiteX88" fmla="*/ 8524489 w 8636594"/>
              <a:gd name="connsiteY88" fmla="*/ 94075 h 5703955"/>
              <a:gd name="connsiteX89" fmla="*/ 8561515 w 8636594"/>
              <a:gd name="connsiteY89" fmla="*/ 62312 h 5703955"/>
              <a:gd name="connsiteX90" fmla="*/ 8598881 w 8636594"/>
              <a:gd name="connsiteY90" fmla="*/ 30951 h 5703955"/>
              <a:gd name="connsiteX91" fmla="*/ 8636594 w 8636594"/>
              <a:gd name="connsiteY91" fmla="*/ 0 h 5703955"/>
              <a:gd name="connsiteX0" fmla="*/ 8636594 w 8636594"/>
              <a:gd name="connsiteY0" fmla="*/ 0 h 5676722"/>
              <a:gd name="connsiteX1" fmla="*/ 5293 w 8636594"/>
              <a:gd name="connsiteY1" fmla="*/ 0 h 5676722"/>
              <a:gd name="connsiteX2" fmla="*/ 0 w 8636594"/>
              <a:gd name="connsiteY2" fmla="*/ 5587843 h 5676722"/>
              <a:gd name="connsiteX3" fmla="*/ 4323654 w 8636594"/>
              <a:gd name="connsiteY3" fmla="*/ 5676722 h 5676722"/>
              <a:gd name="connsiteX4" fmla="*/ 4357854 w 8636594"/>
              <a:gd name="connsiteY4" fmla="*/ 5649218 h 5676722"/>
              <a:gd name="connsiteX5" fmla="*/ 4391688 w 8636594"/>
              <a:gd name="connsiteY5" fmla="*/ 5621446 h 5676722"/>
              <a:gd name="connsiteX6" fmla="*/ 4425162 w 8636594"/>
              <a:gd name="connsiteY6" fmla="*/ 5593409 h 5676722"/>
              <a:gd name="connsiteX7" fmla="*/ 4458281 w 8636594"/>
              <a:gd name="connsiteY7" fmla="*/ 5565111 h 5676722"/>
              <a:gd name="connsiteX8" fmla="*/ 4491053 w 8636594"/>
              <a:gd name="connsiteY8" fmla="*/ 5536556 h 5676722"/>
              <a:gd name="connsiteX9" fmla="*/ 4523484 w 8636594"/>
              <a:gd name="connsiteY9" fmla="*/ 5507747 h 5676722"/>
              <a:gd name="connsiteX10" fmla="*/ 4555580 w 8636594"/>
              <a:gd name="connsiteY10" fmla="*/ 5478687 h 5676722"/>
              <a:gd name="connsiteX11" fmla="*/ 4587347 w 8636594"/>
              <a:gd name="connsiteY11" fmla="*/ 5449380 h 5676722"/>
              <a:gd name="connsiteX12" fmla="*/ 4618793 w 8636594"/>
              <a:gd name="connsiteY12" fmla="*/ 5419830 h 5676722"/>
              <a:gd name="connsiteX13" fmla="*/ 4649922 w 8636594"/>
              <a:gd name="connsiteY13" fmla="*/ 5390040 h 5676722"/>
              <a:gd name="connsiteX14" fmla="*/ 4680742 w 8636594"/>
              <a:gd name="connsiteY14" fmla="*/ 5360014 h 5676722"/>
              <a:gd name="connsiteX15" fmla="*/ 4711259 w 8636594"/>
              <a:gd name="connsiteY15" fmla="*/ 5329755 h 5676722"/>
              <a:gd name="connsiteX16" fmla="*/ 4741478 w 8636594"/>
              <a:gd name="connsiteY16" fmla="*/ 5299266 h 5676722"/>
              <a:gd name="connsiteX17" fmla="*/ 4771408 w 8636594"/>
              <a:gd name="connsiteY17" fmla="*/ 5268551 h 5676722"/>
              <a:gd name="connsiteX18" fmla="*/ 4801053 w 8636594"/>
              <a:gd name="connsiteY18" fmla="*/ 5237614 h 5676722"/>
              <a:gd name="connsiteX19" fmla="*/ 4830420 w 8636594"/>
              <a:gd name="connsiteY19" fmla="*/ 5206458 h 5676722"/>
              <a:gd name="connsiteX20" fmla="*/ 4859516 w 8636594"/>
              <a:gd name="connsiteY20" fmla="*/ 5175087 h 5676722"/>
              <a:gd name="connsiteX21" fmla="*/ 4888347 w 8636594"/>
              <a:gd name="connsiteY21" fmla="*/ 5143504 h 5676722"/>
              <a:gd name="connsiteX22" fmla="*/ 4916919 w 8636594"/>
              <a:gd name="connsiteY22" fmla="*/ 5111713 h 5676722"/>
              <a:gd name="connsiteX23" fmla="*/ 4945238 w 8636594"/>
              <a:gd name="connsiteY23" fmla="*/ 5079717 h 5676722"/>
              <a:gd name="connsiteX24" fmla="*/ 4973311 w 8636594"/>
              <a:gd name="connsiteY24" fmla="*/ 5047519 h 5676722"/>
              <a:gd name="connsiteX25" fmla="*/ 5001145 w 8636594"/>
              <a:gd name="connsiteY25" fmla="*/ 5015124 h 5676722"/>
              <a:gd name="connsiteX26" fmla="*/ 5028745 w 8636594"/>
              <a:gd name="connsiteY26" fmla="*/ 4982535 h 5676722"/>
              <a:gd name="connsiteX27" fmla="*/ 5056117 w 8636594"/>
              <a:gd name="connsiteY27" fmla="*/ 4949755 h 5676722"/>
              <a:gd name="connsiteX28" fmla="*/ 5083269 w 8636594"/>
              <a:gd name="connsiteY28" fmla="*/ 4916787 h 5676722"/>
              <a:gd name="connsiteX29" fmla="*/ 5110207 w 8636594"/>
              <a:gd name="connsiteY29" fmla="*/ 4883636 h 5676722"/>
              <a:gd name="connsiteX30" fmla="*/ 5136937 w 8636594"/>
              <a:gd name="connsiteY30" fmla="*/ 4850305 h 5676722"/>
              <a:gd name="connsiteX31" fmla="*/ 5163464 w 8636594"/>
              <a:gd name="connsiteY31" fmla="*/ 4816797 h 5676722"/>
              <a:gd name="connsiteX32" fmla="*/ 5215940 w 8636594"/>
              <a:gd name="connsiteY32" fmla="*/ 4749265 h 5676722"/>
              <a:gd name="connsiteX33" fmla="*/ 5267684 w 8636594"/>
              <a:gd name="connsiteY33" fmla="*/ 4681068 h 5676722"/>
              <a:gd name="connsiteX34" fmla="*/ 5318748 w 8636594"/>
              <a:gd name="connsiteY34" fmla="*/ 4612234 h 5676722"/>
              <a:gd name="connsiteX35" fmla="*/ 5369182 w 8636594"/>
              <a:gd name="connsiteY35" fmla="*/ 4542793 h 5676722"/>
              <a:gd name="connsiteX36" fmla="*/ 5419038 w 8636594"/>
              <a:gd name="connsiteY36" fmla="*/ 4472771 h 5676722"/>
              <a:gd name="connsiteX37" fmla="*/ 5468365 w 8636594"/>
              <a:gd name="connsiteY37" fmla="*/ 4402196 h 5676722"/>
              <a:gd name="connsiteX38" fmla="*/ 5517215 w 8636594"/>
              <a:gd name="connsiteY38" fmla="*/ 4331098 h 5676722"/>
              <a:gd name="connsiteX39" fmla="*/ 5565637 w 8636594"/>
              <a:gd name="connsiteY39" fmla="*/ 4259503 h 5676722"/>
              <a:gd name="connsiteX40" fmla="*/ 5613684 w 8636594"/>
              <a:gd name="connsiteY40" fmla="*/ 4187441 h 5676722"/>
              <a:gd name="connsiteX41" fmla="*/ 5685160 w 8636594"/>
              <a:gd name="connsiteY41" fmla="*/ 4078531 h 5676722"/>
              <a:gd name="connsiteX42" fmla="*/ 5756074 w 8636594"/>
              <a:gd name="connsiteY42" fmla="*/ 3968727 h 5676722"/>
              <a:gd name="connsiteX43" fmla="*/ 5873483 w 8636594"/>
              <a:gd name="connsiteY43" fmla="*/ 3783989 h 5676722"/>
              <a:gd name="connsiteX44" fmla="*/ 6203209 w 8636594"/>
              <a:gd name="connsiteY44" fmla="*/ 3258640 h 5676722"/>
              <a:gd name="connsiteX45" fmla="*/ 6299430 w 8636594"/>
              <a:gd name="connsiteY45" fmla="*/ 3107321 h 5676722"/>
              <a:gd name="connsiteX46" fmla="*/ 6372650 w 8636594"/>
              <a:gd name="connsiteY46" fmla="*/ 2993735 h 5676722"/>
              <a:gd name="connsiteX47" fmla="*/ 6453197 w 8636594"/>
              <a:gd name="connsiteY47" fmla="*/ 2869788 h 5676722"/>
              <a:gd name="connsiteX48" fmla="*/ 6564167 w 8636594"/>
              <a:gd name="connsiteY48" fmla="*/ 2696807 h 5676722"/>
              <a:gd name="connsiteX49" fmla="*/ 6976233 w 8636594"/>
              <a:gd name="connsiteY49" fmla="*/ 2045274 h 5676722"/>
              <a:gd name="connsiteX50" fmla="*/ 7086755 w 8636594"/>
              <a:gd name="connsiteY50" fmla="*/ 1872743 h 5676722"/>
              <a:gd name="connsiteX51" fmla="*/ 7170279 w 8636594"/>
              <a:gd name="connsiteY51" fmla="*/ 1744202 h 5676722"/>
              <a:gd name="connsiteX52" fmla="*/ 7226351 w 8636594"/>
              <a:gd name="connsiteY52" fmla="*/ 1659017 h 5676722"/>
              <a:gd name="connsiteX53" fmla="*/ 7282789 w 8636594"/>
              <a:gd name="connsiteY53" fmla="*/ 1574303 h 5676722"/>
              <a:gd name="connsiteX54" fmla="*/ 7339643 w 8636594"/>
              <a:gd name="connsiteY54" fmla="*/ 1490113 h 5676722"/>
              <a:gd name="connsiteX55" fmla="*/ 7396957 w 8636594"/>
              <a:gd name="connsiteY55" fmla="*/ 1406503 h 5676722"/>
              <a:gd name="connsiteX56" fmla="*/ 7454781 w 8636594"/>
              <a:gd name="connsiteY56" fmla="*/ 1323526 h 5676722"/>
              <a:gd name="connsiteX57" fmla="*/ 7513161 w 8636594"/>
              <a:gd name="connsiteY57" fmla="*/ 1241237 h 5676722"/>
              <a:gd name="connsiteX58" fmla="*/ 7572144 w 8636594"/>
              <a:gd name="connsiteY58" fmla="*/ 1159689 h 5676722"/>
              <a:gd name="connsiteX59" fmla="*/ 7601877 w 8636594"/>
              <a:gd name="connsiteY59" fmla="*/ 1119210 h 5676722"/>
              <a:gd name="connsiteX60" fmla="*/ 7631779 w 8636594"/>
              <a:gd name="connsiteY60" fmla="*/ 1078937 h 5676722"/>
              <a:gd name="connsiteX61" fmla="*/ 7661855 w 8636594"/>
              <a:gd name="connsiteY61" fmla="*/ 1038876 h 5676722"/>
              <a:gd name="connsiteX62" fmla="*/ 7692111 w 8636594"/>
              <a:gd name="connsiteY62" fmla="*/ 999035 h 5676722"/>
              <a:gd name="connsiteX63" fmla="*/ 7722554 w 8636594"/>
              <a:gd name="connsiteY63" fmla="*/ 959419 h 5676722"/>
              <a:gd name="connsiteX64" fmla="*/ 7753190 w 8636594"/>
              <a:gd name="connsiteY64" fmla="*/ 920037 h 5676722"/>
              <a:gd name="connsiteX65" fmla="*/ 7784023 w 8636594"/>
              <a:gd name="connsiteY65" fmla="*/ 880894 h 5676722"/>
              <a:gd name="connsiteX66" fmla="*/ 7815061 w 8636594"/>
              <a:gd name="connsiteY66" fmla="*/ 841997 h 5676722"/>
              <a:gd name="connsiteX67" fmla="*/ 7846308 w 8636594"/>
              <a:gd name="connsiteY67" fmla="*/ 803354 h 5676722"/>
              <a:gd name="connsiteX68" fmla="*/ 7877772 w 8636594"/>
              <a:gd name="connsiteY68" fmla="*/ 764970 h 5676722"/>
              <a:gd name="connsiteX69" fmla="*/ 7909458 w 8636594"/>
              <a:gd name="connsiteY69" fmla="*/ 726853 h 5676722"/>
              <a:gd name="connsiteX70" fmla="*/ 7941371 w 8636594"/>
              <a:gd name="connsiteY70" fmla="*/ 689010 h 5676722"/>
              <a:gd name="connsiteX71" fmla="*/ 7973518 w 8636594"/>
              <a:gd name="connsiteY71" fmla="*/ 651447 h 5676722"/>
              <a:gd name="connsiteX72" fmla="*/ 8005905 w 8636594"/>
              <a:gd name="connsiteY72" fmla="*/ 614171 h 5676722"/>
              <a:gd name="connsiteX73" fmla="*/ 8038538 w 8636594"/>
              <a:gd name="connsiteY73" fmla="*/ 577189 h 5676722"/>
              <a:gd name="connsiteX74" fmla="*/ 8071421 w 8636594"/>
              <a:gd name="connsiteY74" fmla="*/ 540507 h 5676722"/>
              <a:gd name="connsiteX75" fmla="*/ 8104563 w 8636594"/>
              <a:gd name="connsiteY75" fmla="*/ 504132 h 5676722"/>
              <a:gd name="connsiteX76" fmla="*/ 8137967 w 8636594"/>
              <a:gd name="connsiteY76" fmla="*/ 468072 h 5676722"/>
              <a:gd name="connsiteX77" fmla="*/ 8171641 w 8636594"/>
              <a:gd name="connsiteY77" fmla="*/ 432332 h 5676722"/>
              <a:gd name="connsiteX78" fmla="*/ 8205590 w 8636594"/>
              <a:gd name="connsiteY78" fmla="*/ 396920 h 5676722"/>
              <a:gd name="connsiteX79" fmla="*/ 8239820 w 8636594"/>
              <a:gd name="connsiteY79" fmla="*/ 361843 h 5676722"/>
              <a:gd name="connsiteX80" fmla="*/ 8274337 w 8636594"/>
              <a:gd name="connsiteY80" fmla="*/ 327107 h 5676722"/>
              <a:gd name="connsiteX81" fmla="*/ 8309147 w 8636594"/>
              <a:gd name="connsiteY81" fmla="*/ 292718 h 5676722"/>
              <a:gd name="connsiteX82" fmla="*/ 8344256 w 8636594"/>
              <a:gd name="connsiteY82" fmla="*/ 258685 h 5676722"/>
              <a:gd name="connsiteX83" fmla="*/ 8379669 w 8636594"/>
              <a:gd name="connsiteY83" fmla="*/ 225013 h 5676722"/>
              <a:gd name="connsiteX84" fmla="*/ 8415394 w 8636594"/>
              <a:gd name="connsiteY84" fmla="*/ 191709 h 5676722"/>
              <a:gd name="connsiteX85" fmla="*/ 8451434 w 8636594"/>
              <a:gd name="connsiteY85" fmla="*/ 158780 h 5676722"/>
              <a:gd name="connsiteX86" fmla="*/ 8487798 w 8636594"/>
              <a:gd name="connsiteY86" fmla="*/ 126233 h 5676722"/>
              <a:gd name="connsiteX87" fmla="*/ 8524489 w 8636594"/>
              <a:gd name="connsiteY87" fmla="*/ 94075 h 5676722"/>
              <a:gd name="connsiteX88" fmla="*/ 8561515 w 8636594"/>
              <a:gd name="connsiteY88" fmla="*/ 62312 h 5676722"/>
              <a:gd name="connsiteX89" fmla="*/ 8598881 w 8636594"/>
              <a:gd name="connsiteY89" fmla="*/ 30951 h 5676722"/>
              <a:gd name="connsiteX90" fmla="*/ 8636594 w 8636594"/>
              <a:gd name="connsiteY90" fmla="*/ 0 h 5676722"/>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391688 w 8636594"/>
              <a:gd name="connsiteY4" fmla="*/ 5621446 h 5649218"/>
              <a:gd name="connsiteX5" fmla="*/ 4425162 w 8636594"/>
              <a:gd name="connsiteY5" fmla="*/ 5593409 h 5649218"/>
              <a:gd name="connsiteX6" fmla="*/ 4458281 w 8636594"/>
              <a:gd name="connsiteY6" fmla="*/ 5565111 h 5649218"/>
              <a:gd name="connsiteX7" fmla="*/ 4491053 w 8636594"/>
              <a:gd name="connsiteY7" fmla="*/ 5536556 h 5649218"/>
              <a:gd name="connsiteX8" fmla="*/ 4523484 w 8636594"/>
              <a:gd name="connsiteY8" fmla="*/ 5507747 h 5649218"/>
              <a:gd name="connsiteX9" fmla="*/ 4555580 w 8636594"/>
              <a:gd name="connsiteY9" fmla="*/ 5478687 h 5649218"/>
              <a:gd name="connsiteX10" fmla="*/ 4587347 w 8636594"/>
              <a:gd name="connsiteY10" fmla="*/ 5449380 h 5649218"/>
              <a:gd name="connsiteX11" fmla="*/ 4618793 w 8636594"/>
              <a:gd name="connsiteY11" fmla="*/ 5419830 h 5649218"/>
              <a:gd name="connsiteX12" fmla="*/ 4649922 w 8636594"/>
              <a:gd name="connsiteY12" fmla="*/ 5390040 h 5649218"/>
              <a:gd name="connsiteX13" fmla="*/ 4680742 w 8636594"/>
              <a:gd name="connsiteY13" fmla="*/ 5360014 h 5649218"/>
              <a:gd name="connsiteX14" fmla="*/ 4711259 w 8636594"/>
              <a:gd name="connsiteY14" fmla="*/ 5329755 h 5649218"/>
              <a:gd name="connsiteX15" fmla="*/ 4741478 w 8636594"/>
              <a:gd name="connsiteY15" fmla="*/ 5299266 h 5649218"/>
              <a:gd name="connsiteX16" fmla="*/ 4771408 w 8636594"/>
              <a:gd name="connsiteY16" fmla="*/ 5268551 h 5649218"/>
              <a:gd name="connsiteX17" fmla="*/ 4801053 w 8636594"/>
              <a:gd name="connsiteY17" fmla="*/ 5237614 h 5649218"/>
              <a:gd name="connsiteX18" fmla="*/ 4830420 w 8636594"/>
              <a:gd name="connsiteY18" fmla="*/ 5206458 h 5649218"/>
              <a:gd name="connsiteX19" fmla="*/ 4859516 w 8636594"/>
              <a:gd name="connsiteY19" fmla="*/ 5175087 h 5649218"/>
              <a:gd name="connsiteX20" fmla="*/ 4888347 w 8636594"/>
              <a:gd name="connsiteY20" fmla="*/ 5143504 h 5649218"/>
              <a:gd name="connsiteX21" fmla="*/ 4916919 w 8636594"/>
              <a:gd name="connsiteY21" fmla="*/ 5111713 h 5649218"/>
              <a:gd name="connsiteX22" fmla="*/ 4945238 w 8636594"/>
              <a:gd name="connsiteY22" fmla="*/ 5079717 h 5649218"/>
              <a:gd name="connsiteX23" fmla="*/ 4973311 w 8636594"/>
              <a:gd name="connsiteY23" fmla="*/ 5047519 h 5649218"/>
              <a:gd name="connsiteX24" fmla="*/ 5001145 w 8636594"/>
              <a:gd name="connsiteY24" fmla="*/ 5015124 h 5649218"/>
              <a:gd name="connsiteX25" fmla="*/ 5028745 w 8636594"/>
              <a:gd name="connsiteY25" fmla="*/ 4982535 h 5649218"/>
              <a:gd name="connsiteX26" fmla="*/ 5056117 w 8636594"/>
              <a:gd name="connsiteY26" fmla="*/ 4949755 h 5649218"/>
              <a:gd name="connsiteX27" fmla="*/ 5083269 w 8636594"/>
              <a:gd name="connsiteY27" fmla="*/ 4916787 h 5649218"/>
              <a:gd name="connsiteX28" fmla="*/ 5110207 w 8636594"/>
              <a:gd name="connsiteY28" fmla="*/ 4883636 h 5649218"/>
              <a:gd name="connsiteX29" fmla="*/ 5136937 w 8636594"/>
              <a:gd name="connsiteY29" fmla="*/ 4850305 h 5649218"/>
              <a:gd name="connsiteX30" fmla="*/ 5163464 w 8636594"/>
              <a:gd name="connsiteY30" fmla="*/ 4816797 h 5649218"/>
              <a:gd name="connsiteX31" fmla="*/ 5215940 w 8636594"/>
              <a:gd name="connsiteY31" fmla="*/ 4749265 h 5649218"/>
              <a:gd name="connsiteX32" fmla="*/ 5267684 w 8636594"/>
              <a:gd name="connsiteY32" fmla="*/ 4681068 h 5649218"/>
              <a:gd name="connsiteX33" fmla="*/ 5318748 w 8636594"/>
              <a:gd name="connsiteY33" fmla="*/ 4612234 h 5649218"/>
              <a:gd name="connsiteX34" fmla="*/ 5369182 w 8636594"/>
              <a:gd name="connsiteY34" fmla="*/ 4542793 h 5649218"/>
              <a:gd name="connsiteX35" fmla="*/ 5419038 w 8636594"/>
              <a:gd name="connsiteY35" fmla="*/ 4472771 h 5649218"/>
              <a:gd name="connsiteX36" fmla="*/ 5468365 w 8636594"/>
              <a:gd name="connsiteY36" fmla="*/ 4402196 h 5649218"/>
              <a:gd name="connsiteX37" fmla="*/ 5517215 w 8636594"/>
              <a:gd name="connsiteY37" fmla="*/ 4331098 h 5649218"/>
              <a:gd name="connsiteX38" fmla="*/ 5565637 w 8636594"/>
              <a:gd name="connsiteY38" fmla="*/ 4259503 h 5649218"/>
              <a:gd name="connsiteX39" fmla="*/ 5613684 w 8636594"/>
              <a:gd name="connsiteY39" fmla="*/ 4187441 h 5649218"/>
              <a:gd name="connsiteX40" fmla="*/ 5685160 w 8636594"/>
              <a:gd name="connsiteY40" fmla="*/ 4078531 h 5649218"/>
              <a:gd name="connsiteX41" fmla="*/ 5756074 w 8636594"/>
              <a:gd name="connsiteY41" fmla="*/ 3968727 h 5649218"/>
              <a:gd name="connsiteX42" fmla="*/ 5873483 w 8636594"/>
              <a:gd name="connsiteY42" fmla="*/ 3783989 h 5649218"/>
              <a:gd name="connsiteX43" fmla="*/ 6203209 w 8636594"/>
              <a:gd name="connsiteY43" fmla="*/ 3258640 h 5649218"/>
              <a:gd name="connsiteX44" fmla="*/ 6299430 w 8636594"/>
              <a:gd name="connsiteY44" fmla="*/ 3107321 h 5649218"/>
              <a:gd name="connsiteX45" fmla="*/ 6372650 w 8636594"/>
              <a:gd name="connsiteY45" fmla="*/ 2993735 h 5649218"/>
              <a:gd name="connsiteX46" fmla="*/ 6453197 w 8636594"/>
              <a:gd name="connsiteY46" fmla="*/ 2869788 h 5649218"/>
              <a:gd name="connsiteX47" fmla="*/ 6564167 w 8636594"/>
              <a:gd name="connsiteY47" fmla="*/ 2696807 h 5649218"/>
              <a:gd name="connsiteX48" fmla="*/ 6976233 w 8636594"/>
              <a:gd name="connsiteY48" fmla="*/ 2045274 h 5649218"/>
              <a:gd name="connsiteX49" fmla="*/ 7086755 w 8636594"/>
              <a:gd name="connsiteY49" fmla="*/ 1872743 h 5649218"/>
              <a:gd name="connsiteX50" fmla="*/ 7170279 w 8636594"/>
              <a:gd name="connsiteY50" fmla="*/ 1744202 h 5649218"/>
              <a:gd name="connsiteX51" fmla="*/ 7226351 w 8636594"/>
              <a:gd name="connsiteY51" fmla="*/ 1659017 h 5649218"/>
              <a:gd name="connsiteX52" fmla="*/ 7282789 w 8636594"/>
              <a:gd name="connsiteY52" fmla="*/ 1574303 h 5649218"/>
              <a:gd name="connsiteX53" fmla="*/ 7339643 w 8636594"/>
              <a:gd name="connsiteY53" fmla="*/ 1490113 h 5649218"/>
              <a:gd name="connsiteX54" fmla="*/ 7396957 w 8636594"/>
              <a:gd name="connsiteY54" fmla="*/ 1406503 h 5649218"/>
              <a:gd name="connsiteX55" fmla="*/ 7454781 w 8636594"/>
              <a:gd name="connsiteY55" fmla="*/ 1323526 h 5649218"/>
              <a:gd name="connsiteX56" fmla="*/ 7513161 w 8636594"/>
              <a:gd name="connsiteY56" fmla="*/ 1241237 h 5649218"/>
              <a:gd name="connsiteX57" fmla="*/ 7572144 w 8636594"/>
              <a:gd name="connsiteY57" fmla="*/ 1159689 h 5649218"/>
              <a:gd name="connsiteX58" fmla="*/ 7601877 w 8636594"/>
              <a:gd name="connsiteY58" fmla="*/ 1119210 h 5649218"/>
              <a:gd name="connsiteX59" fmla="*/ 7631779 w 8636594"/>
              <a:gd name="connsiteY59" fmla="*/ 1078937 h 5649218"/>
              <a:gd name="connsiteX60" fmla="*/ 7661855 w 8636594"/>
              <a:gd name="connsiteY60" fmla="*/ 1038876 h 5649218"/>
              <a:gd name="connsiteX61" fmla="*/ 7692111 w 8636594"/>
              <a:gd name="connsiteY61" fmla="*/ 999035 h 5649218"/>
              <a:gd name="connsiteX62" fmla="*/ 7722554 w 8636594"/>
              <a:gd name="connsiteY62" fmla="*/ 959419 h 5649218"/>
              <a:gd name="connsiteX63" fmla="*/ 7753190 w 8636594"/>
              <a:gd name="connsiteY63" fmla="*/ 920037 h 5649218"/>
              <a:gd name="connsiteX64" fmla="*/ 7784023 w 8636594"/>
              <a:gd name="connsiteY64" fmla="*/ 880894 h 5649218"/>
              <a:gd name="connsiteX65" fmla="*/ 7815061 w 8636594"/>
              <a:gd name="connsiteY65" fmla="*/ 841997 h 5649218"/>
              <a:gd name="connsiteX66" fmla="*/ 7846308 w 8636594"/>
              <a:gd name="connsiteY66" fmla="*/ 803354 h 5649218"/>
              <a:gd name="connsiteX67" fmla="*/ 7877772 w 8636594"/>
              <a:gd name="connsiteY67" fmla="*/ 764970 h 5649218"/>
              <a:gd name="connsiteX68" fmla="*/ 7909458 w 8636594"/>
              <a:gd name="connsiteY68" fmla="*/ 726853 h 5649218"/>
              <a:gd name="connsiteX69" fmla="*/ 7941371 w 8636594"/>
              <a:gd name="connsiteY69" fmla="*/ 689010 h 5649218"/>
              <a:gd name="connsiteX70" fmla="*/ 7973518 w 8636594"/>
              <a:gd name="connsiteY70" fmla="*/ 651447 h 5649218"/>
              <a:gd name="connsiteX71" fmla="*/ 8005905 w 8636594"/>
              <a:gd name="connsiteY71" fmla="*/ 614171 h 5649218"/>
              <a:gd name="connsiteX72" fmla="*/ 8038538 w 8636594"/>
              <a:gd name="connsiteY72" fmla="*/ 577189 h 5649218"/>
              <a:gd name="connsiteX73" fmla="*/ 8071421 w 8636594"/>
              <a:gd name="connsiteY73" fmla="*/ 540507 h 5649218"/>
              <a:gd name="connsiteX74" fmla="*/ 8104563 w 8636594"/>
              <a:gd name="connsiteY74" fmla="*/ 504132 h 5649218"/>
              <a:gd name="connsiteX75" fmla="*/ 8137967 w 8636594"/>
              <a:gd name="connsiteY75" fmla="*/ 468072 h 5649218"/>
              <a:gd name="connsiteX76" fmla="*/ 8171641 w 8636594"/>
              <a:gd name="connsiteY76" fmla="*/ 432332 h 5649218"/>
              <a:gd name="connsiteX77" fmla="*/ 8205590 w 8636594"/>
              <a:gd name="connsiteY77" fmla="*/ 396920 h 5649218"/>
              <a:gd name="connsiteX78" fmla="*/ 8239820 w 8636594"/>
              <a:gd name="connsiteY78" fmla="*/ 361843 h 5649218"/>
              <a:gd name="connsiteX79" fmla="*/ 8274337 w 8636594"/>
              <a:gd name="connsiteY79" fmla="*/ 327107 h 5649218"/>
              <a:gd name="connsiteX80" fmla="*/ 8309147 w 8636594"/>
              <a:gd name="connsiteY80" fmla="*/ 292718 h 5649218"/>
              <a:gd name="connsiteX81" fmla="*/ 8344256 w 8636594"/>
              <a:gd name="connsiteY81" fmla="*/ 258685 h 5649218"/>
              <a:gd name="connsiteX82" fmla="*/ 8379669 w 8636594"/>
              <a:gd name="connsiteY82" fmla="*/ 225013 h 5649218"/>
              <a:gd name="connsiteX83" fmla="*/ 8415394 w 8636594"/>
              <a:gd name="connsiteY83" fmla="*/ 191709 h 5649218"/>
              <a:gd name="connsiteX84" fmla="*/ 8451434 w 8636594"/>
              <a:gd name="connsiteY84" fmla="*/ 158780 h 5649218"/>
              <a:gd name="connsiteX85" fmla="*/ 8487798 w 8636594"/>
              <a:gd name="connsiteY85" fmla="*/ 126233 h 5649218"/>
              <a:gd name="connsiteX86" fmla="*/ 8524489 w 8636594"/>
              <a:gd name="connsiteY86" fmla="*/ 94075 h 5649218"/>
              <a:gd name="connsiteX87" fmla="*/ 8561515 w 8636594"/>
              <a:gd name="connsiteY87" fmla="*/ 62312 h 5649218"/>
              <a:gd name="connsiteX88" fmla="*/ 8598881 w 8636594"/>
              <a:gd name="connsiteY88" fmla="*/ 30951 h 5649218"/>
              <a:gd name="connsiteX89" fmla="*/ 8636594 w 8636594"/>
              <a:gd name="connsiteY89" fmla="*/ 0 h 5649218"/>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425162 w 8636594"/>
              <a:gd name="connsiteY4" fmla="*/ 5593409 h 5649218"/>
              <a:gd name="connsiteX5" fmla="*/ 4458281 w 8636594"/>
              <a:gd name="connsiteY5" fmla="*/ 5565111 h 5649218"/>
              <a:gd name="connsiteX6" fmla="*/ 4491053 w 8636594"/>
              <a:gd name="connsiteY6" fmla="*/ 5536556 h 5649218"/>
              <a:gd name="connsiteX7" fmla="*/ 4523484 w 8636594"/>
              <a:gd name="connsiteY7" fmla="*/ 5507747 h 5649218"/>
              <a:gd name="connsiteX8" fmla="*/ 4555580 w 8636594"/>
              <a:gd name="connsiteY8" fmla="*/ 5478687 h 5649218"/>
              <a:gd name="connsiteX9" fmla="*/ 4587347 w 8636594"/>
              <a:gd name="connsiteY9" fmla="*/ 5449380 h 5649218"/>
              <a:gd name="connsiteX10" fmla="*/ 4618793 w 8636594"/>
              <a:gd name="connsiteY10" fmla="*/ 5419830 h 5649218"/>
              <a:gd name="connsiteX11" fmla="*/ 4649922 w 8636594"/>
              <a:gd name="connsiteY11" fmla="*/ 5390040 h 5649218"/>
              <a:gd name="connsiteX12" fmla="*/ 4680742 w 8636594"/>
              <a:gd name="connsiteY12" fmla="*/ 5360014 h 5649218"/>
              <a:gd name="connsiteX13" fmla="*/ 4711259 w 8636594"/>
              <a:gd name="connsiteY13" fmla="*/ 5329755 h 5649218"/>
              <a:gd name="connsiteX14" fmla="*/ 4741478 w 8636594"/>
              <a:gd name="connsiteY14" fmla="*/ 5299266 h 5649218"/>
              <a:gd name="connsiteX15" fmla="*/ 4771408 w 8636594"/>
              <a:gd name="connsiteY15" fmla="*/ 5268551 h 5649218"/>
              <a:gd name="connsiteX16" fmla="*/ 4801053 w 8636594"/>
              <a:gd name="connsiteY16" fmla="*/ 5237614 h 5649218"/>
              <a:gd name="connsiteX17" fmla="*/ 4830420 w 8636594"/>
              <a:gd name="connsiteY17" fmla="*/ 5206458 h 5649218"/>
              <a:gd name="connsiteX18" fmla="*/ 4859516 w 8636594"/>
              <a:gd name="connsiteY18" fmla="*/ 5175087 h 5649218"/>
              <a:gd name="connsiteX19" fmla="*/ 4888347 w 8636594"/>
              <a:gd name="connsiteY19" fmla="*/ 5143504 h 5649218"/>
              <a:gd name="connsiteX20" fmla="*/ 4916919 w 8636594"/>
              <a:gd name="connsiteY20" fmla="*/ 5111713 h 5649218"/>
              <a:gd name="connsiteX21" fmla="*/ 4945238 w 8636594"/>
              <a:gd name="connsiteY21" fmla="*/ 5079717 h 5649218"/>
              <a:gd name="connsiteX22" fmla="*/ 4973311 w 8636594"/>
              <a:gd name="connsiteY22" fmla="*/ 5047519 h 5649218"/>
              <a:gd name="connsiteX23" fmla="*/ 5001145 w 8636594"/>
              <a:gd name="connsiteY23" fmla="*/ 5015124 h 5649218"/>
              <a:gd name="connsiteX24" fmla="*/ 5028745 w 8636594"/>
              <a:gd name="connsiteY24" fmla="*/ 4982535 h 5649218"/>
              <a:gd name="connsiteX25" fmla="*/ 5056117 w 8636594"/>
              <a:gd name="connsiteY25" fmla="*/ 4949755 h 5649218"/>
              <a:gd name="connsiteX26" fmla="*/ 5083269 w 8636594"/>
              <a:gd name="connsiteY26" fmla="*/ 4916787 h 5649218"/>
              <a:gd name="connsiteX27" fmla="*/ 5110207 w 8636594"/>
              <a:gd name="connsiteY27" fmla="*/ 4883636 h 5649218"/>
              <a:gd name="connsiteX28" fmla="*/ 5136937 w 8636594"/>
              <a:gd name="connsiteY28" fmla="*/ 4850305 h 5649218"/>
              <a:gd name="connsiteX29" fmla="*/ 5163464 w 8636594"/>
              <a:gd name="connsiteY29" fmla="*/ 4816797 h 5649218"/>
              <a:gd name="connsiteX30" fmla="*/ 5215940 w 8636594"/>
              <a:gd name="connsiteY30" fmla="*/ 4749265 h 5649218"/>
              <a:gd name="connsiteX31" fmla="*/ 5267684 w 8636594"/>
              <a:gd name="connsiteY31" fmla="*/ 4681068 h 5649218"/>
              <a:gd name="connsiteX32" fmla="*/ 5318748 w 8636594"/>
              <a:gd name="connsiteY32" fmla="*/ 4612234 h 5649218"/>
              <a:gd name="connsiteX33" fmla="*/ 5369182 w 8636594"/>
              <a:gd name="connsiteY33" fmla="*/ 4542793 h 5649218"/>
              <a:gd name="connsiteX34" fmla="*/ 5419038 w 8636594"/>
              <a:gd name="connsiteY34" fmla="*/ 4472771 h 5649218"/>
              <a:gd name="connsiteX35" fmla="*/ 5468365 w 8636594"/>
              <a:gd name="connsiteY35" fmla="*/ 4402196 h 5649218"/>
              <a:gd name="connsiteX36" fmla="*/ 5517215 w 8636594"/>
              <a:gd name="connsiteY36" fmla="*/ 4331098 h 5649218"/>
              <a:gd name="connsiteX37" fmla="*/ 5565637 w 8636594"/>
              <a:gd name="connsiteY37" fmla="*/ 4259503 h 5649218"/>
              <a:gd name="connsiteX38" fmla="*/ 5613684 w 8636594"/>
              <a:gd name="connsiteY38" fmla="*/ 4187441 h 5649218"/>
              <a:gd name="connsiteX39" fmla="*/ 5685160 w 8636594"/>
              <a:gd name="connsiteY39" fmla="*/ 4078531 h 5649218"/>
              <a:gd name="connsiteX40" fmla="*/ 5756074 w 8636594"/>
              <a:gd name="connsiteY40" fmla="*/ 3968727 h 5649218"/>
              <a:gd name="connsiteX41" fmla="*/ 5873483 w 8636594"/>
              <a:gd name="connsiteY41" fmla="*/ 3783989 h 5649218"/>
              <a:gd name="connsiteX42" fmla="*/ 6203209 w 8636594"/>
              <a:gd name="connsiteY42" fmla="*/ 3258640 h 5649218"/>
              <a:gd name="connsiteX43" fmla="*/ 6299430 w 8636594"/>
              <a:gd name="connsiteY43" fmla="*/ 3107321 h 5649218"/>
              <a:gd name="connsiteX44" fmla="*/ 6372650 w 8636594"/>
              <a:gd name="connsiteY44" fmla="*/ 2993735 h 5649218"/>
              <a:gd name="connsiteX45" fmla="*/ 6453197 w 8636594"/>
              <a:gd name="connsiteY45" fmla="*/ 2869788 h 5649218"/>
              <a:gd name="connsiteX46" fmla="*/ 6564167 w 8636594"/>
              <a:gd name="connsiteY46" fmla="*/ 2696807 h 5649218"/>
              <a:gd name="connsiteX47" fmla="*/ 6976233 w 8636594"/>
              <a:gd name="connsiteY47" fmla="*/ 2045274 h 5649218"/>
              <a:gd name="connsiteX48" fmla="*/ 7086755 w 8636594"/>
              <a:gd name="connsiteY48" fmla="*/ 1872743 h 5649218"/>
              <a:gd name="connsiteX49" fmla="*/ 7170279 w 8636594"/>
              <a:gd name="connsiteY49" fmla="*/ 1744202 h 5649218"/>
              <a:gd name="connsiteX50" fmla="*/ 7226351 w 8636594"/>
              <a:gd name="connsiteY50" fmla="*/ 1659017 h 5649218"/>
              <a:gd name="connsiteX51" fmla="*/ 7282789 w 8636594"/>
              <a:gd name="connsiteY51" fmla="*/ 1574303 h 5649218"/>
              <a:gd name="connsiteX52" fmla="*/ 7339643 w 8636594"/>
              <a:gd name="connsiteY52" fmla="*/ 1490113 h 5649218"/>
              <a:gd name="connsiteX53" fmla="*/ 7396957 w 8636594"/>
              <a:gd name="connsiteY53" fmla="*/ 1406503 h 5649218"/>
              <a:gd name="connsiteX54" fmla="*/ 7454781 w 8636594"/>
              <a:gd name="connsiteY54" fmla="*/ 1323526 h 5649218"/>
              <a:gd name="connsiteX55" fmla="*/ 7513161 w 8636594"/>
              <a:gd name="connsiteY55" fmla="*/ 1241237 h 5649218"/>
              <a:gd name="connsiteX56" fmla="*/ 7572144 w 8636594"/>
              <a:gd name="connsiteY56" fmla="*/ 1159689 h 5649218"/>
              <a:gd name="connsiteX57" fmla="*/ 7601877 w 8636594"/>
              <a:gd name="connsiteY57" fmla="*/ 1119210 h 5649218"/>
              <a:gd name="connsiteX58" fmla="*/ 7631779 w 8636594"/>
              <a:gd name="connsiteY58" fmla="*/ 1078937 h 5649218"/>
              <a:gd name="connsiteX59" fmla="*/ 7661855 w 8636594"/>
              <a:gd name="connsiteY59" fmla="*/ 1038876 h 5649218"/>
              <a:gd name="connsiteX60" fmla="*/ 7692111 w 8636594"/>
              <a:gd name="connsiteY60" fmla="*/ 999035 h 5649218"/>
              <a:gd name="connsiteX61" fmla="*/ 7722554 w 8636594"/>
              <a:gd name="connsiteY61" fmla="*/ 959419 h 5649218"/>
              <a:gd name="connsiteX62" fmla="*/ 7753190 w 8636594"/>
              <a:gd name="connsiteY62" fmla="*/ 920037 h 5649218"/>
              <a:gd name="connsiteX63" fmla="*/ 7784023 w 8636594"/>
              <a:gd name="connsiteY63" fmla="*/ 880894 h 5649218"/>
              <a:gd name="connsiteX64" fmla="*/ 7815061 w 8636594"/>
              <a:gd name="connsiteY64" fmla="*/ 841997 h 5649218"/>
              <a:gd name="connsiteX65" fmla="*/ 7846308 w 8636594"/>
              <a:gd name="connsiteY65" fmla="*/ 803354 h 5649218"/>
              <a:gd name="connsiteX66" fmla="*/ 7877772 w 8636594"/>
              <a:gd name="connsiteY66" fmla="*/ 764970 h 5649218"/>
              <a:gd name="connsiteX67" fmla="*/ 7909458 w 8636594"/>
              <a:gd name="connsiteY67" fmla="*/ 726853 h 5649218"/>
              <a:gd name="connsiteX68" fmla="*/ 7941371 w 8636594"/>
              <a:gd name="connsiteY68" fmla="*/ 689010 h 5649218"/>
              <a:gd name="connsiteX69" fmla="*/ 7973518 w 8636594"/>
              <a:gd name="connsiteY69" fmla="*/ 651447 h 5649218"/>
              <a:gd name="connsiteX70" fmla="*/ 8005905 w 8636594"/>
              <a:gd name="connsiteY70" fmla="*/ 614171 h 5649218"/>
              <a:gd name="connsiteX71" fmla="*/ 8038538 w 8636594"/>
              <a:gd name="connsiteY71" fmla="*/ 577189 h 5649218"/>
              <a:gd name="connsiteX72" fmla="*/ 8071421 w 8636594"/>
              <a:gd name="connsiteY72" fmla="*/ 540507 h 5649218"/>
              <a:gd name="connsiteX73" fmla="*/ 8104563 w 8636594"/>
              <a:gd name="connsiteY73" fmla="*/ 504132 h 5649218"/>
              <a:gd name="connsiteX74" fmla="*/ 8137967 w 8636594"/>
              <a:gd name="connsiteY74" fmla="*/ 468072 h 5649218"/>
              <a:gd name="connsiteX75" fmla="*/ 8171641 w 8636594"/>
              <a:gd name="connsiteY75" fmla="*/ 432332 h 5649218"/>
              <a:gd name="connsiteX76" fmla="*/ 8205590 w 8636594"/>
              <a:gd name="connsiteY76" fmla="*/ 396920 h 5649218"/>
              <a:gd name="connsiteX77" fmla="*/ 8239820 w 8636594"/>
              <a:gd name="connsiteY77" fmla="*/ 361843 h 5649218"/>
              <a:gd name="connsiteX78" fmla="*/ 8274337 w 8636594"/>
              <a:gd name="connsiteY78" fmla="*/ 327107 h 5649218"/>
              <a:gd name="connsiteX79" fmla="*/ 8309147 w 8636594"/>
              <a:gd name="connsiteY79" fmla="*/ 292718 h 5649218"/>
              <a:gd name="connsiteX80" fmla="*/ 8344256 w 8636594"/>
              <a:gd name="connsiteY80" fmla="*/ 258685 h 5649218"/>
              <a:gd name="connsiteX81" fmla="*/ 8379669 w 8636594"/>
              <a:gd name="connsiteY81" fmla="*/ 225013 h 5649218"/>
              <a:gd name="connsiteX82" fmla="*/ 8415394 w 8636594"/>
              <a:gd name="connsiteY82" fmla="*/ 191709 h 5649218"/>
              <a:gd name="connsiteX83" fmla="*/ 8451434 w 8636594"/>
              <a:gd name="connsiteY83" fmla="*/ 158780 h 5649218"/>
              <a:gd name="connsiteX84" fmla="*/ 8487798 w 8636594"/>
              <a:gd name="connsiteY84" fmla="*/ 126233 h 5649218"/>
              <a:gd name="connsiteX85" fmla="*/ 8524489 w 8636594"/>
              <a:gd name="connsiteY85" fmla="*/ 94075 h 5649218"/>
              <a:gd name="connsiteX86" fmla="*/ 8561515 w 8636594"/>
              <a:gd name="connsiteY86" fmla="*/ 62312 h 5649218"/>
              <a:gd name="connsiteX87" fmla="*/ 8598881 w 8636594"/>
              <a:gd name="connsiteY87" fmla="*/ 30951 h 5649218"/>
              <a:gd name="connsiteX88" fmla="*/ 8636594 w 8636594"/>
              <a:gd name="connsiteY88" fmla="*/ 0 h 5649218"/>
              <a:gd name="connsiteX0" fmla="*/ 8636594 w 8636594"/>
              <a:gd name="connsiteY0" fmla="*/ 0 h 5593409"/>
              <a:gd name="connsiteX1" fmla="*/ 5293 w 8636594"/>
              <a:gd name="connsiteY1" fmla="*/ 0 h 5593409"/>
              <a:gd name="connsiteX2" fmla="*/ 0 w 8636594"/>
              <a:gd name="connsiteY2" fmla="*/ 5587843 h 5593409"/>
              <a:gd name="connsiteX3" fmla="*/ 4425162 w 8636594"/>
              <a:gd name="connsiteY3" fmla="*/ 5593409 h 5593409"/>
              <a:gd name="connsiteX4" fmla="*/ 4458281 w 8636594"/>
              <a:gd name="connsiteY4" fmla="*/ 5565111 h 5593409"/>
              <a:gd name="connsiteX5" fmla="*/ 4491053 w 8636594"/>
              <a:gd name="connsiteY5" fmla="*/ 5536556 h 5593409"/>
              <a:gd name="connsiteX6" fmla="*/ 4523484 w 8636594"/>
              <a:gd name="connsiteY6" fmla="*/ 5507747 h 5593409"/>
              <a:gd name="connsiteX7" fmla="*/ 4555580 w 8636594"/>
              <a:gd name="connsiteY7" fmla="*/ 5478687 h 5593409"/>
              <a:gd name="connsiteX8" fmla="*/ 4587347 w 8636594"/>
              <a:gd name="connsiteY8" fmla="*/ 5449380 h 5593409"/>
              <a:gd name="connsiteX9" fmla="*/ 4618793 w 8636594"/>
              <a:gd name="connsiteY9" fmla="*/ 5419830 h 5593409"/>
              <a:gd name="connsiteX10" fmla="*/ 4649922 w 8636594"/>
              <a:gd name="connsiteY10" fmla="*/ 5390040 h 5593409"/>
              <a:gd name="connsiteX11" fmla="*/ 4680742 w 8636594"/>
              <a:gd name="connsiteY11" fmla="*/ 5360014 h 5593409"/>
              <a:gd name="connsiteX12" fmla="*/ 4711259 w 8636594"/>
              <a:gd name="connsiteY12" fmla="*/ 5329755 h 5593409"/>
              <a:gd name="connsiteX13" fmla="*/ 4741478 w 8636594"/>
              <a:gd name="connsiteY13" fmla="*/ 5299266 h 5593409"/>
              <a:gd name="connsiteX14" fmla="*/ 4771408 w 8636594"/>
              <a:gd name="connsiteY14" fmla="*/ 5268551 h 5593409"/>
              <a:gd name="connsiteX15" fmla="*/ 4801053 w 8636594"/>
              <a:gd name="connsiteY15" fmla="*/ 5237614 h 5593409"/>
              <a:gd name="connsiteX16" fmla="*/ 4830420 w 8636594"/>
              <a:gd name="connsiteY16" fmla="*/ 5206458 h 5593409"/>
              <a:gd name="connsiteX17" fmla="*/ 4859516 w 8636594"/>
              <a:gd name="connsiteY17" fmla="*/ 5175087 h 5593409"/>
              <a:gd name="connsiteX18" fmla="*/ 4888347 w 8636594"/>
              <a:gd name="connsiteY18" fmla="*/ 5143504 h 5593409"/>
              <a:gd name="connsiteX19" fmla="*/ 4916919 w 8636594"/>
              <a:gd name="connsiteY19" fmla="*/ 5111713 h 5593409"/>
              <a:gd name="connsiteX20" fmla="*/ 4945238 w 8636594"/>
              <a:gd name="connsiteY20" fmla="*/ 5079717 h 5593409"/>
              <a:gd name="connsiteX21" fmla="*/ 4973311 w 8636594"/>
              <a:gd name="connsiteY21" fmla="*/ 5047519 h 5593409"/>
              <a:gd name="connsiteX22" fmla="*/ 5001145 w 8636594"/>
              <a:gd name="connsiteY22" fmla="*/ 5015124 h 5593409"/>
              <a:gd name="connsiteX23" fmla="*/ 5028745 w 8636594"/>
              <a:gd name="connsiteY23" fmla="*/ 4982535 h 5593409"/>
              <a:gd name="connsiteX24" fmla="*/ 5056117 w 8636594"/>
              <a:gd name="connsiteY24" fmla="*/ 4949755 h 5593409"/>
              <a:gd name="connsiteX25" fmla="*/ 5083269 w 8636594"/>
              <a:gd name="connsiteY25" fmla="*/ 4916787 h 5593409"/>
              <a:gd name="connsiteX26" fmla="*/ 5110207 w 8636594"/>
              <a:gd name="connsiteY26" fmla="*/ 4883636 h 5593409"/>
              <a:gd name="connsiteX27" fmla="*/ 5136937 w 8636594"/>
              <a:gd name="connsiteY27" fmla="*/ 4850305 h 5593409"/>
              <a:gd name="connsiteX28" fmla="*/ 5163464 w 8636594"/>
              <a:gd name="connsiteY28" fmla="*/ 4816797 h 5593409"/>
              <a:gd name="connsiteX29" fmla="*/ 5215940 w 8636594"/>
              <a:gd name="connsiteY29" fmla="*/ 4749265 h 5593409"/>
              <a:gd name="connsiteX30" fmla="*/ 5267684 w 8636594"/>
              <a:gd name="connsiteY30" fmla="*/ 4681068 h 5593409"/>
              <a:gd name="connsiteX31" fmla="*/ 5318748 w 8636594"/>
              <a:gd name="connsiteY31" fmla="*/ 4612234 h 5593409"/>
              <a:gd name="connsiteX32" fmla="*/ 5369182 w 8636594"/>
              <a:gd name="connsiteY32" fmla="*/ 4542793 h 5593409"/>
              <a:gd name="connsiteX33" fmla="*/ 5419038 w 8636594"/>
              <a:gd name="connsiteY33" fmla="*/ 4472771 h 5593409"/>
              <a:gd name="connsiteX34" fmla="*/ 5468365 w 8636594"/>
              <a:gd name="connsiteY34" fmla="*/ 4402196 h 5593409"/>
              <a:gd name="connsiteX35" fmla="*/ 5517215 w 8636594"/>
              <a:gd name="connsiteY35" fmla="*/ 4331098 h 5593409"/>
              <a:gd name="connsiteX36" fmla="*/ 5565637 w 8636594"/>
              <a:gd name="connsiteY36" fmla="*/ 4259503 h 5593409"/>
              <a:gd name="connsiteX37" fmla="*/ 5613684 w 8636594"/>
              <a:gd name="connsiteY37" fmla="*/ 4187441 h 5593409"/>
              <a:gd name="connsiteX38" fmla="*/ 5685160 w 8636594"/>
              <a:gd name="connsiteY38" fmla="*/ 4078531 h 5593409"/>
              <a:gd name="connsiteX39" fmla="*/ 5756074 w 8636594"/>
              <a:gd name="connsiteY39" fmla="*/ 3968727 h 5593409"/>
              <a:gd name="connsiteX40" fmla="*/ 5873483 w 8636594"/>
              <a:gd name="connsiteY40" fmla="*/ 3783989 h 5593409"/>
              <a:gd name="connsiteX41" fmla="*/ 6203209 w 8636594"/>
              <a:gd name="connsiteY41" fmla="*/ 3258640 h 5593409"/>
              <a:gd name="connsiteX42" fmla="*/ 6299430 w 8636594"/>
              <a:gd name="connsiteY42" fmla="*/ 3107321 h 5593409"/>
              <a:gd name="connsiteX43" fmla="*/ 6372650 w 8636594"/>
              <a:gd name="connsiteY43" fmla="*/ 2993735 h 5593409"/>
              <a:gd name="connsiteX44" fmla="*/ 6453197 w 8636594"/>
              <a:gd name="connsiteY44" fmla="*/ 2869788 h 5593409"/>
              <a:gd name="connsiteX45" fmla="*/ 6564167 w 8636594"/>
              <a:gd name="connsiteY45" fmla="*/ 2696807 h 5593409"/>
              <a:gd name="connsiteX46" fmla="*/ 6976233 w 8636594"/>
              <a:gd name="connsiteY46" fmla="*/ 2045274 h 5593409"/>
              <a:gd name="connsiteX47" fmla="*/ 7086755 w 8636594"/>
              <a:gd name="connsiteY47" fmla="*/ 1872743 h 5593409"/>
              <a:gd name="connsiteX48" fmla="*/ 7170279 w 8636594"/>
              <a:gd name="connsiteY48" fmla="*/ 1744202 h 5593409"/>
              <a:gd name="connsiteX49" fmla="*/ 7226351 w 8636594"/>
              <a:gd name="connsiteY49" fmla="*/ 1659017 h 5593409"/>
              <a:gd name="connsiteX50" fmla="*/ 7282789 w 8636594"/>
              <a:gd name="connsiteY50" fmla="*/ 1574303 h 5593409"/>
              <a:gd name="connsiteX51" fmla="*/ 7339643 w 8636594"/>
              <a:gd name="connsiteY51" fmla="*/ 1490113 h 5593409"/>
              <a:gd name="connsiteX52" fmla="*/ 7396957 w 8636594"/>
              <a:gd name="connsiteY52" fmla="*/ 1406503 h 5593409"/>
              <a:gd name="connsiteX53" fmla="*/ 7454781 w 8636594"/>
              <a:gd name="connsiteY53" fmla="*/ 1323526 h 5593409"/>
              <a:gd name="connsiteX54" fmla="*/ 7513161 w 8636594"/>
              <a:gd name="connsiteY54" fmla="*/ 1241237 h 5593409"/>
              <a:gd name="connsiteX55" fmla="*/ 7572144 w 8636594"/>
              <a:gd name="connsiteY55" fmla="*/ 1159689 h 5593409"/>
              <a:gd name="connsiteX56" fmla="*/ 7601877 w 8636594"/>
              <a:gd name="connsiteY56" fmla="*/ 1119210 h 5593409"/>
              <a:gd name="connsiteX57" fmla="*/ 7631779 w 8636594"/>
              <a:gd name="connsiteY57" fmla="*/ 1078937 h 5593409"/>
              <a:gd name="connsiteX58" fmla="*/ 7661855 w 8636594"/>
              <a:gd name="connsiteY58" fmla="*/ 1038876 h 5593409"/>
              <a:gd name="connsiteX59" fmla="*/ 7692111 w 8636594"/>
              <a:gd name="connsiteY59" fmla="*/ 999035 h 5593409"/>
              <a:gd name="connsiteX60" fmla="*/ 7722554 w 8636594"/>
              <a:gd name="connsiteY60" fmla="*/ 959419 h 5593409"/>
              <a:gd name="connsiteX61" fmla="*/ 7753190 w 8636594"/>
              <a:gd name="connsiteY61" fmla="*/ 920037 h 5593409"/>
              <a:gd name="connsiteX62" fmla="*/ 7784023 w 8636594"/>
              <a:gd name="connsiteY62" fmla="*/ 880894 h 5593409"/>
              <a:gd name="connsiteX63" fmla="*/ 7815061 w 8636594"/>
              <a:gd name="connsiteY63" fmla="*/ 841997 h 5593409"/>
              <a:gd name="connsiteX64" fmla="*/ 7846308 w 8636594"/>
              <a:gd name="connsiteY64" fmla="*/ 803354 h 5593409"/>
              <a:gd name="connsiteX65" fmla="*/ 7877772 w 8636594"/>
              <a:gd name="connsiteY65" fmla="*/ 764970 h 5593409"/>
              <a:gd name="connsiteX66" fmla="*/ 7909458 w 8636594"/>
              <a:gd name="connsiteY66" fmla="*/ 726853 h 5593409"/>
              <a:gd name="connsiteX67" fmla="*/ 7941371 w 8636594"/>
              <a:gd name="connsiteY67" fmla="*/ 689010 h 5593409"/>
              <a:gd name="connsiteX68" fmla="*/ 7973518 w 8636594"/>
              <a:gd name="connsiteY68" fmla="*/ 651447 h 5593409"/>
              <a:gd name="connsiteX69" fmla="*/ 8005905 w 8636594"/>
              <a:gd name="connsiteY69" fmla="*/ 614171 h 5593409"/>
              <a:gd name="connsiteX70" fmla="*/ 8038538 w 8636594"/>
              <a:gd name="connsiteY70" fmla="*/ 577189 h 5593409"/>
              <a:gd name="connsiteX71" fmla="*/ 8071421 w 8636594"/>
              <a:gd name="connsiteY71" fmla="*/ 540507 h 5593409"/>
              <a:gd name="connsiteX72" fmla="*/ 8104563 w 8636594"/>
              <a:gd name="connsiteY72" fmla="*/ 504132 h 5593409"/>
              <a:gd name="connsiteX73" fmla="*/ 8137967 w 8636594"/>
              <a:gd name="connsiteY73" fmla="*/ 468072 h 5593409"/>
              <a:gd name="connsiteX74" fmla="*/ 8171641 w 8636594"/>
              <a:gd name="connsiteY74" fmla="*/ 432332 h 5593409"/>
              <a:gd name="connsiteX75" fmla="*/ 8205590 w 8636594"/>
              <a:gd name="connsiteY75" fmla="*/ 396920 h 5593409"/>
              <a:gd name="connsiteX76" fmla="*/ 8239820 w 8636594"/>
              <a:gd name="connsiteY76" fmla="*/ 361843 h 5593409"/>
              <a:gd name="connsiteX77" fmla="*/ 8274337 w 8636594"/>
              <a:gd name="connsiteY77" fmla="*/ 327107 h 5593409"/>
              <a:gd name="connsiteX78" fmla="*/ 8309147 w 8636594"/>
              <a:gd name="connsiteY78" fmla="*/ 292718 h 5593409"/>
              <a:gd name="connsiteX79" fmla="*/ 8344256 w 8636594"/>
              <a:gd name="connsiteY79" fmla="*/ 258685 h 5593409"/>
              <a:gd name="connsiteX80" fmla="*/ 8379669 w 8636594"/>
              <a:gd name="connsiteY80" fmla="*/ 225013 h 5593409"/>
              <a:gd name="connsiteX81" fmla="*/ 8415394 w 8636594"/>
              <a:gd name="connsiteY81" fmla="*/ 191709 h 5593409"/>
              <a:gd name="connsiteX82" fmla="*/ 8451434 w 8636594"/>
              <a:gd name="connsiteY82" fmla="*/ 158780 h 5593409"/>
              <a:gd name="connsiteX83" fmla="*/ 8487798 w 8636594"/>
              <a:gd name="connsiteY83" fmla="*/ 126233 h 5593409"/>
              <a:gd name="connsiteX84" fmla="*/ 8524489 w 8636594"/>
              <a:gd name="connsiteY84" fmla="*/ 94075 h 5593409"/>
              <a:gd name="connsiteX85" fmla="*/ 8561515 w 8636594"/>
              <a:gd name="connsiteY85" fmla="*/ 62312 h 5593409"/>
              <a:gd name="connsiteX86" fmla="*/ 8598881 w 8636594"/>
              <a:gd name="connsiteY86" fmla="*/ 30951 h 5593409"/>
              <a:gd name="connsiteX87" fmla="*/ 8636594 w 8636594"/>
              <a:gd name="connsiteY87" fmla="*/ 0 h 5593409"/>
              <a:gd name="connsiteX0" fmla="*/ 8631811 w 8631811"/>
              <a:gd name="connsiteY0" fmla="*/ 0 h 5593409"/>
              <a:gd name="connsiteX1" fmla="*/ 510 w 8631811"/>
              <a:gd name="connsiteY1" fmla="*/ 0 h 5593409"/>
              <a:gd name="connsiteX2" fmla="*/ 510 w 8631811"/>
              <a:gd name="connsiteY2" fmla="*/ 5282464 h 5593409"/>
              <a:gd name="connsiteX3" fmla="*/ 4420379 w 8631811"/>
              <a:gd name="connsiteY3" fmla="*/ 5593409 h 5593409"/>
              <a:gd name="connsiteX4" fmla="*/ 4453498 w 8631811"/>
              <a:gd name="connsiteY4" fmla="*/ 5565111 h 5593409"/>
              <a:gd name="connsiteX5" fmla="*/ 4486270 w 8631811"/>
              <a:gd name="connsiteY5" fmla="*/ 5536556 h 5593409"/>
              <a:gd name="connsiteX6" fmla="*/ 4518701 w 8631811"/>
              <a:gd name="connsiteY6" fmla="*/ 5507747 h 5593409"/>
              <a:gd name="connsiteX7" fmla="*/ 4550797 w 8631811"/>
              <a:gd name="connsiteY7" fmla="*/ 5478687 h 5593409"/>
              <a:gd name="connsiteX8" fmla="*/ 4582564 w 8631811"/>
              <a:gd name="connsiteY8" fmla="*/ 5449380 h 5593409"/>
              <a:gd name="connsiteX9" fmla="*/ 4614010 w 8631811"/>
              <a:gd name="connsiteY9" fmla="*/ 5419830 h 5593409"/>
              <a:gd name="connsiteX10" fmla="*/ 4645139 w 8631811"/>
              <a:gd name="connsiteY10" fmla="*/ 5390040 h 5593409"/>
              <a:gd name="connsiteX11" fmla="*/ 4675959 w 8631811"/>
              <a:gd name="connsiteY11" fmla="*/ 5360014 h 5593409"/>
              <a:gd name="connsiteX12" fmla="*/ 4706476 w 8631811"/>
              <a:gd name="connsiteY12" fmla="*/ 5329755 h 5593409"/>
              <a:gd name="connsiteX13" fmla="*/ 4736695 w 8631811"/>
              <a:gd name="connsiteY13" fmla="*/ 5299266 h 5593409"/>
              <a:gd name="connsiteX14" fmla="*/ 4766625 w 8631811"/>
              <a:gd name="connsiteY14" fmla="*/ 5268551 h 5593409"/>
              <a:gd name="connsiteX15" fmla="*/ 4796270 w 8631811"/>
              <a:gd name="connsiteY15" fmla="*/ 5237614 h 5593409"/>
              <a:gd name="connsiteX16" fmla="*/ 4825637 w 8631811"/>
              <a:gd name="connsiteY16" fmla="*/ 5206458 h 5593409"/>
              <a:gd name="connsiteX17" fmla="*/ 4854733 w 8631811"/>
              <a:gd name="connsiteY17" fmla="*/ 5175087 h 5593409"/>
              <a:gd name="connsiteX18" fmla="*/ 4883564 w 8631811"/>
              <a:gd name="connsiteY18" fmla="*/ 5143504 h 5593409"/>
              <a:gd name="connsiteX19" fmla="*/ 4912136 w 8631811"/>
              <a:gd name="connsiteY19" fmla="*/ 5111713 h 5593409"/>
              <a:gd name="connsiteX20" fmla="*/ 4940455 w 8631811"/>
              <a:gd name="connsiteY20" fmla="*/ 5079717 h 5593409"/>
              <a:gd name="connsiteX21" fmla="*/ 4968528 w 8631811"/>
              <a:gd name="connsiteY21" fmla="*/ 5047519 h 5593409"/>
              <a:gd name="connsiteX22" fmla="*/ 4996362 w 8631811"/>
              <a:gd name="connsiteY22" fmla="*/ 5015124 h 5593409"/>
              <a:gd name="connsiteX23" fmla="*/ 5023962 w 8631811"/>
              <a:gd name="connsiteY23" fmla="*/ 4982535 h 5593409"/>
              <a:gd name="connsiteX24" fmla="*/ 5051334 w 8631811"/>
              <a:gd name="connsiteY24" fmla="*/ 4949755 h 5593409"/>
              <a:gd name="connsiteX25" fmla="*/ 5078486 w 8631811"/>
              <a:gd name="connsiteY25" fmla="*/ 4916787 h 5593409"/>
              <a:gd name="connsiteX26" fmla="*/ 5105424 w 8631811"/>
              <a:gd name="connsiteY26" fmla="*/ 4883636 h 5593409"/>
              <a:gd name="connsiteX27" fmla="*/ 5132154 w 8631811"/>
              <a:gd name="connsiteY27" fmla="*/ 4850305 h 5593409"/>
              <a:gd name="connsiteX28" fmla="*/ 5158681 w 8631811"/>
              <a:gd name="connsiteY28" fmla="*/ 4816797 h 5593409"/>
              <a:gd name="connsiteX29" fmla="*/ 5211157 w 8631811"/>
              <a:gd name="connsiteY29" fmla="*/ 4749265 h 5593409"/>
              <a:gd name="connsiteX30" fmla="*/ 5262901 w 8631811"/>
              <a:gd name="connsiteY30" fmla="*/ 4681068 h 5593409"/>
              <a:gd name="connsiteX31" fmla="*/ 5313965 w 8631811"/>
              <a:gd name="connsiteY31" fmla="*/ 4612234 h 5593409"/>
              <a:gd name="connsiteX32" fmla="*/ 5364399 w 8631811"/>
              <a:gd name="connsiteY32" fmla="*/ 4542793 h 5593409"/>
              <a:gd name="connsiteX33" fmla="*/ 5414255 w 8631811"/>
              <a:gd name="connsiteY33" fmla="*/ 4472771 h 5593409"/>
              <a:gd name="connsiteX34" fmla="*/ 5463582 w 8631811"/>
              <a:gd name="connsiteY34" fmla="*/ 4402196 h 5593409"/>
              <a:gd name="connsiteX35" fmla="*/ 5512432 w 8631811"/>
              <a:gd name="connsiteY35" fmla="*/ 4331098 h 5593409"/>
              <a:gd name="connsiteX36" fmla="*/ 5560854 w 8631811"/>
              <a:gd name="connsiteY36" fmla="*/ 4259503 h 5593409"/>
              <a:gd name="connsiteX37" fmla="*/ 5608901 w 8631811"/>
              <a:gd name="connsiteY37" fmla="*/ 4187441 h 5593409"/>
              <a:gd name="connsiteX38" fmla="*/ 5680377 w 8631811"/>
              <a:gd name="connsiteY38" fmla="*/ 4078531 h 5593409"/>
              <a:gd name="connsiteX39" fmla="*/ 5751291 w 8631811"/>
              <a:gd name="connsiteY39" fmla="*/ 3968727 h 5593409"/>
              <a:gd name="connsiteX40" fmla="*/ 5868700 w 8631811"/>
              <a:gd name="connsiteY40" fmla="*/ 3783989 h 5593409"/>
              <a:gd name="connsiteX41" fmla="*/ 6198426 w 8631811"/>
              <a:gd name="connsiteY41" fmla="*/ 3258640 h 5593409"/>
              <a:gd name="connsiteX42" fmla="*/ 6294647 w 8631811"/>
              <a:gd name="connsiteY42" fmla="*/ 3107321 h 5593409"/>
              <a:gd name="connsiteX43" fmla="*/ 6367867 w 8631811"/>
              <a:gd name="connsiteY43" fmla="*/ 2993735 h 5593409"/>
              <a:gd name="connsiteX44" fmla="*/ 6448414 w 8631811"/>
              <a:gd name="connsiteY44" fmla="*/ 2869788 h 5593409"/>
              <a:gd name="connsiteX45" fmla="*/ 6559384 w 8631811"/>
              <a:gd name="connsiteY45" fmla="*/ 2696807 h 5593409"/>
              <a:gd name="connsiteX46" fmla="*/ 6971450 w 8631811"/>
              <a:gd name="connsiteY46" fmla="*/ 2045274 h 5593409"/>
              <a:gd name="connsiteX47" fmla="*/ 7081972 w 8631811"/>
              <a:gd name="connsiteY47" fmla="*/ 1872743 h 5593409"/>
              <a:gd name="connsiteX48" fmla="*/ 7165496 w 8631811"/>
              <a:gd name="connsiteY48" fmla="*/ 1744202 h 5593409"/>
              <a:gd name="connsiteX49" fmla="*/ 7221568 w 8631811"/>
              <a:gd name="connsiteY49" fmla="*/ 1659017 h 5593409"/>
              <a:gd name="connsiteX50" fmla="*/ 7278006 w 8631811"/>
              <a:gd name="connsiteY50" fmla="*/ 1574303 h 5593409"/>
              <a:gd name="connsiteX51" fmla="*/ 7334860 w 8631811"/>
              <a:gd name="connsiteY51" fmla="*/ 1490113 h 5593409"/>
              <a:gd name="connsiteX52" fmla="*/ 7392174 w 8631811"/>
              <a:gd name="connsiteY52" fmla="*/ 1406503 h 5593409"/>
              <a:gd name="connsiteX53" fmla="*/ 7449998 w 8631811"/>
              <a:gd name="connsiteY53" fmla="*/ 1323526 h 5593409"/>
              <a:gd name="connsiteX54" fmla="*/ 7508378 w 8631811"/>
              <a:gd name="connsiteY54" fmla="*/ 1241237 h 5593409"/>
              <a:gd name="connsiteX55" fmla="*/ 7567361 w 8631811"/>
              <a:gd name="connsiteY55" fmla="*/ 1159689 h 5593409"/>
              <a:gd name="connsiteX56" fmla="*/ 7597094 w 8631811"/>
              <a:gd name="connsiteY56" fmla="*/ 1119210 h 5593409"/>
              <a:gd name="connsiteX57" fmla="*/ 7626996 w 8631811"/>
              <a:gd name="connsiteY57" fmla="*/ 1078937 h 5593409"/>
              <a:gd name="connsiteX58" fmla="*/ 7657072 w 8631811"/>
              <a:gd name="connsiteY58" fmla="*/ 1038876 h 5593409"/>
              <a:gd name="connsiteX59" fmla="*/ 7687328 w 8631811"/>
              <a:gd name="connsiteY59" fmla="*/ 999035 h 5593409"/>
              <a:gd name="connsiteX60" fmla="*/ 7717771 w 8631811"/>
              <a:gd name="connsiteY60" fmla="*/ 959419 h 5593409"/>
              <a:gd name="connsiteX61" fmla="*/ 7748407 w 8631811"/>
              <a:gd name="connsiteY61" fmla="*/ 920037 h 5593409"/>
              <a:gd name="connsiteX62" fmla="*/ 7779240 w 8631811"/>
              <a:gd name="connsiteY62" fmla="*/ 880894 h 5593409"/>
              <a:gd name="connsiteX63" fmla="*/ 7810278 w 8631811"/>
              <a:gd name="connsiteY63" fmla="*/ 841997 h 5593409"/>
              <a:gd name="connsiteX64" fmla="*/ 7841525 w 8631811"/>
              <a:gd name="connsiteY64" fmla="*/ 803354 h 5593409"/>
              <a:gd name="connsiteX65" fmla="*/ 7872989 w 8631811"/>
              <a:gd name="connsiteY65" fmla="*/ 764970 h 5593409"/>
              <a:gd name="connsiteX66" fmla="*/ 7904675 w 8631811"/>
              <a:gd name="connsiteY66" fmla="*/ 726853 h 5593409"/>
              <a:gd name="connsiteX67" fmla="*/ 7936588 w 8631811"/>
              <a:gd name="connsiteY67" fmla="*/ 689010 h 5593409"/>
              <a:gd name="connsiteX68" fmla="*/ 7968735 w 8631811"/>
              <a:gd name="connsiteY68" fmla="*/ 651447 h 5593409"/>
              <a:gd name="connsiteX69" fmla="*/ 8001122 w 8631811"/>
              <a:gd name="connsiteY69" fmla="*/ 614171 h 5593409"/>
              <a:gd name="connsiteX70" fmla="*/ 8033755 w 8631811"/>
              <a:gd name="connsiteY70" fmla="*/ 577189 h 5593409"/>
              <a:gd name="connsiteX71" fmla="*/ 8066638 w 8631811"/>
              <a:gd name="connsiteY71" fmla="*/ 540507 h 5593409"/>
              <a:gd name="connsiteX72" fmla="*/ 8099780 w 8631811"/>
              <a:gd name="connsiteY72" fmla="*/ 504132 h 5593409"/>
              <a:gd name="connsiteX73" fmla="*/ 8133184 w 8631811"/>
              <a:gd name="connsiteY73" fmla="*/ 468072 h 5593409"/>
              <a:gd name="connsiteX74" fmla="*/ 8166858 w 8631811"/>
              <a:gd name="connsiteY74" fmla="*/ 432332 h 5593409"/>
              <a:gd name="connsiteX75" fmla="*/ 8200807 w 8631811"/>
              <a:gd name="connsiteY75" fmla="*/ 396920 h 5593409"/>
              <a:gd name="connsiteX76" fmla="*/ 8235037 w 8631811"/>
              <a:gd name="connsiteY76" fmla="*/ 361843 h 5593409"/>
              <a:gd name="connsiteX77" fmla="*/ 8269554 w 8631811"/>
              <a:gd name="connsiteY77" fmla="*/ 327107 h 5593409"/>
              <a:gd name="connsiteX78" fmla="*/ 8304364 w 8631811"/>
              <a:gd name="connsiteY78" fmla="*/ 292718 h 5593409"/>
              <a:gd name="connsiteX79" fmla="*/ 8339473 w 8631811"/>
              <a:gd name="connsiteY79" fmla="*/ 258685 h 5593409"/>
              <a:gd name="connsiteX80" fmla="*/ 8374886 w 8631811"/>
              <a:gd name="connsiteY80" fmla="*/ 225013 h 5593409"/>
              <a:gd name="connsiteX81" fmla="*/ 8410611 w 8631811"/>
              <a:gd name="connsiteY81" fmla="*/ 191709 h 5593409"/>
              <a:gd name="connsiteX82" fmla="*/ 8446651 w 8631811"/>
              <a:gd name="connsiteY82" fmla="*/ 158780 h 5593409"/>
              <a:gd name="connsiteX83" fmla="*/ 8483015 w 8631811"/>
              <a:gd name="connsiteY83" fmla="*/ 126233 h 5593409"/>
              <a:gd name="connsiteX84" fmla="*/ 8519706 w 8631811"/>
              <a:gd name="connsiteY84" fmla="*/ 94075 h 5593409"/>
              <a:gd name="connsiteX85" fmla="*/ 8556732 w 8631811"/>
              <a:gd name="connsiteY85" fmla="*/ 62312 h 5593409"/>
              <a:gd name="connsiteX86" fmla="*/ 8594098 w 8631811"/>
              <a:gd name="connsiteY86" fmla="*/ 30951 h 5593409"/>
              <a:gd name="connsiteX87" fmla="*/ 8631811 w 8631811"/>
              <a:gd name="connsiteY87" fmla="*/ 0 h 5593409"/>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10058"/>
              <a:gd name="connsiteX1" fmla="*/ 510 w 8631811"/>
              <a:gd name="connsiteY1" fmla="*/ 0 h 5610058"/>
              <a:gd name="connsiteX2" fmla="*/ 510 w 8631811"/>
              <a:gd name="connsiteY2" fmla="*/ 5593952 h 5610058"/>
              <a:gd name="connsiteX3" fmla="*/ 4420379 w 8631811"/>
              <a:gd name="connsiteY3" fmla="*/ 5593409 h 5610058"/>
              <a:gd name="connsiteX4" fmla="*/ 4453498 w 8631811"/>
              <a:gd name="connsiteY4" fmla="*/ 5565111 h 5610058"/>
              <a:gd name="connsiteX5" fmla="*/ 4486270 w 8631811"/>
              <a:gd name="connsiteY5" fmla="*/ 5536556 h 5610058"/>
              <a:gd name="connsiteX6" fmla="*/ 4518701 w 8631811"/>
              <a:gd name="connsiteY6" fmla="*/ 5507747 h 5610058"/>
              <a:gd name="connsiteX7" fmla="*/ 4550797 w 8631811"/>
              <a:gd name="connsiteY7" fmla="*/ 5478687 h 5610058"/>
              <a:gd name="connsiteX8" fmla="*/ 4582564 w 8631811"/>
              <a:gd name="connsiteY8" fmla="*/ 5449380 h 5610058"/>
              <a:gd name="connsiteX9" fmla="*/ 4614010 w 8631811"/>
              <a:gd name="connsiteY9" fmla="*/ 5419830 h 5610058"/>
              <a:gd name="connsiteX10" fmla="*/ 4645139 w 8631811"/>
              <a:gd name="connsiteY10" fmla="*/ 5390040 h 5610058"/>
              <a:gd name="connsiteX11" fmla="*/ 4675959 w 8631811"/>
              <a:gd name="connsiteY11" fmla="*/ 5360014 h 5610058"/>
              <a:gd name="connsiteX12" fmla="*/ 4706476 w 8631811"/>
              <a:gd name="connsiteY12" fmla="*/ 5329755 h 5610058"/>
              <a:gd name="connsiteX13" fmla="*/ 4736695 w 8631811"/>
              <a:gd name="connsiteY13" fmla="*/ 5299266 h 5610058"/>
              <a:gd name="connsiteX14" fmla="*/ 4766625 w 8631811"/>
              <a:gd name="connsiteY14" fmla="*/ 5268551 h 5610058"/>
              <a:gd name="connsiteX15" fmla="*/ 4796270 w 8631811"/>
              <a:gd name="connsiteY15" fmla="*/ 5237614 h 5610058"/>
              <a:gd name="connsiteX16" fmla="*/ 4825637 w 8631811"/>
              <a:gd name="connsiteY16" fmla="*/ 5206458 h 5610058"/>
              <a:gd name="connsiteX17" fmla="*/ 4854733 w 8631811"/>
              <a:gd name="connsiteY17" fmla="*/ 5175087 h 5610058"/>
              <a:gd name="connsiteX18" fmla="*/ 4883564 w 8631811"/>
              <a:gd name="connsiteY18" fmla="*/ 5143504 h 5610058"/>
              <a:gd name="connsiteX19" fmla="*/ 4912136 w 8631811"/>
              <a:gd name="connsiteY19" fmla="*/ 5111713 h 5610058"/>
              <a:gd name="connsiteX20" fmla="*/ 4940455 w 8631811"/>
              <a:gd name="connsiteY20" fmla="*/ 5079717 h 5610058"/>
              <a:gd name="connsiteX21" fmla="*/ 4968528 w 8631811"/>
              <a:gd name="connsiteY21" fmla="*/ 5047519 h 5610058"/>
              <a:gd name="connsiteX22" fmla="*/ 4996362 w 8631811"/>
              <a:gd name="connsiteY22" fmla="*/ 5015124 h 5610058"/>
              <a:gd name="connsiteX23" fmla="*/ 5023962 w 8631811"/>
              <a:gd name="connsiteY23" fmla="*/ 4982535 h 5610058"/>
              <a:gd name="connsiteX24" fmla="*/ 5051334 w 8631811"/>
              <a:gd name="connsiteY24" fmla="*/ 4949755 h 5610058"/>
              <a:gd name="connsiteX25" fmla="*/ 5078486 w 8631811"/>
              <a:gd name="connsiteY25" fmla="*/ 4916787 h 5610058"/>
              <a:gd name="connsiteX26" fmla="*/ 5105424 w 8631811"/>
              <a:gd name="connsiteY26" fmla="*/ 4883636 h 5610058"/>
              <a:gd name="connsiteX27" fmla="*/ 5132154 w 8631811"/>
              <a:gd name="connsiteY27" fmla="*/ 4850305 h 5610058"/>
              <a:gd name="connsiteX28" fmla="*/ 5158681 w 8631811"/>
              <a:gd name="connsiteY28" fmla="*/ 4816797 h 5610058"/>
              <a:gd name="connsiteX29" fmla="*/ 5211157 w 8631811"/>
              <a:gd name="connsiteY29" fmla="*/ 4749265 h 5610058"/>
              <a:gd name="connsiteX30" fmla="*/ 5262901 w 8631811"/>
              <a:gd name="connsiteY30" fmla="*/ 4681068 h 5610058"/>
              <a:gd name="connsiteX31" fmla="*/ 5313965 w 8631811"/>
              <a:gd name="connsiteY31" fmla="*/ 4612234 h 5610058"/>
              <a:gd name="connsiteX32" fmla="*/ 5364399 w 8631811"/>
              <a:gd name="connsiteY32" fmla="*/ 4542793 h 5610058"/>
              <a:gd name="connsiteX33" fmla="*/ 5414255 w 8631811"/>
              <a:gd name="connsiteY33" fmla="*/ 4472771 h 5610058"/>
              <a:gd name="connsiteX34" fmla="*/ 5463582 w 8631811"/>
              <a:gd name="connsiteY34" fmla="*/ 4402196 h 5610058"/>
              <a:gd name="connsiteX35" fmla="*/ 5512432 w 8631811"/>
              <a:gd name="connsiteY35" fmla="*/ 4331098 h 5610058"/>
              <a:gd name="connsiteX36" fmla="*/ 5560854 w 8631811"/>
              <a:gd name="connsiteY36" fmla="*/ 4259503 h 5610058"/>
              <a:gd name="connsiteX37" fmla="*/ 5608901 w 8631811"/>
              <a:gd name="connsiteY37" fmla="*/ 4187441 h 5610058"/>
              <a:gd name="connsiteX38" fmla="*/ 5680377 w 8631811"/>
              <a:gd name="connsiteY38" fmla="*/ 4078531 h 5610058"/>
              <a:gd name="connsiteX39" fmla="*/ 5751291 w 8631811"/>
              <a:gd name="connsiteY39" fmla="*/ 3968727 h 5610058"/>
              <a:gd name="connsiteX40" fmla="*/ 5868700 w 8631811"/>
              <a:gd name="connsiteY40" fmla="*/ 3783989 h 5610058"/>
              <a:gd name="connsiteX41" fmla="*/ 6198426 w 8631811"/>
              <a:gd name="connsiteY41" fmla="*/ 3258640 h 5610058"/>
              <a:gd name="connsiteX42" fmla="*/ 6294647 w 8631811"/>
              <a:gd name="connsiteY42" fmla="*/ 3107321 h 5610058"/>
              <a:gd name="connsiteX43" fmla="*/ 6367867 w 8631811"/>
              <a:gd name="connsiteY43" fmla="*/ 2993735 h 5610058"/>
              <a:gd name="connsiteX44" fmla="*/ 6448414 w 8631811"/>
              <a:gd name="connsiteY44" fmla="*/ 2869788 h 5610058"/>
              <a:gd name="connsiteX45" fmla="*/ 6559384 w 8631811"/>
              <a:gd name="connsiteY45" fmla="*/ 2696807 h 5610058"/>
              <a:gd name="connsiteX46" fmla="*/ 6971450 w 8631811"/>
              <a:gd name="connsiteY46" fmla="*/ 2045274 h 5610058"/>
              <a:gd name="connsiteX47" fmla="*/ 7081972 w 8631811"/>
              <a:gd name="connsiteY47" fmla="*/ 1872743 h 5610058"/>
              <a:gd name="connsiteX48" fmla="*/ 7165496 w 8631811"/>
              <a:gd name="connsiteY48" fmla="*/ 1744202 h 5610058"/>
              <a:gd name="connsiteX49" fmla="*/ 7221568 w 8631811"/>
              <a:gd name="connsiteY49" fmla="*/ 1659017 h 5610058"/>
              <a:gd name="connsiteX50" fmla="*/ 7278006 w 8631811"/>
              <a:gd name="connsiteY50" fmla="*/ 1574303 h 5610058"/>
              <a:gd name="connsiteX51" fmla="*/ 7334860 w 8631811"/>
              <a:gd name="connsiteY51" fmla="*/ 1490113 h 5610058"/>
              <a:gd name="connsiteX52" fmla="*/ 7392174 w 8631811"/>
              <a:gd name="connsiteY52" fmla="*/ 1406503 h 5610058"/>
              <a:gd name="connsiteX53" fmla="*/ 7449998 w 8631811"/>
              <a:gd name="connsiteY53" fmla="*/ 1323526 h 5610058"/>
              <a:gd name="connsiteX54" fmla="*/ 7508378 w 8631811"/>
              <a:gd name="connsiteY54" fmla="*/ 1241237 h 5610058"/>
              <a:gd name="connsiteX55" fmla="*/ 7567361 w 8631811"/>
              <a:gd name="connsiteY55" fmla="*/ 1159689 h 5610058"/>
              <a:gd name="connsiteX56" fmla="*/ 7597094 w 8631811"/>
              <a:gd name="connsiteY56" fmla="*/ 1119210 h 5610058"/>
              <a:gd name="connsiteX57" fmla="*/ 7626996 w 8631811"/>
              <a:gd name="connsiteY57" fmla="*/ 1078937 h 5610058"/>
              <a:gd name="connsiteX58" fmla="*/ 7657072 w 8631811"/>
              <a:gd name="connsiteY58" fmla="*/ 1038876 h 5610058"/>
              <a:gd name="connsiteX59" fmla="*/ 7687328 w 8631811"/>
              <a:gd name="connsiteY59" fmla="*/ 999035 h 5610058"/>
              <a:gd name="connsiteX60" fmla="*/ 7717771 w 8631811"/>
              <a:gd name="connsiteY60" fmla="*/ 959419 h 5610058"/>
              <a:gd name="connsiteX61" fmla="*/ 7748407 w 8631811"/>
              <a:gd name="connsiteY61" fmla="*/ 920037 h 5610058"/>
              <a:gd name="connsiteX62" fmla="*/ 7779240 w 8631811"/>
              <a:gd name="connsiteY62" fmla="*/ 880894 h 5610058"/>
              <a:gd name="connsiteX63" fmla="*/ 7810278 w 8631811"/>
              <a:gd name="connsiteY63" fmla="*/ 841997 h 5610058"/>
              <a:gd name="connsiteX64" fmla="*/ 7841525 w 8631811"/>
              <a:gd name="connsiteY64" fmla="*/ 803354 h 5610058"/>
              <a:gd name="connsiteX65" fmla="*/ 7872989 w 8631811"/>
              <a:gd name="connsiteY65" fmla="*/ 764970 h 5610058"/>
              <a:gd name="connsiteX66" fmla="*/ 7904675 w 8631811"/>
              <a:gd name="connsiteY66" fmla="*/ 726853 h 5610058"/>
              <a:gd name="connsiteX67" fmla="*/ 7936588 w 8631811"/>
              <a:gd name="connsiteY67" fmla="*/ 689010 h 5610058"/>
              <a:gd name="connsiteX68" fmla="*/ 7968735 w 8631811"/>
              <a:gd name="connsiteY68" fmla="*/ 651447 h 5610058"/>
              <a:gd name="connsiteX69" fmla="*/ 8001122 w 8631811"/>
              <a:gd name="connsiteY69" fmla="*/ 614171 h 5610058"/>
              <a:gd name="connsiteX70" fmla="*/ 8033755 w 8631811"/>
              <a:gd name="connsiteY70" fmla="*/ 577189 h 5610058"/>
              <a:gd name="connsiteX71" fmla="*/ 8066638 w 8631811"/>
              <a:gd name="connsiteY71" fmla="*/ 540507 h 5610058"/>
              <a:gd name="connsiteX72" fmla="*/ 8099780 w 8631811"/>
              <a:gd name="connsiteY72" fmla="*/ 504132 h 5610058"/>
              <a:gd name="connsiteX73" fmla="*/ 8133184 w 8631811"/>
              <a:gd name="connsiteY73" fmla="*/ 468072 h 5610058"/>
              <a:gd name="connsiteX74" fmla="*/ 8166858 w 8631811"/>
              <a:gd name="connsiteY74" fmla="*/ 432332 h 5610058"/>
              <a:gd name="connsiteX75" fmla="*/ 8200807 w 8631811"/>
              <a:gd name="connsiteY75" fmla="*/ 396920 h 5610058"/>
              <a:gd name="connsiteX76" fmla="*/ 8235037 w 8631811"/>
              <a:gd name="connsiteY76" fmla="*/ 361843 h 5610058"/>
              <a:gd name="connsiteX77" fmla="*/ 8269554 w 8631811"/>
              <a:gd name="connsiteY77" fmla="*/ 327107 h 5610058"/>
              <a:gd name="connsiteX78" fmla="*/ 8304364 w 8631811"/>
              <a:gd name="connsiteY78" fmla="*/ 292718 h 5610058"/>
              <a:gd name="connsiteX79" fmla="*/ 8339473 w 8631811"/>
              <a:gd name="connsiteY79" fmla="*/ 258685 h 5610058"/>
              <a:gd name="connsiteX80" fmla="*/ 8374886 w 8631811"/>
              <a:gd name="connsiteY80" fmla="*/ 225013 h 5610058"/>
              <a:gd name="connsiteX81" fmla="*/ 8410611 w 8631811"/>
              <a:gd name="connsiteY81" fmla="*/ 191709 h 5610058"/>
              <a:gd name="connsiteX82" fmla="*/ 8446651 w 8631811"/>
              <a:gd name="connsiteY82" fmla="*/ 158780 h 5610058"/>
              <a:gd name="connsiteX83" fmla="*/ 8483015 w 8631811"/>
              <a:gd name="connsiteY83" fmla="*/ 126233 h 5610058"/>
              <a:gd name="connsiteX84" fmla="*/ 8519706 w 8631811"/>
              <a:gd name="connsiteY84" fmla="*/ 94075 h 5610058"/>
              <a:gd name="connsiteX85" fmla="*/ 8556732 w 8631811"/>
              <a:gd name="connsiteY85" fmla="*/ 62312 h 5610058"/>
              <a:gd name="connsiteX86" fmla="*/ 8594098 w 8631811"/>
              <a:gd name="connsiteY86" fmla="*/ 30951 h 5610058"/>
              <a:gd name="connsiteX87" fmla="*/ 8631811 w 8631811"/>
              <a:gd name="connsiteY87" fmla="*/ 0 h 5610058"/>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9020"/>
              <a:gd name="connsiteX1" fmla="*/ 510 w 8631811"/>
              <a:gd name="connsiteY1" fmla="*/ 0 h 5599020"/>
              <a:gd name="connsiteX2" fmla="*/ 510 w 8631811"/>
              <a:gd name="connsiteY2" fmla="*/ 5593952 h 5599020"/>
              <a:gd name="connsiteX3" fmla="*/ 4420379 w 8631811"/>
              <a:gd name="connsiteY3" fmla="*/ 5593409 h 5599020"/>
              <a:gd name="connsiteX4" fmla="*/ 4453498 w 8631811"/>
              <a:gd name="connsiteY4" fmla="*/ 5565111 h 5599020"/>
              <a:gd name="connsiteX5" fmla="*/ 4486270 w 8631811"/>
              <a:gd name="connsiteY5" fmla="*/ 5536556 h 5599020"/>
              <a:gd name="connsiteX6" fmla="*/ 4518701 w 8631811"/>
              <a:gd name="connsiteY6" fmla="*/ 5507747 h 5599020"/>
              <a:gd name="connsiteX7" fmla="*/ 4550797 w 8631811"/>
              <a:gd name="connsiteY7" fmla="*/ 5478687 h 5599020"/>
              <a:gd name="connsiteX8" fmla="*/ 4582564 w 8631811"/>
              <a:gd name="connsiteY8" fmla="*/ 5449380 h 5599020"/>
              <a:gd name="connsiteX9" fmla="*/ 4614010 w 8631811"/>
              <a:gd name="connsiteY9" fmla="*/ 5419830 h 5599020"/>
              <a:gd name="connsiteX10" fmla="*/ 4645139 w 8631811"/>
              <a:gd name="connsiteY10" fmla="*/ 5390040 h 5599020"/>
              <a:gd name="connsiteX11" fmla="*/ 4675959 w 8631811"/>
              <a:gd name="connsiteY11" fmla="*/ 5360014 h 5599020"/>
              <a:gd name="connsiteX12" fmla="*/ 4706476 w 8631811"/>
              <a:gd name="connsiteY12" fmla="*/ 5329755 h 5599020"/>
              <a:gd name="connsiteX13" fmla="*/ 4736695 w 8631811"/>
              <a:gd name="connsiteY13" fmla="*/ 5299266 h 5599020"/>
              <a:gd name="connsiteX14" fmla="*/ 4766625 w 8631811"/>
              <a:gd name="connsiteY14" fmla="*/ 5268551 h 5599020"/>
              <a:gd name="connsiteX15" fmla="*/ 4796270 w 8631811"/>
              <a:gd name="connsiteY15" fmla="*/ 5237614 h 5599020"/>
              <a:gd name="connsiteX16" fmla="*/ 4825637 w 8631811"/>
              <a:gd name="connsiteY16" fmla="*/ 5206458 h 5599020"/>
              <a:gd name="connsiteX17" fmla="*/ 4854733 w 8631811"/>
              <a:gd name="connsiteY17" fmla="*/ 5175087 h 5599020"/>
              <a:gd name="connsiteX18" fmla="*/ 4883564 w 8631811"/>
              <a:gd name="connsiteY18" fmla="*/ 5143504 h 5599020"/>
              <a:gd name="connsiteX19" fmla="*/ 4912136 w 8631811"/>
              <a:gd name="connsiteY19" fmla="*/ 5111713 h 5599020"/>
              <a:gd name="connsiteX20" fmla="*/ 4940455 w 8631811"/>
              <a:gd name="connsiteY20" fmla="*/ 5079717 h 5599020"/>
              <a:gd name="connsiteX21" fmla="*/ 4968528 w 8631811"/>
              <a:gd name="connsiteY21" fmla="*/ 5047519 h 5599020"/>
              <a:gd name="connsiteX22" fmla="*/ 4996362 w 8631811"/>
              <a:gd name="connsiteY22" fmla="*/ 5015124 h 5599020"/>
              <a:gd name="connsiteX23" fmla="*/ 5023962 w 8631811"/>
              <a:gd name="connsiteY23" fmla="*/ 4982535 h 5599020"/>
              <a:gd name="connsiteX24" fmla="*/ 5051334 w 8631811"/>
              <a:gd name="connsiteY24" fmla="*/ 4949755 h 5599020"/>
              <a:gd name="connsiteX25" fmla="*/ 5078486 w 8631811"/>
              <a:gd name="connsiteY25" fmla="*/ 4916787 h 5599020"/>
              <a:gd name="connsiteX26" fmla="*/ 5105424 w 8631811"/>
              <a:gd name="connsiteY26" fmla="*/ 4883636 h 5599020"/>
              <a:gd name="connsiteX27" fmla="*/ 5132154 w 8631811"/>
              <a:gd name="connsiteY27" fmla="*/ 4850305 h 5599020"/>
              <a:gd name="connsiteX28" fmla="*/ 5158681 w 8631811"/>
              <a:gd name="connsiteY28" fmla="*/ 4816797 h 5599020"/>
              <a:gd name="connsiteX29" fmla="*/ 5211157 w 8631811"/>
              <a:gd name="connsiteY29" fmla="*/ 4749265 h 5599020"/>
              <a:gd name="connsiteX30" fmla="*/ 5262901 w 8631811"/>
              <a:gd name="connsiteY30" fmla="*/ 4681068 h 5599020"/>
              <a:gd name="connsiteX31" fmla="*/ 5313965 w 8631811"/>
              <a:gd name="connsiteY31" fmla="*/ 4612234 h 5599020"/>
              <a:gd name="connsiteX32" fmla="*/ 5364399 w 8631811"/>
              <a:gd name="connsiteY32" fmla="*/ 4542793 h 5599020"/>
              <a:gd name="connsiteX33" fmla="*/ 5414255 w 8631811"/>
              <a:gd name="connsiteY33" fmla="*/ 4472771 h 5599020"/>
              <a:gd name="connsiteX34" fmla="*/ 5463582 w 8631811"/>
              <a:gd name="connsiteY34" fmla="*/ 4402196 h 5599020"/>
              <a:gd name="connsiteX35" fmla="*/ 5512432 w 8631811"/>
              <a:gd name="connsiteY35" fmla="*/ 4331098 h 5599020"/>
              <a:gd name="connsiteX36" fmla="*/ 5560854 w 8631811"/>
              <a:gd name="connsiteY36" fmla="*/ 4259503 h 5599020"/>
              <a:gd name="connsiteX37" fmla="*/ 5608901 w 8631811"/>
              <a:gd name="connsiteY37" fmla="*/ 4187441 h 5599020"/>
              <a:gd name="connsiteX38" fmla="*/ 5680377 w 8631811"/>
              <a:gd name="connsiteY38" fmla="*/ 4078531 h 5599020"/>
              <a:gd name="connsiteX39" fmla="*/ 5751291 w 8631811"/>
              <a:gd name="connsiteY39" fmla="*/ 3968727 h 5599020"/>
              <a:gd name="connsiteX40" fmla="*/ 5868700 w 8631811"/>
              <a:gd name="connsiteY40" fmla="*/ 3783989 h 5599020"/>
              <a:gd name="connsiteX41" fmla="*/ 6198426 w 8631811"/>
              <a:gd name="connsiteY41" fmla="*/ 3258640 h 5599020"/>
              <a:gd name="connsiteX42" fmla="*/ 6294647 w 8631811"/>
              <a:gd name="connsiteY42" fmla="*/ 3107321 h 5599020"/>
              <a:gd name="connsiteX43" fmla="*/ 6367867 w 8631811"/>
              <a:gd name="connsiteY43" fmla="*/ 2993735 h 5599020"/>
              <a:gd name="connsiteX44" fmla="*/ 6448414 w 8631811"/>
              <a:gd name="connsiteY44" fmla="*/ 2869788 h 5599020"/>
              <a:gd name="connsiteX45" fmla="*/ 6559384 w 8631811"/>
              <a:gd name="connsiteY45" fmla="*/ 2696807 h 5599020"/>
              <a:gd name="connsiteX46" fmla="*/ 6971450 w 8631811"/>
              <a:gd name="connsiteY46" fmla="*/ 2045274 h 5599020"/>
              <a:gd name="connsiteX47" fmla="*/ 7081972 w 8631811"/>
              <a:gd name="connsiteY47" fmla="*/ 1872743 h 5599020"/>
              <a:gd name="connsiteX48" fmla="*/ 7165496 w 8631811"/>
              <a:gd name="connsiteY48" fmla="*/ 1744202 h 5599020"/>
              <a:gd name="connsiteX49" fmla="*/ 7221568 w 8631811"/>
              <a:gd name="connsiteY49" fmla="*/ 1659017 h 5599020"/>
              <a:gd name="connsiteX50" fmla="*/ 7278006 w 8631811"/>
              <a:gd name="connsiteY50" fmla="*/ 1574303 h 5599020"/>
              <a:gd name="connsiteX51" fmla="*/ 7334860 w 8631811"/>
              <a:gd name="connsiteY51" fmla="*/ 1490113 h 5599020"/>
              <a:gd name="connsiteX52" fmla="*/ 7392174 w 8631811"/>
              <a:gd name="connsiteY52" fmla="*/ 1406503 h 5599020"/>
              <a:gd name="connsiteX53" fmla="*/ 7449998 w 8631811"/>
              <a:gd name="connsiteY53" fmla="*/ 1323526 h 5599020"/>
              <a:gd name="connsiteX54" fmla="*/ 7508378 w 8631811"/>
              <a:gd name="connsiteY54" fmla="*/ 1241237 h 5599020"/>
              <a:gd name="connsiteX55" fmla="*/ 7567361 w 8631811"/>
              <a:gd name="connsiteY55" fmla="*/ 1159689 h 5599020"/>
              <a:gd name="connsiteX56" fmla="*/ 7597094 w 8631811"/>
              <a:gd name="connsiteY56" fmla="*/ 1119210 h 5599020"/>
              <a:gd name="connsiteX57" fmla="*/ 7626996 w 8631811"/>
              <a:gd name="connsiteY57" fmla="*/ 1078937 h 5599020"/>
              <a:gd name="connsiteX58" fmla="*/ 7657072 w 8631811"/>
              <a:gd name="connsiteY58" fmla="*/ 1038876 h 5599020"/>
              <a:gd name="connsiteX59" fmla="*/ 7687328 w 8631811"/>
              <a:gd name="connsiteY59" fmla="*/ 999035 h 5599020"/>
              <a:gd name="connsiteX60" fmla="*/ 7717771 w 8631811"/>
              <a:gd name="connsiteY60" fmla="*/ 959419 h 5599020"/>
              <a:gd name="connsiteX61" fmla="*/ 7748407 w 8631811"/>
              <a:gd name="connsiteY61" fmla="*/ 920037 h 5599020"/>
              <a:gd name="connsiteX62" fmla="*/ 7779240 w 8631811"/>
              <a:gd name="connsiteY62" fmla="*/ 880894 h 5599020"/>
              <a:gd name="connsiteX63" fmla="*/ 7810278 w 8631811"/>
              <a:gd name="connsiteY63" fmla="*/ 841997 h 5599020"/>
              <a:gd name="connsiteX64" fmla="*/ 7841525 w 8631811"/>
              <a:gd name="connsiteY64" fmla="*/ 803354 h 5599020"/>
              <a:gd name="connsiteX65" fmla="*/ 7872989 w 8631811"/>
              <a:gd name="connsiteY65" fmla="*/ 764970 h 5599020"/>
              <a:gd name="connsiteX66" fmla="*/ 7904675 w 8631811"/>
              <a:gd name="connsiteY66" fmla="*/ 726853 h 5599020"/>
              <a:gd name="connsiteX67" fmla="*/ 7936588 w 8631811"/>
              <a:gd name="connsiteY67" fmla="*/ 689010 h 5599020"/>
              <a:gd name="connsiteX68" fmla="*/ 7968735 w 8631811"/>
              <a:gd name="connsiteY68" fmla="*/ 651447 h 5599020"/>
              <a:gd name="connsiteX69" fmla="*/ 8001122 w 8631811"/>
              <a:gd name="connsiteY69" fmla="*/ 614171 h 5599020"/>
              <a:gd name="connsiteX70" fmla="*/ 8033755 w 8631811"/>
              <a:gd name="connsiteY70" fmla="*/ 577189 h 5599020"/>
              <a:gd name="connsiteX71" fmla="*/ 8066638 w 8631811"/>
              <a:gd name="connsiteY71" fmla="*/ 540507 h 5599020"/>
              <a:gd name="connsiteX72" fmla="*/ 8099780 w 8631811"/>
              <a:gd name="connsiteY72" fmla="*/ 504132 h 5599020"/>
              <a:gd name="connsiteX73" fmla="*/ 8133184 w 8631811"/>
              <a:gd name="connsiteY73" fmla="*/ 468072 h 5599020"/>
              <a:gd name="connsiteX74" fmla="*/ 8166858 w 8631811"/>
              <a:gd name="connsiteY74" fmla="*/ 432332 h 5599020"/>
              <a:gd name="connsiteX75" fmla="*/ 8200807 w 8631811"/>
              <a:gd name="connsiteY75" fmla="*/ 396920 h 5599020"/>
              <a:gd name="connsiteX76" fmla="*/ 8235037 w 8631811"/>
              <a:gd name="connsiteY76" fmla="*/ 361843 h 5599020"/>
              <a:gd name="connsiteX77" fmla="*/ 8269554 w 8631811"/>
              <a:gd name="connsiteY77" fmla="*/ 327107 h 5599020"/>
              <a:gd name="connsiteX78" fmla="*/ 8304364 w 8631811"/>
              <a:gd name="connsiteY78" fmla="*/ 292718 h 5599020"/>
              <a:gd name="connsiteX79" fmla="*/ 8339473 w 8631811"/>
              <a:gd name="connsiteY79" fmla="*/ 258685 h 5599020"/>
              <a:gd name="connsiteX80" fmla="*/ 8374886 w 8631811"/>
              <a:gd name="connsiteY80" fmla="*/ 225013 h 5599020"/>
              <a:gd name="connsiteX81" fmla="*/ 8410611 w 8631811"/>
              <a:gd name="connsiteY81" fmla="*/ 191709 h 5599020"/>
              <a:gd name="connsiteX82" fmla="*/ 8446651 w 8631811"/>
              <a:gd name="connsiteY82" fmla="*/ 158780 h 5599020"/>
              <a:gd name="connsiteX83" fmla="*/ 8483015 w 8631811"/>
              <a:gd name="connsiteY83" fmla="*/ 126233 h 5599020"/>
              <a:gd name="connsiteX84" fmla="*/ 8519706 w 8631811"/>
              <a:gd name="connsiteY84" fmla="*/ 94075 h 5599020"/>
              <a:gd name="connsiteX85" fmla="*/ 8556732 w 8631811"/>
              <a:gd name="connsiteY85" fmla="*/ 62312 h 5599020"/>
              <a:gd name="connsiteX86" fmla="*/ 8594098 w 8631811"/>
              <a:gd name="connsiteY86" fmla="*/ 30951 h 5599020"/>
              <a:gd name="connsiteX87" fmla="*/ 8631811 w 8631811"/>
              <a:gd name="connsiteY87" fmla="*/ 0 h 5599020"/>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82192 w 8631811"/>
              <a:gd name="connsiteY3" fmla="*/ 5550657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55902"/>
              <a:gd name="connsiteX1" fmla="*/ 510 w 8631811"/>
              <a:gd name="connsiteY1" fmla="*/ 0 h 5655902"/>
              <a:gd name="connsiteX2" fmla="*/ 510 w 8631811"/>
              <a:gd name="connsiteY2" fmla="*/ 5593952 h 5655902"/>
              <a:gd name="connsiteX3" fmla="*/ 4362155 w 8631811"/>
              <a:gd name="connsiteY3" fmla="*/ 5654487 h 5655902"/>
              <a:gd name="connsiteX4" fmla="*/ 4453498 w 8631811"/>
              <a:gd name="connsiteY4" fmla="*/ 5565111 h 5655902"/>
              <a:gd name="connsiteX5" fmla="*/ 4486270 w 8631811"/>
              <a:gd name="connsiteY5" fmla="*/ 5536556 h 5655902"/>
              <a:gd name="connsiteX6" fmla="*/ 4518701 w 8631811"/>
              <a:gd name="connsiteY6" fmla="*/ 5507747 h 5655902"/>
              <a:gd name="connsiteX7" fmla="*/ 4550797 w 8631811"/>
              <a:gd name="connsiteY7" fmla="*/ 5478687 h 5655902"/>
              <a:gd name="connsiteX8" fmla="*/ 4582564 w 8631811"/>
              <a:gd name="connsiteY8" fmla="*/ 5449380 h 5655902"/>
              <a:gd name="connsiteX9" fmla="*/ 4614010 w 8631811"/>
              <a:gd name="connsiteY9" fmla="*/ 5419830 h 5655902"/>
              <a:gd name="connsiteX10" fmla="*/ 4645139 w 8631811"/>
              <a:gd name="connsiteY10" fmla="*/ 5390040 h 5655902"/>
              <a:gd name="connsiteX11" fmla="*/ 4675959 w 8631811"/>
              <a:gd name="connsiteY11" fmla="*/ 5360014 h 5655902"/>
              <a:gd name="connsiteX12" fmla="*/ 4706476 w 8631811"/>
              <a:gd name="connsiteY12" fmla="*/ 5329755 h 5655902"/>
              <a:gd name="connsiteX13" fmla="*/ 4736695 w 8631811"/>
              <a:gd name="connsiteY13" fmla="*/ 5299266 h 5655902"/>
              <a:gd name="connsiteX14" fmla="*/ 4766625 w 8631811"/>
              <a:gd name="connsiteY14" fmla="*/ 5268551 h 5655902"/>
              <a:gd name="connsiteX15" fmla="*/ 4796270 w 8631811"/>
              <a:gd name="connsiteY15" fmla="*/ 5237614 h 5655902"/>
              <a:gd name="connsiteX16" fmla="*/ 4825637 w 8631811"/>
              <a:gd name="connsiteY16" fmla="*/ 5206458 h 5655902"/>
              <a:gd name="connsiteX17" fmla="*/ 4854733 w 8631811"/>
              <a:gd name="connsiteY17" fmla="*/ 5175087 h 5655902"/>
              <a:gd name="connsiteX18" fmla="*/ 4883564 w 8631811"/>
              <a:gd name="connsiteY18" fmla="*/ 5143504 h 5655902"/>
              <a:gd name="connsiteX19" fmla="*/ 4912136 w 8631811"/>
              <a:gd name="connsiteY19" fmla="*/ 5111713 h 5655902"/>
              <a:gd name="connsiteX20" fmla="*/ 4940455 w 8631811"/>
              <a:gd name="connsiteY20" fmla="*/ 5079717 h 5655902"/>
              <a:gd name="connsiteX21" fmla="*/ 4968528 w 8631811"/>
              <a:gd name="connsiteY21" fmla="*/ 5047519 h 5655902"/>
              <a:gd name="connsiteX22" fmla="*/ 4996362 w 8631811"/>
              <a:gd name="connsiteY22" fmla="*/ 5015124 h 5655902"/>
              <a:gd name="connsiteX23" fmla="*/ 5023962 w 8631811"/>
              <a:gd name="connsiteY23" fmla="*/ 4982535 h 5655902"/>
              <a:gd name="connsiteX24" fmla="*/ 5051334 w 8631811"/>
              <a:gd name="connsiteY24" fmla="*/ 4949755 h 5655902"/>
              <a:gd name="connsiteX25" fmla="*/ 5078486 w 8631811"/>
              <a:gd name="connsiteY25" fmla="*/ 4916787 h 5655902"/>
              <a:gd name="connsiteX26" fmla="*/ 5105424 w 8631811"/>
              <a:gd name="connsiteY26" fmla="*/ 4883636 h 5655902"/>
              <a:gd name="connsiteX27" fmla="*/ 5132154 w 8631811"/>
              <a:gd name="connsiteY27" fmla="*/ 4850305 h 5655902"/>
              <a:gd name="connsiteX28" fmla="*/ 5158681 w 8631811"/>
              <a:gd name="connsiteY28" fmla="*/ 4816797 h 5655902"/>
              <a:gd name="connsiteX29" fmla="*/ 5211157 w 8631811"/>
              <a:gd name="connsiteY29" fmla="*/ 4749265 h 5655902"/>
              <a:gd name="connsiteX30" fmla="*/ 5262901 w 8631811"/>
              <a:gd name="connsiteY30" fmla="*/ 4681068 h 5655902"/>
              <a:gd name="connsiteX31" fmla="*/ 5313965 w 8631811"/>
              <a:gd name="connsiteY31" fmla="*/ 4612234 h 5655902"/>
              <a:gd name="connsiteX32" fmla="*/ 5364399 w 8631811"/>
              <a:gd name="connsiteY32" fmla="*/ 4542793 h 5655902"/>
              <a:gd name="connsiteX33" fmla="*/ 5414255 w 8631811"/>
              <a:gd name="connsiteY33" fmla="*/ 4472771 h 5655902"/>
              <a:gd name="connsiteX34" fmla="*/ 5463582 w 8631811"/>
              <a:gd name="connsiteY34" fmla="*/ 4402196 h 5655902"/>
              <a:gd name="connsiteX35" fmla="*/ 5512432 w 8631811"/>
              <a:gd name="connsiteY35" fmla="*/ 4331098 h 5655902"/>
              <a:gd name="connsiteX36" fmla="*/ 5560854 w 8631811"/>
              <a:gd name="connsiteY36" fmla="*/ 4259503 h 5655902"/>
              <a:gd name="connsiteX37" fmla="*/ 5608901 w 8631811"/>
              <a:gd name="connsiteY37" fmla="*/ 4187441 h 5655902"/>
              <a:gd name="connsiteX38" fmla="*/ 5680377 w 8631811"/>
              <a:gd name="connsiteY38" fmla="*/ 4078531 h 5655902"/>
              <a:gd name="connsiteX39" fmla="*/ 5751291 w 8631811"/>
              <a:gd name="connsiteY39" fmla="*/ 3968727 h 5655902"/>
              <a:gd name="connsiteX40" fmla="*/ 5868700 w 8631811"/>
              <a:gd name="connsiteY40" fmla="*/ 3783989 h 5655902"/>
              <a:gd name="connsiteX41" fmla="*/ 6198426 w 8631811"/>
              <a:gd name="connsiteY41" fmla="*/ 3258640 h 5655902"/>
              <a:gd name="connsiteX42" fmla="*/ 6294647 w 8631811"/>
              <a:gd name="connsiteY42" fmla="*/ 3107321 h 5655902"/>
              <a:gd name="connsiteX43" fmla="*/ 6367867 w 8631811"/>
              <a:gd name="connsiteY43" fmla="*/ 2993735 h 5655902"/>
              <a:gd name="connsiteX44" fmla="*/ 6448414 w 8631811"/>
              <a:gd name="connsiteY44" fmla="*/ 2869788 h 5655902"/>
              <a:gd name="connsiteX45" fmla="*/ 6559384 w 8631811"/>
              <a:gd name="connsiteY45" fmla="*/ 2696807 h 5655902"/>
              <a:gd name="connsiteX46" fmla="*/ 6971450 w 8631811"/>
              <a:gd name="connsiteY46" fmla="*/ 2045274 h 5655902"/>
              <a:gd name="connsiteX47" fmla="*/ 7081972 w 8631811"/>
              <a:gd name="connsiteY47" fmla="*/ 1872743 h 5655902"/>
              <a:gd name="connsiteX48" fmla="*/ 7165496 w 8631811"/>
              <a:gd name="connsiteY48" fmla="*/ 1744202 h 5655902"/>
              <a:gd name="connsiteX49" fmla="*/ 7221568 w 8631811"/>
              <a:gd name="connsiteY49" fmla="*/ 1659017 h 5655902"/>
              <a:gd name="connsiteX50" fmla="*/ 7278006 w 8631811"/>
              <a:gd name="connsiteY50" fmla="*/ 1574303 h 5655902"/>
              <a:gd name="connsiteX51" fmla="*/ 7334860 w 8631811"/>
              <a:gd name="connsiteY51" fmla="*/ 1490113 h 5655902"/>
              <a:gd name="connsiteX52" fmla="*/ 7392174 w 8631811"/>
              <a:gd name="connsiteY52" fmla="*/ 1406503 h 5655902"/>
              <a:gd name="connsiteX53" fmla="*/ 7449998 w 8631811"/>
              <a:gd name="connsiteY53" fmla="*/ 1323526 h 5655902"/>
              <a:gd name="connsiteX54" fmla="*/ 7508378 w 8631811"/>
              <a:gd name="connsiteY54" fmla="*/ 1241237 h 5655902"/>
              <a:gd name="connsiteX55" fmla="*/ 7567361 w 8631811"/>
              <a:gd name="connsiteY55" fmla="*/ 1159689 h 5655902"/>
              <a:gd name="connsiteX56" fmla="*/ 7597094 w 8631811"/>
              <a:gd name="connsiteY56" fmla="*/ 1119210 h 5655902"/>
              <a:gd name="connsiteX57" fmla="*/ 7626996 w 8631811"/>
              <a:gd name="connsiteY57" fmla="*/ 1078937 h 5655902"/>
              <a:gd name="connsiteX58" fmla="*/ 7657072 w 8631811"/>
              <a:gd name="connsiteY58" fmla="*/ 1038876 h 5655902"/>
              <a:gd name="connsiteX59" fmla="*/ 7687328 w 8631811"/>
              <a:gd name="connsiteY59" fmla="*/ 999035 h 5655902"/>
              <a:gd name="connsiteX60" fmla="*/ 7717771 w 8631811"/>
              <a:gd name="connsiteY60" fmla="*/ 959419 h 5655902"/>
              <a:gd name="connsiteX61" fmla="*/ 7748407 w 8631811"/>
              <a:gd name="connsiteY61" fmla="*/ 920037 h 5655902"/>
              <a:gd name="connsiteX62" fmla="*/ 7779240 w 8631811"/>
              <a:gd name="connsiteY62" fmla="*/ 880894 h 5655902"/>
              <a:gd name="connsiteX63" fmla="*/ 7810278 w 8631811"/>
              <a:gd name="connsiteY63" fmla="*/ 841997 h 5655902"/>
              <a:gd name="connsiteX64" fmla="*/ 7841525 w 8631811"/>
              <a:gd name="connsiteY64" fmla="*/ 803354 h 5655902"/>
              <a:gd name="connsiteX65" fmla="*/ 7872989 w 8631811"/>
              <a:gd name="connsiteY65" fmla="*/ 764970 h 5655902"/>
              <a:gd name="connsiteX66" fmla="*/ 7904675 w 8631811"/>
              <a:gd name="connsiteY66" fmla="*/ 726853 h 5655902"/>
              <a:gd name="connsiteX67" fmla="*/ 7936588 w 8631811"/>
              <a:gd name="connsiteY67" fmla="*/ 689010 h 5655902"/>
              <a:gd name="connsiteX68" fmla="*/ 7968735 w 8631811"/>
              <a:gd name="connsiteY68" fmla="*/ 651447 h 5655902"/>
              <a:gd name="connsiteX69" fmla="*/ 8001122 w 8631811"/>
              <a:gd name="connsiteY69" fmla="*/ 614171 h 5655902"/>
              <a:gd name="connsiteX70" fmla="*/ 8033755 w 8631811"/>
              <a:gd name="connsiteY70" fmla="*/ 577189 h 5655902"/>
              <a:gd name="connsiteX71" fmla="*/ 8066638 w 8631811"/>
              <a:gd name="connsiteY71" fmla="*/ 540507 h 5655902"/>
              <a:gd name="connsiteX72" fmla="*/ 8099780 w 8631811"/>
              <a:gd name="connsiteY72" fmla="*/ 504132 h 5655902"/>
              <a:gd name="connsiteX73" fmla="*/ 8133184 w 8631811"/>
              <a:gd name="connsiteY73" fmla="*/ 468072 h 5655902"/>
              <a:gd name="connsiteX74" fmla="*/ 8166858 w 8631811"/>
              <a:gd name="connsiteY74" fmla="*/ 432332 h 5655902"/>
              <a:gd name="connsiteX75" fmla="*/ 8200807 w 8631811"/>
              <a:gd name="connsiteY75" fmla="*/ 396920 h 5655902"/>
              <a:gd name="connsiteX76" fmla="*/ 8235037 w 8631811"/>
              <a:gd name="connsiteY76" fmla="*/ 361843 h 5655902"/>
              <a:gd name="connsiteX77" fmla="*/ 8269554 w 8631811"/>
              <a:gd name="connsiteY77" fmla="*/ 327107 h 5655902"/>
              <a:gd name="connsiteX78" fmla="*/ 8304364 w 8631811"/>
              <a:gd name="connsiteY78" fmla="*/ 292718 h 5655902"/>
              <a:gd name="connsiteX79" fmla="*/ 8339473 w 8631811"/>
              <a:gd name="connsiteY79" fmla="*/ 258685 h 5655902"/>
              <a:gd name="connsiteX80" fmla="*/ 8374886 w 8631811"/>
              <a:gd name="connsiteY80" fmla="*/ 225013 h 5655902"/>
              <a:gd name="connsiteX81" fmla="*/ 8410611 w 8631811"/>
              <a:gd name="connsiteY81" fmla="*/ 191709 h 5655902"/>
              <a:gd name="connsiteX82" fmla="*/ 8446651 w 8631811"/>
              <a:gd name="connsiteY82" fmla="*/ 158780 h 5655902"/>
              <a:gd name="connsiteX83" fmla="*/ 8483015 w 8631811"/>
              <a:gd name="connsiteY83" fmla="*/ 126233 h 5655902"/>
              <a:gd name="connsiteX84" fmla="*/ 8519706 w 8631811"/>
              <a:gd name="connsiteY84" fmla="*/ 94075 h 5655902"/>
              <a:gd name="connsiteX85" fmla="*/ 8556732 w 8631811"/>
              <a:gd name="connsiteY85" fmla="*/ 62312 h 5655902"/>
              <a:gd name="connsiteX86" fmla="*/ 8594098 w 8631811"/>
              <a:gd name="connsiteY86" fmla="*/ 30951 h 5655902"/>
              <a:gd name="connsiteX87" fmla="*/ 8631811 w 8631811"/>
              <a:gd name="connsiteY87" fmla="*/ 0 h 5655902"/>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631811" h="5609155">
                <a:moveTo>
                  <a:pt x="8631811" y="0"/>
                </a:moveTo>
                <a:lnTo>
                  <a:pt x="510" y="0"/>
                </a:lnTo>
                <a:cubicBezTo>
                  <a:pt x="-1254" y="1862614"/>
                  <a:pt x="2274" y="3731338"/>
                  <a:pt x="510" y="5593952"/>
                </a:cubicBezTo>
                <a:cubicBezTo>
                  <a:pt x="2341" y="5593771"/>
                  <a:pt x="4397374" y="5618022"/>
                  <a:pt x="4415084" y="5605626"/>
                </a:cubicBezTo>
                <a:cubicBezTo>
                  <a:pt x="4394366" y="5618587"/>
                  <a:pt x="4458338" y="5576581"/>
                  <a:pt x="4453498" y="5565111"/>
                </a:cubicBezTo>
                <a:cubicBezTo>
                  <a:pt x="4458213" y="5577087"/>
                  <a:pt x="4475346" y="5546074"/>
                  <a:pt x="4486270" y="5536556"/>
                </a:cubicBezTo>
                <a:lnTo>
                  <a:pt x="4518701" y="5507747"/>
                </a:lnTo>
                <a:lnTo>
                  <a:pt x="4550797" y="5478687"/>
                </a:lnTo>
                <a:lnTo>
                  <a:pt x="4582564" y="5449380"/>
                </a:lnTo>
                <a:lnTo>
                  <a:pt x="4614010" y="5419830"/>
                </a:lnTo>
                <a:lnTo>
                  <a:pt x="4645139" y="5390040"/>
                </a:lnTo>
                <a:lnTo>
                  <a:pt x="4675959" y="5360014"/>
                </a:lnTo>
                <a:lnTo>
                  <a:pt x="4706476" y="5329755"/>
                </a:lnTo>
                <a:lnTo>
                  <a:pt x="4736695" y="5299266"/>
                </a:lnTo>
                <a:lnTo>
                  <a:pt x="4766625" y="5268551"/>
                </a:lnTo>
                <a:lnTo>
                  <a:pt x="4796270" y="5237614"/>
                </a:lnTo>
                <a:lnTo>
                  <a:pt x="4825637" y="5206458"/>
                </a:lnTo>
                <a:lnTo>
                  <a:pt x="4854733" y="5175087"/>
                </a:lnTo>
                <a:lnTo>
                  <a:pt x="4883564" y="5143504"/>
                </a:lnTo>
                <a:lnTo>
                  <a:pt x="4912136" y="5111713"/>
                </a:lnTo>
                <a:lnTo>
                  <a:pt x="4940455" y="5079717"/>
                </a:lnTo>
                <a:lnTo>
                  <a:pt x="4968528" y="5047519"/>
                </a:lnTo>
                <a:lnTo>
                  <a:pt x="4996362" y="5015124"/>
                </a:lnTo>
                <a:lnTo>
                  <a:pt x="5023962" y="4982535"/>
                </a:lnTo>
                <a:lnTo>
                  <a:pt x="5051334" y="4949755"/>
                </a:lnTo>
                <a:lnTo>
                  <a:pt x="5078486" y="4916787"/>
                </a:lnTo>
                <a:lnTo>
                  <a:pt x="5105424" y="4883636"/>
                </a:lnTo>
                <a:lnTo>
                  <a:pt x="5132154" y="4850305"/>
                </a:lnTo>
                <a:lnTo>
                  <a:pt x="5158681" y="4816797"/>
                </a:lnTo>
                <a:lnTo>
                  <a:pt x="5211157" y="4749265"/>
                </a:lnTo>
                <a:lnTo>
                  <a:pt x="5262901" y="4681068"/>
                </a:lnTo>
                <a:lnTo>
                  <a:pt x="5313965" y="4612234"/>
                </a:lnTo>
                <a:lnTo>
                  <a:pt x="5364399" y="4542793"/>
                </a:lnTo>
                <a:lnTo>
                  <a:pt x="5414255" y="4472771"/>
                </a:lnTo>
                <a:lnTo>
                  <a:pt x="5463582" y="4402196"/>
                </a:lnTo>
                <a:lnTo>
                  <a:pt x="5512432" y="4331098"/>
                </a:lnTo>
                <a:lnTo>
                  <a:pt x="5560854" y="4259503"/>
                </a:lnTo>
                <a:lnTo>
                  <a:pt x="5608901" y="4187441"/>
                </a:lnTo>
                <a:lnTo>
                  <a:pt x="5680377" y="4078531"/>
                </a:lnTo>
                <a:lnTo>
                  <a:pt x="5751291" y="3968727"/>
                </a:lnTo>
                <a:lnTo>
                  <a:pt x="5868700" y="3783989"/>
                </a:lnTo>
                <a:lnTo>
                  <a:pt x="6198426" y="3258640"/>
                </a:lnTo>
                <a:lnTo>
                  <a:pt x="6294647" y="3107321"/>
                </a:lnTo>
                <a:lnTo>
                  <a:pt x="6367867" y="2993735"/>
                </a:lnTo>
                <a:lnTo>
                  <a:pt x="6448414" y="2869788"/>
                </a:lnTo>
                <a:lnTo>
                  <a:pt x="6559384" y="2696807"/>
                </a:lnTo>
                <a:lnTo>
                  <a:pt x="6971450" y="2045274"/>
                </a:lnTo>
                <a:lnTo>
                  <a:pt x="7081972" y="1872743"/>
                </a:lnTo>
                <a:lnTo>
                  <a:pt x="7165496" y="1744202"/>
                </a:lnTo>
                <a:lnTo>
                  <a:pt x="7221568" y="1659017"/>
                </a:lnTo>
                <a:lnTo>
                  <a:pt x="7278006" y="1574303"/>
                </a:lnTo>
                <a:lnTo>
                  <a:pt x="7334860" y="1490113"/>
                </a:lnTo>
                <a:lnTo>
                  <a:pt x="7392174" y="1406503"/>
                </a:lnTo>
                <a:lnTo>
                  <a:pt x="7449998" y="1323526"/>
                </a:lnTo>
                <a:lnTo>
                  <a:pt x="7508378" y="1241237"/>
                </a:lnTo>
                <a:lnTo>
                  <a:pt x="7567361" y="1159689"/>
                </a:lnTo>
                <a:lnTo>
                  <a:pt x="7597094" y="1119210"/>
                </a:lnTo>
                <a:lnTo>
                  <a:pt x="7626996" y="1078937"/>
                </a:lnTo>
                <a:lnTo>
                  <a:pt x="7657072" y="1038876"/>
                </a:lnTo>
                <a:lnTo>
                  <a:pt x="7687328" y="999035"/>
                </a:lnTo>
                <a:lnTo>
                  <a:pt x="7717771" y="959419"/>
                </a:lnTo>
                <a:lnTo>
                  <a:pt x="7748407" y="920037"/>
                </a:lnTo>
                <a:lnTo>
                  <a:pt x="7779240" y="880894"/>
                </a:lnTo>
                <a:lnTo>
                  <a:pt x="7810278" y="841997"/>
                </a:lnTo>
                <a:lnTo>
                  <a:pt x="7841525" y="803354"/>
                </a:lnTo>
                <a:lnTo>
                  <a:pt x="7872989" y="764970"/>
                </a:lnTo>
                <a:lnTo>
                  <a:pt x="7904675" y="726853"/>
                </a:lnTo>
                <a:lnTo>
                  <a:pt x="7936588" y="689010"/>
                </a:lnTo>
                <a:lnTo>
                  <a:pt x="7968735" y="651447"/>
                </a:lnTo>
                <a:lnTo>
                  <a:pt x="8001122" y="614171"/>
                </a:lnTo>
                <a:lnTo>
                  <a:pt x="8033755" y="577189"/>
                </a:lnTo>
                <a:lnTo>
                  <a:pt x="8066638" y="540507"/>
                </a:lnTo>
                <a:lnTo>
                  <a:pt x="8099780" y="504132"/>
                </a:lnTo>
                <a:lnTo>
                  <a:pt x="8133184" y="468072"/>
                </a:lnTo>
                <a:lnTo>
                  <a:pt x="8166858" y="432332"/>
                </a:lnTo>
                <a:lnTo>
                  <a:pt x="8200807" y="396920"/>
                </a:lnTo>
                <a:lnTo>
                  <a:pt x="8235037" y="361843"/>
                </a:lnTo>
                <a:lnTo>
                  <a:pt x="8269554" y="327107"/>
                </a:lnTo>
                <a:lnTo>
                  <a:pt x="8304364" y="292718"/>
                </a:lnTo>
                <a:lnTo>
                  <a:pt x="8339473" y="258685"/>
                </a:lnTo>
                <a:lnTo>
                  <a:pt x="8374886" y="225013"/>
                </a:lnTo>
                <a:lnTo>
                  <a:pt x="8410611" y="191709"/>
                </a:lnTo>
                <a:lnTo>
                  <a:pt x="8446651" y="158780"/>
                </a:lnTo>
                <a:lnTo>
                  <a:pt x="8483015" y="126233"/>
                </a:lnTo>
                <a:lnTo>
                  <a:pt x="8519706" y="94075"/>
                </a:lnTo>
                <a:lnTo>
                  <a:pt x="8556732" y="62312"/>
                </a:lnTo>
                <a:lnTo>
                  <a:pt x="8594098" y="30951"/>
                </a:lnTo>
                <a:lnTo>
                  <a:pt x="8631811" y="0"/>
                </a:lnTo>
                <a:close/>
              </a:path>
            </a:pathLst>
          </a:custGeom>
          <a:solidFill>
            <a:schemeClr val="bg1"/>
          </a:solidFill>
        </p:spPr>
        <p:txBody>
          <a:bodyPr wrap="square" lIns="0" tIns="0" rIns="0" bIns="0" rtlCol="0"/>
          <a:lstStyle/>
          <a:p>
            <a:endParaRPr/>
          </a:p>
        </p:txBody>
      </p:sp>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C1E0F7"/>
                </a:solidFill>
                <a:latin typeface="Avenir Next LT Pro Demi" panose="020B0704020202020204" pitchFamily="34" charset="0"/>
              </a:rPr>
              <a:pPr algn="r"/>
              <a:t>‹#›</a:t>
            </a:fld>
            <a:endParaRPr lang="en-GB">
              <a:solidFill>
                <a:srgbClr val="C1E0F7"/>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ABE99CAF-2B6B-D3B7-3276-2F78CF56013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90746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ABE99CAF-2B6B-D3B7-3276-2F78CF56013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4079095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ABE99CAF-2B6B-D3B7-3276-2F78CF56013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914400" indent="-4572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a:p>
            <a:pPr lvl="3"/>
            <a:r>
              <a:rPr lang="nl-NL"/>
              <a:t>	</a:t>
            </a:r>
          </a:p>
        </p:txBody>
      </p: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129232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4"/>
            <a:ext cx="10363200" cy="1362075"/>
          </a:xfrm>
        </p:spPr>
        <p:txBody>
          <a:bodyPr anchor="t">
            <a:normAutofit/>
          </a:bodyPr>
          <a:lstStyle>
            <a:lvl1pPr algn="l">
              <a:defRPr sz="2400" b="1" cap="all" baseline="0">
                <a:latin typeface="Arial" pitchFamily="34" charset="0"/>
              </a:defRPr>
            </a:lvl1pPr>
          </a:lstStyle>
          <a:p>
            <a:r>
              <a:rPr lang="en-US"/>
              <a:t>Click to edit Master title style</a:t>
            </a:r>
            <a:endParaRPr lang="fr-FR"/>
          </a:p>
        </p:txBody>
      </p:sp>
      <p:sp>
        <p:nvSpPr>
          <p:cNvPr id="3" name="Espace réservé du texte 2"/>
          <p:cNvSpPr>
            <a:spLocks noGrp="1"/>
          </p:cNvSpPr>
          <p:nvPr>
            <p:ph type="body" idx="1"/>
          </p:nvPr>
        </p:nvSpPr>
        <p:spPr>
          <a:xfrm>
            <a:off x="963084" y="2906717"/>
            <a:ext cx="10363200" cy="1500187"/>
          </a:xfrm>
        </p:spPr>
        <p:txBody>
          <a:bodyPr anchor="b">
            <a:normAutofit/>
          </a:bodyPr>
          <a:lstStyle>
            <a:lvl1pPr marL="0" indent="0">
              <a:buNone/>
              <a:defRPr sz="2000" baseline="0">
                <a:solidFill>
                  <a:schemeClr val="tx2"/>
                </a:solidFill>
                <a:latin typeface="Arial" pitchFamily="34" charset="0"/>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Edit Master text styles</a:t>
            </a:r>
          </a:p>
        </p:txBody>
      </p:sp>
      <p:sp>
        <p:nvSpPr>
          <p:cNvPr id="4" name="Espace réservé de la date 3"/>
          <p:cNvSpPr>
            <a:spLocks noGrp="1"/>
          </p:cNvSpPr>
          <p:nvPr>
            <p:ph type="dt" sz="half" idx="10"/>
          </p:nvPr>
        </p:nvSpPr>
        <p:spPr/>
        <p:txBody>
          <a:bodyPr/>
          <a:lstStyle/>
          <a:p>
            <a:fld id="{5BA09276-DB6E-4506-8951-DBDA404B2D10}" type="datetime1">
              <a:rPr lang="en-GB" smtClean="0"/>
              <a:t>14/09/2023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a:p>
        </p:txBody>
      </p:sp>
      <p:pic>
        <p:nvPicPr>
          <p:cNvPr id="7" name="Picture 6" descr="Logo&#10;&#10;Description automatically generated">
            <a:extLst>
              <a:ext uri="{FF2B5EF4-FFF2-40B4-BE49-F238E27FC236}">
                <a16:creationId xmlns:a16="http://schemas.microsoft.com/office/drawing/2014/main" id="{315759AC-95D7-3ADB-638D-7DCF83622D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8" name="Picture 7" descr="Logo&#10;&#10;Description automatically generated">
            <a:extLst>
              <a:ext uri="{FF2B5EF4-FFF2-40B4-BE49-F238E27FC236}">
                <a16:creationId xmlns:a16="http://schemas.microsoft.com/office/drawing/2014/main" id="{907484B3-EB58-78D5-FA95-C1091D8E87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9" name="Picture 8">
            <a:extLst>
              <a:ext uri="{FF2B5EF4-FFF2-40B4-BE49-F238E27FC236}">
                <a16:creationId xmlns:a16="http://schemas.microsoft.com/office/drawing/2014/main" id="{73E2FA23-2EDB-F5D6-537F-D4AA3657F84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4908" r="5690" b="9616"/>
          <a:stretch/>
        </p:blipFill>
        <p:spPr>
          <a:xfrm>
            <a:off x="96103" y="0"/>
            <a:ext cx="2137156" cy="1290638"/>
          </a:xfrm>
          <a:prstGeom prst="rect">
            <a:avLst/>
          </a:prstGeom>
          <a:solidFill>
            <a:schemeClr val="bg1"/>
          </a:solidFill>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398031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ontentPage-Simpl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D7A8FF-5576-4700-8E4E-78B34DA0BA14}"/>
              </a:ext>
            </a:extLst>
          </p:cNvPr>
          <p:cNvSpPr txBox="1"/>
          <p:nvPr userDrawn="1"/>
        </p:nvSpPr>
        <p:spPr>
          <a:xfrm>
            <a:off x="10921174" y="6363852"/>
            <a:ext cx="1182254"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cxnSp>
        <p:nvCxnSpPr>
          <p:cNvPr id="4" name="Straight Connector 3">
            <a:extLst>
              <a:ext uri="{FF2B5EF4-FFF2-40B4-BE49-F238E27FC236}">
                <a16:creationId xmlns:a16="http://schemas.microsoft.com/office/drawing/2014/main" id="{ED35927B-2CDD-149A-67CF-A3E95A499FD0}"/>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pic>
        <p:nvPicPr>
          <p:cNvPr id="13" name="Afbeelding 9">
            <a:extLst>
              <a:ext uri="{FF2B5EF4-FFF2-40B4-BE49-F238E27FC236}">
                <a16:creationId xmlns:a16="http://schemas.microsoft.com/office/drawing/2014/main" id="{B765137F-92BE-CAC7-9BB1-0EAED8F070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sp>
        <p:nvSpPr>
          <p:cNvPr id="16" name="Tijdelijke aanduiding voor inhoud 2">
            <a:extLst>
              <a:ext uri="{FF2B5EF4-FFF2-40B4-BE49-F238E27FC236}">
                <a16:creationId xmlns:a16="http://schemas.microsoft.com/office/drawing/2014/main" id="{47E1EC04-2CA4-6D3E-D3AE-CBAAD3DEA424}"/>
              </a:ext>
            </a:extLst>
          </p:cNvPr>
          <p:cNvSpPr>
            <a:spLocks noGrp="1"/>
          </p:cNvSpPr>
          <p:nvPr>
            <p:ph idx="10" hasCustomPrompt="1"/>
          </p:nvPr>
        </p:nvSpPr>
        <p:spPr>
          <a:xfrm>
            <a:off x="919845" y="4377269"/>
            <a:ext cx="3254218" cy="1986584"/>
          </a:xfrm>
          <a:prstGeom prst="rect">
            <a:avLst/>
          </a:prstGeom>
        </p:spPr>
        <p:txBody>
          <a:bodyPr/>
          <a:lstStyle>
            <a:lvl1pPr marL="0" indent="0">
              <a:buNone/>
              <a:defRPr>
                <a:solidFill>
                  <a:srgbClr val="2C3051"/>
                </a:solidFill>
                <a:latin typeface="Avenir" panose="02000503020000020003"/>
              </a:defRPr>
            </a:lvl1pPr>
            <a:lvl2pPr marL="685800" indent="-228600">
              <a:buClr>
                <a:srgbClr val="D86533"/>
              </a:buClr>
              <a:buSzPct val="50000"/>
              <a:buFont typeface="Courier New" panose="02070309020205020404" pitchFamily="49" charset="0"/>
              <a:buChar char="o"/>
              <a:defRPr b="0" i="0">
                <a:solidFill>
                  <a:srgbClr val="2C3051"/>
                </a:solidFill>
                <a:latin typeface="Avenir Medium" panose="02000503020000020003" pitchFamily="2" charset="0"/>
              </a:defRPr>
            </a:lvl2pPr>
            <a:lvl3pPr marL="1143000" indent="-228600">
              <a:buClr>
                <a:srgbClr val="2C3051"/>
              </a:buClr>
              <a:buSzPct val="50000"/>
              <a:buFont typeface="Courier New" panose="02070309020205020404" pitchFamily="49" charset="0"/>
              <a:buChar char="o"/>
              <a:defRPr sz="1800">
                <a:solidFill>
                  <a:srgbClr val="2C3051"/>
                </a:solidFill>
                <a:latin typeface="Avenir Book" panose="02000503020000020003" pitchFamily="2" charset="0"/>
              </a:defRPr>
            </a:lvl3pPr>
            <a:lvl4pPr marL="1600200" indent="-228600">
              <a:buClr>
                <a:srgbClr val="C1E0F7"/>
              </a:buClr>
              <a:buFont typeface="Arial" panose="020B0604020202020204" pitchFamily="34" charset="0"/>
              <a:buChar char="•"/>
              <a:defRPr sz="1600">
                <a:solidFill>
                  <a:srgbClr val="2C3051"/>
                </a:solidFill>
                <a:latin typeface="Avenir Book" panose="02000503020000020003" pitchFamily="2" charset="0"/>
              </a:defRPr>
            </a:lvl4pPr>
            <a:lvl5pPr>
              <a:defRPr>
                <a:solidFill>
                  <a:srgbClr val="2C3051"/>
                </a:solidFill>
                <a:latin typeface="Avenir Book" panose="02000503020000020003" pitchFamily="2" charset="0"/>
              </a:defRPr>
            </a:lvl5pPr>
          </a:lstStyle>
          <a:p>
            <a:pPr lvl="0"/>
            <a:r>
              <a:rPr lang="nl-NL"/>
              <a:t>Image</a:t>
            </a:r>
          </a:p>
        </p:txBody>
      </p:sp>
      <p:sp>
        <p:nvSpPr>
          <p:cNvPr id="19" name="Tijdelijke aanduiding voor inhoud 2">
            <a:extLst>
              <a:ext uri="{FF2B5EF4-FFF2-40B4-BE49-F238E27FC236}">
                <a16:creationId xmlns:a16="http://schemas.microsoft.com/office/drawing/2014/main" id="{5771DA71-9147-364A-B744-030478CB95FE}"/>
              </a:ext>
            </a:extLst>
          </p:cNvPr>
          <p:cNvSpPr>
            <a:spLocks noGrp="1"/>
          </p:cNvSpPr>
          <p:nvPr>
            <p:ph idx="11" hasCustomPrompt="1"/>
          </p:nvPr>
        </p:nvSpPr>
        <p:spPr>
          <a:xfrm>
            <a:off x="7827469" y="4368800"/>
            <a:ext cx="3254218" cy="1986584"/>
          </a:xfrm>
          <a:prstGeom prst="rect">
            <a:avLst/>
          </a:prstGeom>
        </p:spPr>
        <p:txBody>
          <a:bodyPr/>
          <a:lstStyle>
            <a:lvl1pPr marL="0" indent="0">
              <a:buNone/>
              <a:defRPr>
                <a:solidFill>
                  <a:srgbClr val="2C3051"/>
                </a:solidFill>
                <a:latin typeface="Avenir" panose="02000503020000020003"/>
              </a:defRPr>
            </a:lvl1pPr>
            <a:lvl2pPr marL="685800" indent="-228600">
              <a:buClr>
                <a:srgbClr val="D86533"/>
              </a:buClr>
              <a:buSzPct val="50000"/>
              <a:buFont typeface="Courier New" panose="02070309020205020404" pitchFamily="49" charset="0"/>
              <a:buChar char="o"/>
              <a:defRPr b="0" i="0">
                <a:solidFill>
                  <a:srgbClr val="2C3051"/>
                </a:solidFill>
                <a:latin typeface="Avenir Medium" panose="02000503020000020003" pitchFamily="2" charset="0"/>
              </a:defRPr>
            </a:lvl2pPr>
            <a:lvl3pPr marL="1143000" indent="-228600">
              <a:buClr>
                <a:srgbClr val="2C3051"/>
              </a:buClr>
              <a:buSzPct val="50000"/>
              <a:buFont typeface="Courier New" panose="02070309020205020404" pitchFamily="49" charset="0"/>
              <a:buChar char="o"/>
              <a:defRPr sz="1800">
                <a:solidFill>
                  <a:srgbClr val="2C3051"/>
                </a:solidFill>
                <a:latin typeface="Avenir Book" panose="02000503020000020003" pitchFamily="2" charset="0"/>
              </a:defRPr>
            </a:lvl3pPr>
            <a:lvl4pPr marL="1600200" indent="-228600">
              <a:buClr>
                <a:srgbClr val="C1E0F7"/>
              </a:buClr>
              <a:buFont typeface="Arial" panose="020B0604020202020204" pitchFamily="34" charset="0"/>
              <a:buChar char="•"/>
              <a:defRPr sz="1600">
                <a:solidFill>
                  <a:srgbClr val="2C3051"/>
                </a:solidFill>
                <a:latin typeface="Avenir Book" panose="02000503020000020003" pitchFamily="2" charset="0"/>
              </a:defRPr>
            </a:lvl4pPr>
            <a:lvl5pPr>
              <a:defRPr>
                <a:solidFill>
                  <a:srgbClr val="2C3051"/>
                </a:solidFill>
                <a:latin typeface="Avenir Book" panose="02000503020000020003" pitchFamily="2" charset="0"/>
              </a:defRPr>
            </a:lvl5pPr>
          </a:lstStyle>
          <a:p>
            <a:pPr lvl="0"/>
            <a:r>
              <a:rPr lang="nl-NL"/>
              <a:t>Image</a:t>
            </a:r>
          </a:p>
        </p:txBody>
      </p:sp>
      <p:sp>
        <p:nvSpPr>
          <p:cNvPr id="20" name="Tijdelijke aanduiding voor inhoud 2">
            <a:extLst>
              <a:ext uri="{FF2B5EF4-FFF2-40B4-BE49-F238E27FC236}">
                <a16:creationId xmlns:a16="http://schemas.microsoft.com/office/drawing/2014/main" id="{C4CDA7BC-97C0-ADB4-CC45-08E61EEB268E}"/>
              </a:ext>
            </a:extLst>
          </p:cNvPr>
          <p:cNvSpPr>
            <a:spLocks noGrp="1"/>
          </p:cNvSpPr>
          <p:nvPr>
            <p:ph idx="12" hasCustomPrompt="1"/>
          </p:nvPr>
        </p:nvSpPr>
        <p:spPr>
          <a:xfrm>
            <a:off x="4378515" y="4377268"/>
            <a:ext cx="3254218" cy="1986584"/>
          </a:xfrm>
          <a:prstGeom prst="rect">
            <a:avLst/>
          </a:prstGeom>
        </p:spPr>
        <p:txBody>
          <a:bodyPr/>
          <a:lstStyle>
            <a:lvl1pPr marL="0" indent="0">
              <a:buNone/>
              <a:defRPr>
                <a:solidFill>
                  <a:srgbClr val="2C3051"/>
                </a:solidFill>
                <a:latin typeface="Avenir" panose="02000503020000020003"/>
              </a:defRPr>
            </a:lvl1pPr>
            <a:lvl2pPr marL="685800" indent="-228600">
              <a:buClr>
                <a:srgbClr val="D86533"/>
              </a:buClr>
              <a:buSzPct val="50000"/>
              <a:buFont typeface="Courier New" panose="02070309020205020404" pitchFamily="49" charset="0"/>
              <a:buChar char="o"/>
              <a:defRPr b="0" i="0">
                <a:solidFill>
                  <a:srgbClr val="2C3051"/>
                </a:solidFill>
                <a:latin typeface="Avenir Medium" panose="02000503020000020003" pitchFamily="2" charset="0"/>
              </a:defRPr>
            </a:lvl2pPr>
            <a:lvl3pPr marL="1143000" indent="-228600">
              <a:buClr>
                <a:srgbClr val="2C3051"/>
              </a:buClr>
              <a:buSzPct val="50000"/>
              <a:buFont typeface="Courier New" panose="02070309020205020404" pitchFamily="49" charset="0"/>
              <a:buChar char="o"/>
              <a:defRPr sz="1800">
                <a:solidFill>
                  <a:srgbClr val="2C3051"/>
                </a:solidFill>
                <a:latin typeface="Avenir Book" panose="02000503020000020003" pitchFamily="2" charset="0"/>
              </a:defRPr>
            </a:lvl3pPr>
            <a:lvl4pPr marL="1600200" indent="-228600">
              <a:buClr>
                <a:srgbClr val="C1E0F7"/>
              </a:buClr>
              <a:buFont typeface="Arial" panose="020B0604020202020204" pitchFamily="34" charset="0"/>
              <a:buChar char="•"/>
              <a:defRPr sz="1600">
                <a:solidFill>
                  <a:srgbClr val="2C3051"/>
                </a:solidFill>
                <a:latin typeface="Avenir Book" panose="02000503020000020003" pitchFamily="2" charset="0"/>
              </a:defRPr>
            </a:lvl4pPr>
            <a:lvl5pPr>
              <a:defRPr>
                <a:solidFill>
                  <a:srgbClr val="2C3051"/>
                </a:solidFill>
                <a:latin typeface="Avenir Book" panose="02000503020000020003" pitchFamily="2" charset="0"/>
              </a:defRPr>
            </a:lvl5pPr>
          </a:lstStyle>
          <a:p>
            <a:pPr lvl="0"/>
            <a:r>
              <a:rPr lang="nl-NL"/>
              <a:t>Image</a:t>
            </a:r>
          </a:p>
        </p:txBody>
      </p:sp>
      <p:sp>
        <p:nvSpPr>
          <p:cNvPr id="21" name="Tijdelijke aanduiding voor inhoud 2">
            <a:extLst>
              <a:ext uri="{FF2B5EF4-FFF2-40B4-BE49-F238E27FC236}">
                <a16:creationId xmlns:a16="http://schemas.microsoft.com/office/drawing/2014/main" id="{70382A54-31FD-48F3-5D44-4C99AD5B9C8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22" name="Titel 1">
            <a:extLst>
              <a:ext uri="{FF2B5EF4-FFF2-40B4-BE49-F238E27FC236}">
                <a16:creationId xmlns:a16="http://schemas.microsoft.com/office/drawing/2014/main" id="{597A4BAC-36C6-B0BD-EAA6-F4A887BA04A3}"/>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24" name="object 2">
            <a:extLst>
              <a:ext uri="{FF2B5EF4-FFF2-40B4-BE49-F238E27FC236}">
                <a16:creationId xmlns:a16="http://schemas.microsoft.com/office/drawing/2014/main" id="{273AC5AD-9A64-04BF-711D-D1DBF7E2C10C}"/>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5" name="object 2">
            <a:extLst>
              <a:ext uri="{FF2B5EF4-FFF2-40B4-BE49-F238E27FC236}">
                <a16:creationId xmlns:a16="http://schemas.microsoft.com/office/drawing/2014/main" id="{A83B9580-1B81-E4A6-EA76-E84C36BB9F97}"/>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1694130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ContentPage-Simpl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D7A8FF-5576-4700-8E4E-78B34DA0BA14}"/>
              </a:ext>
            </a:extLst>
          </p:cNvPr>
          <p:cNvSpPr txBox="1"/>
          <p:nvPr userDrawn="1"/>
        </p:nvSpPr>
        <p:spPr>
          <a:xfrm>
            <a:off x="10921174" y="6363852"/>
            <a:ext cx="1182254"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cxnSp>
        <p:nvCxnSpPr>
          <p:cNvPr id="4" name="Straight Connector 3">
            <a:extLst>
              <a:ext uri="{FF2B5EF4-FFF2-40B4-BE49-F238E27FC236}">
                <a16:creationId xmlns:a16="http://schemas.microsoft.com/office/drawing/2014/main" id="{ED35927B-2CDD-149A-67CF-A3E95A499FD0}"/>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3" name="Tijdelijke aanduiding voor inhoud 2">
            <a:extLst>
              <a:ext uri="{FF2B5EF4-FFF2-40B4-BE49-F238E27FC236}">
                <a16:creationId xmlns:a16="http://schemas.microsoft.com/office/drawing/2014/main" id="{1A2561F8-5EA4-9F7F-6D86-B9BCCB9FD094}"/>
              </a:ext>
            </a:extLst>
          </p:cNvPr>
          <p:cNvSpPr>
            <a:spLocks noGrp="1"/>
          </p:cNvSpPr>
          <p:nvPr>
            <p:ph idx="10" hasCustomPrompt="1"/>
          </p:nvPr>
        </p:nvSpPr>
        <p:spPr>
          <a:xfrm>
            <a:off x="756555" y="2218967"/>
            <a:ext cx="3133392" cy="4196687"/>
          </a:xfrm>
          <a:prstGeom prst="rect">
            <a:avLst/>
          </a:prstGeom>
        </p:spPr>
        <p:txBody>
          <a:bodyPr/>
          <a:lstStyle>
            <a:lvl1pPr marL="0" indent="0">
              <a:buNone/>
              <a:defRPr>
                <a:solidFill>
                  <a:srgbClr val="2C3051"/>
                </a:solidFill>
                <a:latin typeface="Avenir" panose="02000503020000020003"/>
              </a:defRPr>
            </a:lvl1pPr>
            <a:lvl2pPr marL="685800" indent="-228600">
              <a:buClr>
                <a:srgbClr val="D86533"/>
              </a:buClr>
              <a:buSzPct val="50000"/>
              <a:buFont typeface="Courier New" panose="02070309020205020404" pitchFamily="49" charset="0"/>
              <a:buChar char="o"/>
              <a:defRPr b="0" i="0">
                <a:solidFill>
                  <a:srgbClr val="2C3051"/>
                </a:solidFill>
                <a:latin typeface="Avenir Medium" panose="02000503020000020003" pitchFamily="2" charset="0"/>
              </a:defRPr>
            </a:lvl2pPr>
            <a:lvl3pPr marL="1143000" indent="-228600">
              <a:buClr>
                <a:srgbClr val="2C3051"/>
              </a:buClr>
              <a:buSzPct val="50000"/>
              <a:buFont typeface="Courier New" panose="02070309020205020404" pitchFamily="49" charset="0"/>
              <a:buChar char="o"/>
              <a:defRPr sz="1800">
                <a:solidFill>
                  <a:srgbClr val="2C3051"/>
                </a:solidFill>
                <a:latin typeface="Avenir Book" panose="02000503020000020003" pitchFamily="2" charset="0"/>
              </a:defRPr>
            </a:lvl3pPr>
            <a:lvl4pPr marL="1600200" indent="-228600">
              <a:buClr>
                <a:srgbClr val="C1E0F7"/>
              </a:buClr>
              <a:buFont typeface="Arial" panose="020B0604020202020204" pitchFamily="34" charset="0"/>
              <a:buChar char="•"/>
              <a:defRPr sz="1600">
                <a:solidFill>
                  <a:srgbClr val="2C3051"/>
                </a:solidFill>
                <a:latin typeface="Avenir Book" panose="02000503020000020003" pitchFamily="2" charset="0"/>
              </a:defRPr>
            </a:lvl4pPr>
            <a:lvl5pPr>
              <a:defRPr>
                <a:solidFill>
                  <a:srgbClr val="2C3051"/>
                </a:solidFill>
                <a:latin typeface="Avenir Book" panose="02000503020000020003" pitchFamily="2" charset="0"/>
              </a:defRPr>
            </a:lvl5pPr>
          </a:lstStyle>
          <a:p>
            <a:pPr lvl="0"/>
            <a:r>
              <a:rPr lang="nl-NL"/>
              <a:t>Image</a:t>
            </a:r>
          </a:p>
        </p:txBody>
      </p:sp>
      <p:pic>
        <p:nvPicPr>
          <p:cNvPr id="15" name="Afbeelding 9">
            <a:extLst>
              <a:ext uri="{FF2B5EF4-FFF2-40B4-BE49-F238E27FC236}">
                <a16:creationId xmlns:a16="http://schemas.microsoft.com/office/drawing/2014/main" id="{D2982903-82CD-1214-4468-992295E62F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sp>
        <p:nvSpPr>
          <p:cNvPr id="18" name="Tijdelijke aanduiding voor inhoud 2">
            <a:extLst>
              <a:ext uri="{FF2B5EF4-FFF2-40B4-BE49-F238E27FC236}">
                <a16:creationId xmlns:a16="http://schemas.microsoft.com/office/drawing/2014/main" id="{F1BE5FF6-F4BC-7B03-1970-1AFBCBD156DC}"/>
              </a:ext>
            </a:extLst>
          </p:cNvPr>
          <p:cNvSpPr>
            <a:spLocks noGrp="1"/>
          </p:cNvSpPr>
          <p:nvPr>
            <p:ph idx="1" hasCustomPrompt="1"/>
          </p:nvPr>
        </p:nvSpPr>
        <p:spPr>
          <a:xfrm>
            <a:off x="4089399" y="2218967"/>
            <a:ext cx="7182756"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20" name="Titel 1">
            <a:extLst>
              <a:ext uri="{FF2B5EF4-FFF2-40B4-BE49-F238E27FC236}">
                <a16:creationId xmlns:a16="http://schemas.microsoft.com/office/drawing/2014/main" id="{94A05666-F05D-7446-A429-90E5C501D39E}"/>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21" name="object 2">
            <a:extLst>
              <a:ext uri="{FF2B5EF4-FFF2-40B4-BE49-F238E27FC236}">
                <a16:creationId xmlns:a16="http://schemas.microsoft.com/office/drawing/2014/main" id="{B624C766-B6F8-2B15-D9DA-AF0F4AB674F6}"/>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2" name="object 2">
            <a:extLst>
              <a:ext uri="{FF2B5EF4-FFF2-40B4-BE49-F238E27FC236}">
                <a16:creationId xmlns:a16="http://schemas.microsoft.com/office/drawing/2014/main" id="{26AB7F64-1038-F629-CADB-42710BBA3FC0}"/>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3700256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ContentPage-Simple">
    <p:spTree>
      <p:nvGrpSpPr>
        <p:cNvPr id="1" name=""/>
        <p:cNvGrpSpPr/>
        <p:nvPr/>
      </p:nvGrpSpPr>
      <p:grpSpPr>
        <a:xfrm>
          <a:off x="0" y="0"/>
          <a:ext cx="0" cy="0"/>
          <a:chOff x="0" y="0"/>
          <a:chExt cx="0" cy="0"/>
        </a:xfrm>
      </p:grpSpPr>
      <p:pic>
        <p:nvPicPr>
          <p:cNvPr id="7" name="object 16">
            <a:extLst>
              <a:ext uri="{FF2B5EF4-FFF2-40B4-BE49-F238E27FC236}">
                <a16:creationId xmlns:a16="http://schemas.microsoft.com/office/drawing/2014/main" id="{7E332878-5E44-86D9-EC1F-71F4B32B2F00}"/>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a:xfrm>
            <a:off x="-29029" y="-79828"/>
            <a:ext cx="2770523" cy="2216948"/>
          </a:xfrm>
          <a:prstGeom prst="rect">
            <a:avLst/>
          </a:prstGeom>
        </p:spPr>
      </p:pic>
      <p:sp>
        <p:nvSpPr>
          <p:cNvPr id="20" name="object 2">
            <a:extLst>
              <a:ext uri="{FF2B5EF4-FFF2-40B4-BE49-F238E27FC236}">
                <a16:creationId xmlns:a16="http://schemas.microsoft.com/office/drawing/2014/main" id="{25F66D4E-5F42-A0FB-4EA5-96BBF1188BAD}"/>
              </a:ext>
            </a:extLst>
          </p:cNvPr>
          <p:cNvSpPr/>
          <p:nvPr userDrawn="1"/>
        </p:nvSpPr>
        <p:spPr>
          <a:xfrm>
            <a:off x="-29028" y="-79828"/>
            <a:ext cx="12453256" cy="6937827"/>
          </a:xfrm>
          <a:custGeom>
            <a:avLst/>
            <a:gdLst/>
            <a:ahLst/>
            <a:cxnLst/>
            <a:rect l="l" t="t" r="r" b="b"/>
            <a:pathLst>
              <a:path w="12134850" h="6681470">
                <a:moveTo>
                  <a:pt x="12134646" y="0"/>
                </a:moveTo>
                <a:lnTo>
                  <a:pt x="2527896" y="0"/>
                </a:lnTo>
                <a:lnTo>
                  <a:pt x="2487084" y="29083"/>
                </a:lnTo>
                <a:lnTo>
                  <a:pt x="2447387" y="59278"/>
                </a:lnTo>
                <a:lnTo>
                  <a:pt x="2408744" y="90527"/>
                </a:lnTo>
                <a:lnTo>
                  <a:pt x="2371096" y="122768"/>
                </a:lnTo>
                <a:lnTo>
                  <a:pt x="2334380" y="155946"/>
                </a:lnTo>
                <a:lnTo>
                  <a:pt x="2298536" y="189999"/>
                </a:lnTo>
                <a:lnTo>
                  <a:pt x="2263502" y="224870"/>
                </a:lnTo>
                <a:lnTo>
                  <a:pt x="2229218" y="260499"/>
                </a:lnTo>
                <a:lnTo>
                  <a:pt x="2195622" y="296828"/>
                </a:lnTo>
                <a:lnTo>
                  <a:pt x="2162654" y="333799"/>
                </a:lnTo>
                <a:lnTo>
                  <a:pt x="2130253" y="371351"/>
                </a:lnTo>
                <a:lnTo>
                  <a:pt x="2098357" y="409427"/>
                </a:lnTo>
                <a:lnTo>
                  <a:pt x="2066906" y="447967"/>
                </a:lnTo>
                <a:lnTo>
                  <a:pt x="2035838" y="486913"/>
                </a:lnTo>
                <a:lnTo>
                  <a:pt x="2005092" y="526206"/>
                </a:lnTo>
                <a:lnTo>
                  <a:pt x="1974608" y="565787"/>
                </a:lnTo>
                <a:lnTo>
                  <a:pt x="1914180" y="645578"/>
                </a:lnTo>
                <a:lnTo>
                  <a:pt x="1793777" y="806029"/>
                </a:lnTo>
                <a:lnTo>
                  <a:pt x="1763415" y="845980"/>
                </a:lnTo>
                <a:lnTo>
                  <a:pt x="1706368" y="920161"/>
                </a:lnTo>
                <a:lnTo>
                  <a:pt x="1654453" y="988919"/>
                </a:lnTo>
                <a:lnTo>
                  <a:pt x="1527585" y="1159060"/>
                </a:lnTo>
                <a:lnTo>
                  <a:pt x="1502213" y="1192554"/>
                </a:lnTo>
                <a:lnTo>
                  <a:pt x="1476695" y="1225802"/>
                </a:lnTo>
                <a:lnTo>
                  <a:pt x="1450969" y="1258775"/>
                </a:lnTo>
                <a:lnTo>
                  <a:pt x="1424972" y="1291443"/>
                </a:lnTo>
                <a:lnTo>
                  <a:pt x="1398643" y="1323778"/>
                </a:lnTo>
                <a:lnTo>
                  <a:pt x="1371918" y="1355750"/>
                </a:lnTo>
                <a:lnTo>
                  <a:pt x="1344736" y="1387331"/>
                </a:lnTo>
                <a:lnTo>
                  <a:pt x="1317034" y="1418490"/>
                </a:lnTo>
                <a:lnTo>
                  <a:pt x="1288748" y="1449199"/>
                </a:lnTo>
                <a:lnTo>
                  <a:pt x="1259818" y="1479429"/>
                </a:lnTo>
                <a:lnTo>
                  <a:pt x="1230180" y="1509150"/>
                </a:lnTo>
                <a:lnTo>
                  <a:pt x="1199772" y="1538333"/>
                </a:lnTo>
                <a:lnTo>
                  <a:pt x="1168531" y="1566950"/>
                </a:lnTo>
                <a:lnTo>
                  <a:pt x="1136396" y="1594970"/>
                </a:lnTo>
                <a:lnTo>
                  <a:pt x="1103303" y="1622366"/>
                </a:lnTo>
                <a:lnTo>
                  <a:pt x="1069190" y="1649107"/>
                </a:lnTo>
                <a:lnTo>
                  <a:pt x="1033994" y="1675165"/>
                </a:lnTo>
                <a:lnTo>
                  <a:pt x="997654" y="1700510"/>
                </a:lnTo>
                <a:lnTo>
                  <a:pt x="960106" y="1725113"/>
                </a:lnTo>
                <a:lnTo>
                  <a:pt x="921289" y="1748945"/>
                </a:lnTo>
                <a:lnTo>
                  <a:pt x="881139" y="1771977"/>
                </a:lnTo>
                <a:lnTo>
                  <a:pt x="839595" y="1794179"/>
                </a:lnTo>
                <a:lnTo>
                  <a:pt x="796594" y="1815523"/>
                </a:lnTo>
                <a:lnTo>
                  <a:pt x="752072" y="1835980"/>
                </a:lnTo>
                <a:lnTo>
                  <a:pt x="705969" y="1855520"/>
                </a:lnTo>
                <a:lnTo>
                  <a:pt x="658221" y="1874113"/>
                </a:lnTo>
                <a:lnTo>
                  <a:pt x="608767" y="1891732"/>
                </a:lnTo>
                <a:lnTo>
                  <a:pt x="557542" y="1908346"/>
                </a:lnTo>
                <a:lnTo>
                  <a:pt x="504486" y="1923927"/>
                </a:lnTo>
                <a:lnTo>
                  <a:pt x="449536" y="1938445"/>
                </a:lnTo>
                <a:lnTo>
                  <a:pt x="392628" y="1951872"/>
                </a:lnTo>
                <a:lnTo>
                  <a:pt x="333701" y="1964177"/>
                </a:lnTo>
                <a:lnTo>
                  <a:pt x="272693" y="1975332"/>
                </a:lnTo>
                <a:lnTo>
                  <a:pt x="209540" y="1985309"/>
                </a:lnTo>
                <a:lnTo>
                  <a:pt x="144180" y="1994076"/>
                </a:lnTo>
                <a:lnTo>
                  <a:pt x="76551" y="2001606"/>
                </a:lnTo>
                <a:lnTo>
                  <a:pt x="6591" y="2007870"/>
                </a:lnTo>
                <a:lnTo>
                  <a:pt x="0" y="2007870"/>
                </a:lnTo>
                <a:lnTo>
                  <a:pt x="0" y="6680860"/>
                </a:lnTo>
                <a:lnTo>
                  <a:pt x="12134646" y="6680860"/>
                </a:lnTo>
                <a:lnTo>
                  <a:pt x="12134646" y="0"/>
                </a:lnTo>
                <a:close/>
              </a:path>
            </a:pathLst>
          </a:custGeom>
          <a:solidFill>
            <a:schemeClr val="bg1"/>
          </a:solidFill>
        </p:spPr>
        <p:txBody>
          <a:bodyPr wrap="square" lIns="0" tIns="0" rIns="0" bIns="0" rtlCol="0"/>
          <a:lstStyle/>
          <a:p>
            <a:endParaRPr/>
          </a:p>
        </p:txBody>
      </p:sp>
      <p:sp>
        <p:nvSpPr>
          <p:cNvPr id="9" name="Titel 1">
            <a:extLst>
              <a:ext uri="{FF2B5EF4-FFF2-40B4-BE49-F238E27FC236}">
                <a16:creationId xmlns:a16="http://schemas.microsoft.com/office/drawing/2014/main" id="{DC0F8866-52FC-8D00-548F-06A6C3C72580}"/>
              </a:ext>
            </a:extLst>
          </p:cNvPr>
          <p:cNvSpPr>
            <a:spLocks noGrp="1"/>
          </p:cNvSpPr>
          <p:nvPr>
            <p:ph type="title"/>
          </p:nvPr>
        </p:nvSpPr>
        <p:spPr>
          <a:xfrm>
            <a:off x="2152733"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0" name="TextBox 9">
            <a:extLst>
              <a:ext uri="{FF2B5EF4-FFF2-40B4-BE49-F238E27FC236}">
                <a16:creationId xmlns:a16="http://schemas.microsoft.com/office/drawing/2014/main" id="{1328CA91-A3DB-33CC-D3E5-1C0AC867218B}"/>
              </a:ext>
            </a:extLst>
          </p:cNvPr>
          <p:cNvSpPr txBox="1"/>
          <p:nvPr userDrawn="1"/>
        </p:nvSpPr>
        <p:spPr>
          <a:xfrm>
            <a:off x="10921174" y="6363852"/>
            <a:ext cx="1182254"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cxnSp>
        <p:nvCxnSpPr>
          <p:cNvPr id="11" name="Straight Connector 10">
            <a:extLst>
              <a:ext uri="{FF2B5EF4-FFF2-40B4-BE49-F238E27FC236}">
                <a16:creationId xmlns:a16="http://schemas.microsoft.com/office/drawing/2014/main" id="{6A61C723-F0CA-A753-38DE-99307249D89E}"/>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pic>
        <p:nvPicPr>
          <p:cNvPr id="14" name="Afbeelding 9">
            <a:extLst>
              <a:ext uri="{FF2B5EF4-FFF2-40B4-BE49-F238E27FC236}">
                <a16:creationId xmlns:a16="http://schemas.microsoft.com/office/drawing/2014/main" id="{738C446F-A8C3-AEA3-FD0D-827420965CD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sp>
        <p:nvSpPr>
          <p:cNvPr id="16" name="Tijdelijke aanduiding voor inhoud 2">
            <a:extLst>
              <a:ext uri="{FF2B5EF4-FFF2-40B4-BE49-F238E27FC236}">
                <a16:creationId xmlns:a16="http://schemas.microsoft.com/office/drawing/2014/main" id="{F1F4D372-27D3-4058-636A-3BA4E4511D29}"/>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Tree>
    <p:extLst>
      <p:ext uri="{BB962C8B-B14F-4D97-AF65-F5344CB8AC3E}">
        <p14:creationId xmlns:p14="http://schemas.microsoft.com/office/powerpoint/2010/main" val="53093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sz="half" idx="1"/>
          </p:nvPr>
        </p:nvSpPr>
        <p:spPr>
          <a:xfrm>
            <a:off x="830417" y="2264496"/>
            <a:ext cx="5222911" cy="3886578"/>
          </a:xfrm>
        </p:spPr>
        <p:txBody>
          <a:bodyPr/>
          <a:lstStyle>
            <a:lvl1pPr>
              <a:defRPr sz="2200" b="1" i="0" baseline="0">
                <a:solidFill>
                  <a:schemeClr val="tx1"/>
                </a:solidFill>
                <a:latin typeface="Arial" pitchFamily="34" charset="0"/>
              </a:defRPr>
            </a:lvl1pPr>
            <a:lvl2pPr>
              <a:defRPr sz="2000" baseline="0"/>
            </a:lvl2pPr>
            <a:lvl3pPr>
              <a:defRPr sz="1800" baseline="0"/>
            </a:lvl3pPr>
            <a:lvl4pPr>
              <a:defRPr sz="1600" baseline="0"/>
            </a:lvl4pPr>
            <a:lvl5pPr>
              <a:defRPr sz="14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contenu 3"/>
          <p:cNvSpPr>
            <a:spLocks noGrp="1"/>
          </p:cNvSpPr>
          <p:nvPr>
            <p:ph sz="half" idx="2"/>
          </p:nvPr>
        </p:nvSpPr>
        <p:spPr>
          <a:xfrm>
            <a:off x="6298525" y="2264496"/>
            <a:ext cx="5222911" cy="3886578"/>
          </a:xfrm>
        </p:spPr>
        <p:txBody>
          <a:bodyPr/>
          <a:lstStyle>
            <a:lvl1pPr>
              <a:defRPr sz="2200" b="1" i="0" baseline="0">
                <a:solidFill>
                  <a:schemeClr val="tx1"/>
                </a:solidFill>
                <a:latin typeface="Arial" pitchFamily="34" charset="0"/>
              </a:defRPr>
            </a:lvl1pPr>
            <a:lvl2pPr>
              <a:defRPr sz="2000" baseline="0"/>
            </a:lvl2pPr>
            <a:lvl3pPr>
              <a:defRPr sz="1800" baseline="0"/>
            </a:lvl3pPr>
            <a:lvl4pPr>
              <a:defRPr sz="1600" baseline="0"/>
            </a:lvl4pPr>
            <a:lvl5pPr>
              <a:defRPr sz="14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e la date 4"/>
          <p:cNvSpPr>
            <a:spLocks noGrp="1"/>
          </p:cNvSpPr>
          <p:nvPr>
            <p:ph type="dt" sz="half" idx="10"/>
          </p:nvPr>
        </p:nvSpPr>
        <p:spPr/>
        <p:txBody>
          <a:bodyPr/>
          <a:lstStyle/>
          <a:p>
            <a:fld id="{E1035F74-ED4B-4685-A4C7-675EF2628A62}" type="datetime1">
              <a:rPr lang="en-GB" smtClean="0"/>
              <a:t>14/09/2023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t>‹#›</a:t>
            </a:fld>
            <a:endParaRPr lang="fr-FR"/>
          </a:p>
        </p:txBody>
      </p:sp>
      <p:pic>
        <p:nvPicPr>
          <p:cNvPr id="8" name="Picture 7" descr="Logo&#10;&#10;Description automatically generated">
            <a:extLst>
              <a:ext uri="{FF2B5EF4-FFF2-40B4-BE49-F238E27FC236}">
                <a16:creationId xmlns:a16="http://schemas.microsoft.com/office/drawing/2014/main" id="{29CAFDB8-AD48-4CB8-CAAC-AC60A262B8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9" name="Picture 8" descr="Logo&#10;&#10;Description automatically generated">
            <a:extLst>
              <a:ext uri="{FF2B5EF4-FFF2-40B4-BE49-F238E27FC236}">
                <a16:creationId xmlns:a16="http://schemas.microsoft.com/office/drawing/2014/main" id="{C7B5D39E-F29A-6438-7C88-B90A8D73DF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10" name="Picture 9">
            <a:extLst>
              <a:ext uri="{FF2B5EF4-FFF2-40B4-BE49-F238E27FC236}">
                <a16:creationId xmlns:a16="http://schemas.microsoft.com/office/drawing/2014/main" id="{D923008F-3D2D-1A0A-F1A5-D0D54ABDD7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4908" r="5690" b="9616"/>
          <a:stretch/>
        </p:blipFill>
        <p:spPr>
          <a:xfrm>
            <a:off x="96103" y="0"/>
            <a:ext cx="2137156" cy="1290638"/>
          </a:xfrm>
          <a:prstGeom prst="rect">
            <a:avLst/>
          </a:prstGeom>
          <a:solidFill>
            <a:schemeClr val="bg1"/>
          </a:solid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09600" y="1535113"/>
            <a:ext cx="5386917" cy="639762"/>
          </a:xfrm>
        </p:spPr>
        <p:txBody>
          <a:bodyPr anchor="b">
            <a:noAutofit/>
          </a:bodyPr>
          <a:lstStyle>
            <a:lvl1pPr marL="0" indent="0">
              <a:buNone/>
              <a:defRPr sz="2200" b="1" baseline="0">
                <a:solidFill>
                  <a:schemeClr val="tx1"/>
                </a:solidFill>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200" baseline="0">
                <a:solidFill>
                  <a:schemeClr val="tx1"/>
                </a:solidFill>
                <a:latin typeface="Arial" pitchFamily="34" charset="0"/>
              </a:defRPr>
            </a:lvl1pPr>
            <a:lvl2pPr>
              <a:defRPr sz="2000" baseline="0"/>
            </a:lvl2pPr>
            <a:lvl3pPr>
              <a:defRPr sz="1800" baseline="0"/>
            </a:lvl3pPr>
            <a:lvl4pPr>
              <a:defRPr sz="1600" baseline="0"/>
            </a:lvl4pPr>
            <a:lvl5pPr>
              <a:defRPr sz="1400" baseline="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u texte 4"/>
          <p:cNvSpPr>
            <a:spLocks noGrp="1"/>
          </p:cNvSpPr>
          <p:nvPr>
            <p:ph type="body" sz="quarter" idx="3"/>
          </p:nvPr>
        </p:nvSpPr>
        <p:spPr>
          <a:xfrm>
            <a:off x="6193370" y="1535113"/>
            <a:ext cx="5389033" cy="639762"/>
          </a:xfrm>
        </p:spPr>
        <p:txBody>
          <a:bodyPr anchor="b">
            <a:noAutofit/>
          </a:bodyPr>
          <a:lstStyle>
            <a:lvl1pPr marL="0" indent="0">
              <a:buNone/>
              <a:defRPr sz="2200" b="1" baseline="0">
                <a:solidFill>
                  <a:schemeClr val="tx1"/>
                </a:solidFill>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Edit Master text styles</a:t>
            </a:r>
          </a:p>
        </p:txBody>
      </p:sp>
      <p:sp>
        <p:nvSpPr>
          <p:cNvPr id="6" name="Espace réservé du contenu 5"/>
          <p:cNvSpPr>
            <a:spLocks noGrp="1"/>
          </p:cNvSpPr>
          <p:nvPr>
            <p:ph sz="quarter" idx="4"/>
          </p:nvPr>
        </p:nvSpPr>
        <p:spPr>
          <a:xfrm>
            <a:off x="6193370" y="2174875"/>
            <a:ext cx="5389033" cy="3951288"/>
          </a:xfrm>
        </p:spPr>
        <p:txBody>
          <a:bodyPr/>
          <a:lstStyle>
            <a:lvl1pPr>
              <a:defRPr sz="2200" baseline="0">
                <a:solidFill>
                  <a:schemeClr val="tx1"/>
                </a:solidFill>
                <a:latin typeface="Arial" pitchFamily="34" charset="0"/>
              </a:defRPr>
            </a:lvl1pPr>
            <a:lvl2pPr>
              <a:defRPr sz="2000" baseline="0"/>
            </a:lvl2pPr>
            <a:lvl3pPr>
              <a:defRPr sz="1800" baseline="0"/>
            </a:lvl3pPr>
            <a:lvl4pPr>
              <a:defRPr sz="1600" baseline="0"/>
            </a:lvl4pPr>
            <a:lvl5pPr>
              <a:defRPr sz="1400" baseline="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Espace réservé de la date 6"/>
          <p:cNvSpPr>
            <a:spLocks noGrp="1"/>
          </p:cNvSpPr>
          <p:nvPr>
            <p:ph type="dt" sz="half" idx="10"/>
          </p:nvPr>
        </p:nvSpPr>
        <p:spPr/>
        <p:txBody>
          <a:bodyPr/>
          <a:lstStyle/>
          <a:p>
            <a:fld id="{C0562CA2-AC71-4526-A883-96DC5255352F}" type="datetime1">
              <a:rPr lang="en-GB" smtClean="0"/>
              <a:t>14/09/2023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7B0D33-A76D-4554-83C3-3FE932C967D8}" type="slidenum">
              <a:rPr lang="fr-FR" smtClean="0"/>
              <a:t>‹#›</a:t>
            </a:fld>
            <a:endParaRPr lang="fr-FR"/>
          </a:p>
        </p:txBody>
      </p:sp>
      <p:sp>
        <p:nvSpPr>
          <p:cNvPr id="10" name="Titre 1"/>
          <p:cNvSpPr txBox="1">
            <a:spLocks/>
          </p:cNvSpPr>
          <p:nvPr userDrawn="1"/>
        </p:nvSpPr>
        <p:spPr>
          <a:xfrm>
            <a:off x="3287688" y="441793"/>
            <a:ext cx="8294714" cy="975845"/>
          </a:xfrm>
          <a:prstGeom prst="rect">
            <a:avLst/>
          </a:prstGeom>
        </p:spPr>
        <p:txBody>
          <a:bodyPr vert="horz" lIns="91435" tIns="45718" rIns="91435" bIns="45718" rtlCol="0" anchor="ctr">
            <a:normAutofit/>
          </a:bodyPr>
          <a:lstStyle/>
          <a:p>
            <a:pPr marL="0" marR="0" lvl="0" indent="0" algn="l" defTabSz="914353"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a:noFill/>
                </a:ln>
                <a:solidFill>
                  <a:srgbClr val="00457D"/>
                </a:solidFill>
                <a:effectLst/>
                <a:uLnTx/>
                <a:uFillTx/>
                <a:latin typeface="+mj-lt"/>
                <a:ea typeface="+mj-ea"/>
                <a:cs typeface="+mj-cs"/>
              </a:rPr>
              <a:t>Cliquez pour modifier le style du titre</a:t>
            </a:r>
          </a:p>
        </p:txBody>
      </p:sp>
      <p:pic>
        <p:nvPicPr>
          <p:cNvPr id="2" name="Picture 1" descr="Logo&#10;&#10;Description automatically generated">
            <a:extLst>
              <a:ext uri="{FF2B5EF4-FFF2-40B4-BE49-F238E27FC236}">
                <a16:creationId xmlns:a16="http://schemas.microsoft.com/office/drawing/2014/main" id="{6AE2D706-1331-D120-C1C6-7334FB8BEC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11" name="Picture 10" descr="Logo&#10;&#10;Description automatically generated">
            <a:extLst>
              <a:ext uri="{FF2B5EF4-FFF2-40B4-BE49-F238E27FC236}">
                <a16:creationId xmlns:a16="http://schemas.microsoft.com/office/drawing/2014/main" id="{3E0065BB-45BF-D364-C361-09E145F70CB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12" name="Picture 11">
            <a:extLst>
              <a:ext uri="{FF2B5EF4-FFF2-40B4-BE49-F238E27FC236}">
                <a16:creationId xmlns:a16="http://schemas.microsoft.com/office/drawing/2014/main" id="{14629D1C-00F4-580F-FBCD-F648007722F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4908" r="5690" b="9616"/>
          <a:stretch/>
        </p:blipFill>
        <p:spPr>
          <a:xfrm>
            <a:off x="96103" y="0"/>
            <a:ext cx="2137156" cy="1290638"/>
          </a:xfrm>
          <a:prstGeom prst="rect">
            <a:avLst/>
          </a:prstGeom>
          <a:solidFill>
            <a:schemeClr val="bg1"/>
          </a:solid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e la date 2"/>
          <p:cNvSpPr>
            <a:spLocks noGrp="1"/>
          </p:cNvSpPr>
          <p:nvPr>
            <p:ph type="dt" sz="half" idx="10"/>
          </p:nvPr>
        </p:nvSpPr>
        <p:spPr/>
        <p:txBody>
          <a:bodyPr/>
          <a:lstStyle/>
          <a:p>
            <a:fld id="{322736AD-CEF5-48DA-B35F-2BAB3E97A69B}" type="datetime1">
              <a:rPr lang="en-GB" smtClean="0"/>
              <a:t>14/09/2023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7B0D33-A76D-4554-83C3-3FE932C967D8}" type="slidenum">
              <a:rPr lang="fr-FR" smtClean="0"/>
              <a:t>‹#›</a:t>
            </a:fld>
            <a:endParaRPr lang="fr-FR"/>
          </a:p>
        </p:txBody>
      </p:sp>
      <p:pic>
        <p:nvPicPr>
          <p:cNvPr id="6" name="Picture 5" descr="Logo&#10;&#10;Description automatically generated">
            <a:extLst>
              <a:ext uri="{FF2B5EF4-FFF2-40B4-BE49-F238E27FC236}">
                <a16:creationId xmlns:a16="http://schemas.microsoft.com/office/drawing/2014/main" id="{2B788DF2-8A36-7D03-2E3F-A982D602E7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7" name="Picture 6" descr="Logo&#10;&#10;Description automatically generated">
            <a:extLst>
              <a:ext uri="{FF2B5EF4-FFF2-40B4-BE49-F238E27FC236}">
                <a16:creationId xmlns:a16="http://schemas.microsoft.com/office/drawing/2014/main" id="{F5FDF85E-606C-C076-78E7-453EFCB80D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8" name="Picture 7">
            <a:extLst>
              <a:ext uri="{FF2B5EF4-FFF2-40B4-BE49-F238E27FC236}">
                <a16:creationId xmlns:a16="http://schemas.microsoft.com/office/drawing/2014/main" id="{400DF1D3-0D43-50C1-5377-C0DE80CB208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4908" r="5690" b="9616"/>
          <a:stretch/>
        </p:blipFill>
        <p:spPr>
          <a:xfrm>
            <a:off x="96103" y="0"/>
            <a:ext cx="2137156" cy="1290638"/>
          </a:xfrm>
          <a:prstGeom prst="rect">
            <a:avLst/>
          </a:prstGeom>
          <a:solidFill>
            <a:schemeClr val="bg1"/>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B1363E-B115-47CD-AEF4-B4CF64F4443A}" type="datetime1">
              <a:rPr lang="en-GB" smtClean="0"/>
              <a:t>14/09/2023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7B0D33-A76D-4554-83C3-3FE932C967D8}" type="slidenum">
              <a:rPr lang="fr-FR" smtClean="0"/>
              <a:t>‹#›</a:t>
            </a:fld>
            <a:endParaRPr lang="fr-FR"/>
          </a:p>
        </p:txBody>
      </p:sp>
      <p:pic>
        <p:nvPicPr>
          <p:cNvPr id="5" name="Picture 4" descr="Logo&#10;&#10;Description automatically generated">
            <a:extLst>
              <a:ext uri="{FF2B5EF4-FFF2-40B4-BE49-F238E27FC236}">
                <a16:creationId xmlns:a16="http://schemas.microsoft.com/office/drawing/2014/main" id="{21DF1A97-ED78-04C4-9320-801A45A3FB1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6" name="Picture 5" descr="Logo&#10;&#10;Description automatically generated">
            <a:extLst>
              <a:ext uri="{FF2B5EF4-FFF2-40B4-BE49-F238E27FC236}">
                <a16:creationId xmlns:a16="http://schemas.microsoft.com/office/drawing/2014/main" id="{A1FE7059-FD81-FF66-EAE8-4535C9FF3FB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7" name="Picture 6">
            <a:extLst>
              <a:ext uri="{FF2B5EF4-FFF2-40B4-BE49-F238E27FC236}">
                <a16:creationId xmlns:a16="http://schemas.microsoft.com/office/drawing/2014/main" id="{D338DAA3-67BC-6EC8-D4F1-ECDCA9DDB02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4908" r="5690" b="9616"/>
          <a:stretch/>
        </p:blipFill>
        <p:spPr>
          <a:xfrm>
            <a:off x="96103" y="0"/>
            <a:ext cx="2137156" cy="1290638"/>
          </a:xfrm>
          <a:prstGeom prst="rect">
            <a:avLst/>
          </a:prstGeom>
          <a:solidFill>
            <a:schemeClr val="bg1"/>
          </a:solid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1676237"/>
            <a:ext cx="4011084" cy="841415"/>
          </a:xfrm>
        </p:spPr>
        <p:txBody>
          <a:bodyPr anchor="b">
            <a:noAutofit/>
          </a:bodyPr>
          <a:lstStyle>
            <a:lvl1pPr algn="l">
              <a:defRPr sz="2400" b="1" baseline="0">
                <a:latin typeface="Arial" pitchFamily="34" charset="0"/>
              </a:defRPr>
            </a:lvl1pPr>
          </a:lstStyle>
          <a:p>
            <a:r>
              <a:rPr lang="en-US"/>
              <a:t>Click to edit Master title style</a:t>
            </a:r>
            <a:endParaRPr lang="fr-FR"/>
          </a:p>
        </p:txBody>
      </p:sp>
      <p:sp>
        <p:nvSpPr>
          <p:cNvPr id="3" name="Espace réservé du contenu 2"/>
          <p:cNvSpPr>
            <a:spLocks noGrp="1"/>
          </p:cNvSpPr>
          <p:nvPr>
            <p:ph idx="1"/>
          </p:nvPr>
        </p:nvSpPr>
        <p:spPr>
          <a:xfrm>
            <a:off x="4766733" y="543057"/>
            <a:ext cx="6815667" cy="5583109"/>
          </a:xfrm>
        </p:spPr>
        <p:txBody>
          <a:bodyPr/>
          <a:lstStyle>
            <a:lvl1pPr>
              <a:defRPr sz="2000" baseline="0">
                <a:solidFill>
                  <a:schemeClr val="tx1"/>
                </a:solidFill>
                <a:latin typeface="Arial" pitchFamily="34" charset="0"/>
              </a:defRPr>
            </a:lvl1pPr>
            <a:lvl2pPr>
              <a:defRPr sz="1500" baseline="0"/>
            </a:lvl2pPr>
            <a:lvl3pPr>
              <a:defRPr sz="1300" baseline="0"/>
            </a:lvl3pPr>
            <a:lvl4pPr>
              <a:defRPr sz="1300" baseline="0"/>
            </a:lvl4pPr>
            <a:lvl5pPr>
              <a:defRPr sz="1300" baseline="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texte 3"/>
          <p:cNvSpPr>
            <a:spLocks noGrp="1"/>
          </p:cNvSpPr>
          <p:nvPr>
            <p:ph type="body" sz="half" idx="2"/>
          </p:nvPr>
        </p:nvSpPr>
        <p:spPr>
          <a:xfrm>
            <a:off x="609603" y="2729467"/>
            <a:ext cx="4011084" cy="3396696"/>
          </a:xfrm>
        </p:spPr>
        <p:txBody>
          <a:bodyPr>
            <a:normAutofit/>
          </a:bodyPr>
          <a:lstStyle>
            <a:lvl1pPr marL="0" indent="0">
              <a:buNone/>
              <a:defRPr sz="2000" baseline="0">
                <a:solidFill>
                  <a:schemeClr val="tx1"/>
                </a:solidFill>
                <a:latin typeface="Arial" pitchFamily="34" charset="0"/>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Edit Master text styles</a:t>
            </a:r>
          </a:p>
        </p:txBody>
      </p:sp>
      <p:sp>
        <p:nvSpPr>
          <p:cNvPr id="5" name="Espace réservé de la date 4"/>
          <p:cNvSpPr>
            <a:spLocks noGrp="1"/>
          </p:cNvSpPr>
          <p:nvPr>
            <p:ph type="dt" sz="half" idx="10"/>
          </p:nvPr>
        </p:nvSpPr>
        <p:spPr/>
        <p:txBody>
          <a:bodyPr/>
          <a:lstStyle/>
          <a:p>
            <a:fld id="{F9E7892A-1FD1-4ACE-9D7C-5987A1C13FD6}" type="datetime1">
              <a:rPr lang="en-GB" smtClean="0"/>
              <a:t>14/09/2023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t>‹#›</a:t>
            </a:fld>
            <a:endParaRPr lang="fr-FR"/>
          </a:p>
        </p:txBody>
      </p:sp>
      <p:pic>
        <p:nvPicPr>
          <p:cNvPr id="8" name="Picture 7" descr="Logo&#10;&#10;Description automatically generated">
            <a:extLst>
              <a:ext uri="{FF2B5EF4-FFF2-40B4-BE49-F238E27FC236}">
                <a16:creationId xmlns:a16="http://schemas.microsoft.com/office/drawing/2014/main" id="{614E2F32-B184-7522-A402-D8533441A76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9" name="Picture 8" descr="Logo&#10;&#10;Description automatically generated">
            <a:extLst>
              <a:ext uri="{FF2B5EF4-FFF2-40B4-BE49-F238E27FC236}">
                <a16:creationId xmlns:a16="http://schemas.microsoft.com/office/drawing/2014/main" id="{C937F69F-7859-DB59-3C5D-FA70CFEBD2E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10" name="Picture 9">
            <a:extLst>
              <a:ext uri="{FF2B5EF4-FFF2-40B4-BE49-F238E27FC236}">
                <a16:creationId xmlns:a16="http://schemas.microsoft.com/office/drawing/2014/main" id="{C08A37C6-B09C-9AC7-574C-44EC1FA81C1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4908" r="5690" b="9616"/>
          <a:stretch/>
        </p:blipFill>
        <p:spPr>
          <a:xfrm>
            <a:off x="96103" y="0"/>
            <a:ext cx="2137156" cy="1290638"/>
          </a:xfrm>
          <a:prstGeom prst="rect">
            <a:avLst/>
          </a:prstGeom>
          <a:solidFill>
            <a:schemeClr val="bg1"/>
          </a:solid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340805" y="4796027"/>
            <a:ext cx="7315200" cy="566738"/>
          </a:xfrm>
        </p:spPr>
        <p:txBody>
          <a:bodyPr anchor="b"/>
          <a:lstStyle>
            <a:lvl1pPr algn="l">
              <a:defRPr sz="2000" b="1"/>
            </a:lvl1pPr>
          </a:lstStyle>
          <a:p>
            <a:r>
              <a:rPr lang="en-US"/>
              <a:t>Click to edit Master title style</a:t>
            </a:r>
            <a:endParaRPr lang="fr-FR"/>
          </a:p>
        </p:txBody>
      </p:sp>
      <p:sp>
        <p:nvSpPr>
          <p:cNvPr id="3" name="Espace réservé pour une image  2"/>
          <p:cNvSpPr>
            <a:spLocks noGrp="1"/>
          </p:cNvSpPr>
          <p:nvPr>
            <p:ph type="pic" idx="1"/>
          </p:nvPr>
        </p:nvSpPr>
        <p:spPr>
          <a:xfrm>
            <a:off x="4340805" y="59368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fr-FR"/>
          </a:p>
        </p:txBody>
      </p:sp>
      <p:sp>
        <p:nvSpPr>
          <p:cNvPr id="4" name="Espace réservé du texte 3"/>
          <p:cNvSpPr>
            <a:spLocks noGrp="1"/>
          </p:cNvSpPr>
          <p:nvPr>
            <p:ph type="body" sz="half" idx="2"/>
          </p:nvPr>
        </p:nvSpPr>
        <p:spPr>
          <a:xfrm>
            <a:off x="4340805" y="5352964"/>
            <a:ext cx="7315200" cy="804862"/>
          </a:xfrm>
        </p:spPr>
        <p:txBody>
          <a:bodyPr/>
          <a:lstStyle>
            <a:lvl1pPr marL="0" indent="0">
              <a:buNone/>
              <a:defRPr sz="1400">
                <a:solidFill>
                  <a:schemeClr val="tx1"/>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Edit Master text styles</a:t>
            </a:r>
          </a:p>
        </p:txBody>
      </p:sp>
      <p:sp>
        <p:nvSpPr>
          <p:cNvPr id="5" name="Espace réservé de la date 4"/>
          <p:cNvSpPr>
            <a:spLocks noGrp="1"/>
          </p:cNvSpPr>
          <p:nvPr>
            <p:ph type="dt" sz="half" idx="10"/>
          </p:nvPr>
        </p:nvSpPr>
        <p:spPr/>
        <p:txBody>
          <a:bodyPr/>
          <a:lstStyle/>
          <a:p>
            <a:fld id="{97FB8FAE-1D99-443F-90E6-386401D0B90D}" type="datetime1">
              <a:rPr lang="en-GB" smtClean="0"/>
              <a:t>14/09/2023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87688" y="441793"/>
            <a:ext cx="8294714" cy="975845"/>
          </a:xfrm>
          <a:prstGeom prst="rect">
            <a:avLst/>
          </a:prstGeom>
        </p:spPr>
        <p:txBody>
          <a:bodyPr vert="horz" lIns="91435" tIns="45718" rIns="91435" bIns="45718" rtlCol="0" anchor="ctr">
            <a:normAutofit/>
          </a:bodyPr>
          <a:lstStyle/>
          <a:p>
            <a:r>
              <a:rPr lang="en-GB" noProof="1"/>
              <a:t>Cliquez</a:t>
            </a:r>
            <a:r>
              <a:rPr lang="fr-FR"/>
              <a:t> pour modifier le style du titre</a:t>
            </a:r>
          </a:p>
        </p:txBody>
      </p:sp>
      <p:sp>
        <p:nvSpPr>
          <p:cNvPr id="3" name="Espace réservé du texte 2"/>
          <p:cNvSpPr>
            <a:spLocks noGrp="1"/>
          </p:cNvSpPr>
          <p:nvPr>
            <p:ph type="body" idx="1"/>
          </p:nvPr>
        </p:nvSpPr>
        <p:spPr>
          <a:xfrm>
            <a:off x="609600" y="1600204"/>
            <a:ext cx="10972800" cy="4525963"/>
          </a:xfrm>
          <a:prstGeom prst="rect">
            <a:avLst/>
          </a:prstGeom>
        </p:spPr>
        <p:txBody>
          <a:bodyPr vert="horz" lIns="91435" tIns="45718" rIns="91435"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4"/>
            <a:ext cx="2844800" cy="365125"/>
          </a:xfrm>
          <a:prstGeom prst="rect">
            <a:avLst/>
          </a:prstGeom>
        </p:spPr>
        <p:txBody>
          <a:bodyPr vert="horz" lIns="91435" tIns="45718" rIns="91435" bIns="45718" rtlCol="0" anchor="ctr"/>
          <a:lstStyle>
            <a:lvl1pPr algn="l">
              <a:defRPr sz="1100" baseline="0">
                <a:solidFill>
                  <a:schemeClr val="accent4"/>
                </a:solidFill>
                <a:latin typeface="Arial" pitchFamily="34" charset="0"/>
              </a:defRPr>
            </a:lvl1pPr>
          </a:lstStyle>
          <a:p>
            <a:fld id="{1CF0C82D-C199-4409-B31F-F136E47AB0E5}" type="datetime1">
              <a:rPr lang="en-GB" smtClean="0"/>
              <a:t>14/09/2023</a:t>
            </a:fld>
            <a:endParaRPr lang="en-GB"/>
          </a:p>
        </p:txBody>
      </p:sp>
      <p:sp>
        <p:nvSpPr>
          <p:cNvPr id="5" name="Espace réservé du pied de page 4"/>
          <p:cNvSpPr>
            <a:spLocks noGrp="1"/>
          </p:cNvSpPr>
          <p:nvPr>
            <p:ph type="ftr" sz="quarter" idx="3"/>
          </p:nvPr>
        </p:nvSpPr>
        <p:spPr>
          <a:xfrm>
            <a:off x="4165601" y="6356354"/>
            <a:ext cx="38608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GB" noProof="0"/>
          </a:p>
        </p:txBody>
      </p:sp>
      <p:sp>
        <p:nvSpPr>
          <p:cNvPr id="6" name="Espace réservé du numéro de diapositive 5"/>
          <p:cNvSpPr>
            <a:spLocks noGrp="1"/>
          </p:cNvSpPr>
          <p:nvPr>
            <p:ph type="sldNum" sz="quarter" idx="4"/>
          </p:nvPr>
        </p:nvSpPr>
        <p:spPr>
          <a:xfrm>
            <a:off x="8737600" y="6356354"/>
            <a:ext cx="28448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fld id="{FE7B0D33-A76D-4554-83C3-3FE932C967D8}"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353" rtl="0" eaLnBrk="1" latinLnBrk="0" hangingPunct="1">
        <a:spcBef>
          <a:spcPct val="0"/>
        </a:spcBef>
        <a:buNone/>
        <a:defRPr sz="2400" b="1" kern="1200">
          <a:solidFill>
            <a:srgbClr val="00457D"/>
          </a:solidFill>
          <a:latin typeface="+mj-lt"/>
          <a:ea typeface="+mj-ea"/>
          <a:cs typeface="+mj-cs"/>
        </a:defRPr>
      </a:lvl1pPr>
    </p:titleStyle>
    <p:bodyStyle>
      <a:lvl1pPr marL="253116" indent="-202493" algn="l" defTabSz="914353" rtl="0" eaLnBrk="1" latinLnBrk="0" hangingPunct="1">
        <a:spcBef>
          <a:spcPts val="0"/>
        </a:spcBef>
        <a:buClr>
          <a:schemeClr val="tx2"/>
        </a:buClr>
        <a:buSzPct val="120000"/>
        <a:buFont typeface="Arial" pitchFamily="34" charset="0"/>
        <a:buChar char="•"/>
        <a:defRPr sz="2200" kern="1200">
          <a:solidFill>
            <a:schemeClr val="tx1"/>
          </a:solidFill>
          <a:latin typeface="+mn-lt"/>
          <a:ea typeface="+mn-ea"/>
          <a:cs typeface="+mn-cs"/>
        </a:defRPr>
      </a:lvl1pPr>
      <a:lvl2pPr marL="742912" indent="-285736" algn="l" defTabSz="914353" rtl="0" eaLnBrk="1" latinLnBrk="0" hangingPunct="1">
        <a:spcBef>
          <a:spcPct val="20000"/>
        </a:spcBef>
        <a:buClr>
          <a:schemeClr val="accent1"/>
        </a:buClr>
        <a:buFont typeface="Arial" pitchFamily="34" charset="0"/>
        <a:buChar char="►"/>
        <a:defRPr sz="2000" kern="1200" baseline="0">
          <a:solidFill>
            <a:schemeClr val="accent6"/>
          </a:solidFill>
          <a:latin typeface="Arial" pitchFamily="34" charset="0"/>
          <a:ea typeface="+mn-ea"/>
          <a:cs typeface="+mn-cs"/>
        </a:defRPr>
      </a:lvl2pPr>
      <a:lvl3pPr marL="1142942" indent="-151870" algn="l" defTabSz="914353" rtl="0" eaLnBrk="1" latinLnBrk="0" hangingPunct="1">
        <a:spcBef>
          <a:spcPct val="20000"/>
        </a:spcBef>
        <a:buFont typeface="Arial" pitchFamily="34" charset="0"/>
        <a:buChar char="•"/>
        <a:defRPr sz="1800" kern="1200" baseline="0">
          <a:solidFill>
            <a:schemeClr val="accent6"/>
          </a:solidFill>
          <a:latin typeface="Arial" pitchFamily="34" charset="0"/>
          <a:ea typeface="+mn-ea"/>
          <a:cs typeface="+mn-cs"/>
        </a:defRPr>
      </a:lvl3pPr>
      <a:lvl4pPr marL="1600118" indent="-228588" algn="l" defTabSz="914353" rtl="0" eaLnBrk="1" latinLnBrk="0" hangingPunct="1">
        <a:spcBef>
          <a:spcPct val="20000"/>
        </a:spcBef>
        <a:buFont typeface="Arial" pitchFamily="34" charset="0"/>
        <a:buChar char="–"/>
        <a:defRPr sz="1600" kern="1200" baseline="0">
          <a:solidFill>
            <a:schemeClr val="accent6"/>
          </a:solidFill>
          <a:latin typeface="Arial" pitchFamily="34" charset="0"/>
          <a:ea typeface="+mn-ea"/>
          <a:cs typeface="+mn-cs"/>
        </a:defRPr>
      </a:lvl4pPr>
      <a:lvl5pPr marL="2057295" indent="-228588" algn="l" defTabSz="914353" rtl="0" eaLnBrk="1" latinLnBrk="0" hangingPunct="1">
        <a:spcBef>
          <a:spcPct val="20000"/>
        </a:spcBef>
        <a:buFont typeface="Arial" pitchFamily="34" charset="0"/>
        <a:buChar char="»"/>
        <a:defRPr sz="1400" kern="1200" baseline="0">
          <a:solidFill>
            <a:schemeClr val="accent6"/>
          </a:solidFill>
          <a:latin typeface="Arial"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1207750" y="696768"/>
            <a:ext cx="984250" cy="640873"/>
          </a:xfrm>
          <a:prstGeom prst="rect">
            <a:avLst/>
          </a:prstGeom>
        </p:spPr>
      </p:pic>
      <p:sp>
        <p:nvSpPr>
          <p:cNvPr id="17" name="bg object 17"/>
          <p:cNvSpPr/>
          <p:nvPr/>
        </p:nvSpPr>
        <p:spPr>
          <a:xfrm>
            <a:off x="11013947" y="6437376"/>
            <a:ext cx="45720" cy="45720"/>
          </a:xfrm>
          <a:custGeom>
            <a:avLst/>
            <a:gdLst/>
            <a:ahLst/>
            <a:cxnLst/>
            <a:rect l="l" t="t" r="r" b="b"/>
            <a:pathLst>
              <a:path w="45720" h="45720">
                <a:moveTo>
                  <a:pt x="22859" y="0"/>
                </a:moveTo>
                <a:lnTo>
                  <a:pt x="13983" y="1796"/>
                </a:lnTo>
                <a:lnTo>
                  <a:pt x="6715" y="6696"/>
                </a:lnTo>
                <a:lnTo>
                  <a:pt x="1803" y="13962"/>
                </a:lnTo>
                <a:lnTo>
                  <a:pt x="0" y="22860"/>
                </a:lnTo>
                <a:lnTo>
                  <a:pt x="1803" y="31757"/>
                </a:lnTo>
                <a:lnTo>
                  <a:pt x="6715" y="39023"/>
                </a:lnTo>
                <a:lnTo>
                  <a:pt x="13983" y="43923"/>
                </a:lnTo>
                <a:lnTo>
                  <a:pt x="22859" y="45720"/>
                </a:lnTo>
                <a:lnTo>
                  <a:pt x="31736" y="43923"/>
                </a:lnTo>
                <a:lnTo>
                  <a:pt x="39004" y="39023"/>
                </a:lnTo>
                <a:lnTo>
                  <a:pt x="43916" y="31757"/>
                </a:lnTo>
                <a:lnTo>
                  <a:pt x="45720" y="22860"/>
                </a:lnTo>
                <a:lnTo>
                  <a:pt x="43916" y="13962"/>
                </a:lnTo>
                <a:lnTo>
                  <a:pt x="39004" y="6696"/>
                </a:lnTo>
                <a:lnTo>
                  <a:pt x="31736" y="1796"/>
                </a:lnTo>
                <a:lnTo>
                  <a:pt x="22859" y="0"/>
                </a:lnTo>
                <a:close/>
              </a:path>
            </a:pathLst>
          </a:custGeom>
          <a:solidFill>
            <a:srgbClr val="B1D234"/>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707136" y="6239255"/>
            <a:ext cx="1155191" cy="381000"/>
          </a:xfrm>
          <a:prstGeom prst="rect">
            <a:avLst/>
          </a:prstGeom>
        </p:spPr>
      </p:pic>
      <p:sp>
        <p:nvSpPr>
          <p:cNvPr id="2" name="Holder 2"/>
          <p:cNvSpPr>
            <a:spLocks noGrp="1"/>
          </p:cNvSpPr>
          <p:nvPr>
            <p:ph type="title"/>
          </p:nvPr>
        </p:nvSpPr>
        <p:spPr>
          <a:xfrm>
            <a:off x="694436" y="615772"/>
            <a:ext cx="7853375" cy="1068705"/>
          </a:xfrm>
          <a:prstGeom prst="rect">
            <a:avLst/>
          </a:prstGeom>
        </p:spPr>
        <p:txBody>
          <a:bodyPr wrap="square" lIns="0" tIns="0" rIns="0" bIns="0">
            <a:spAutoFit/>
          </a:bodyPr>
          <a:lstStyle>
            <a:lvl1pPr>
              <a:defRPr sz="3000" b="1" i="0">
                <a:solidFill>
                  <a:srgbClr val="B1D234"/>
                </a:solidFill>
                <a:latin typeface="Calibri"/>
                <a:cs typeface="Calibri"/>
              </a:defRPr>
            </a:lvl1pPr>
          </a:lstStyle>
          <a:p>
            <a:endParaRPr/>
          </a:p>
        </p:txBody>
      </p:sp>
      <p:sp>
        <p:nvSpPr>
          <p:cNvPr id="3" name="Holder 3"/>
          <p:cNvSpPr>
            <a:spLocks noGrp="1"/>
          </p:cNvSpPr>
          <p:nvPr>
            <p:ph type="body" idx="1"/>
          </p:nvPr>
        </p:nvSpPr>
        <p:spPr>
          <a:xfrm>
            <a:off x="800811" y="1743561"/>
            <a:ext cx="9271635" cy="4345940"/>
          </a:xfrm>
          <a:prstGeom prst="rect">
            <a:avLst/>
          </a:prstGeom>
        </p:spPr>
        <p:txBody>
          <a:bodyPr wrap="square" lIns="0" tIns="0" rIns="0" bIns="0">
            <a:spAutoFit/>
          </a:bodyPr>
          <a:lstStyle>
            <a:lvl1pPr>
              <a:defRPr sz="2000" b="0" i="0">
                <a:solidFill>
                  <a:srgbClr val="404040"/>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4239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62566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eer.eu/"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image" Target="../media/image35.png"/><Relationship Id="rId16" Type="http://schemas.openxmlformats.org/officeDocument/2006/relationships/image" Target="../media/image49.png"/><Relationship Id="rId20" Type="http://schemas.openxmlformats.org/officeDocument/2006/relationships/image" Target="../media/image53.png"/><Relationship Id="rId29"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32" Type="http://schemas.openxmlformats.org/officeDocument/2006/relationships/hyperlink" Target="http://www.fluvius.be/" TargetMode="External"/><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png"/><Relationship Id="rId10" Type="http://schemas.openxmlformats.org/officeDocument/2006/relationships/image" Target="../media/image43.png"/><Relationship Id="rId19" Type="http://schemas.openxmlformats.org/officeDocument/2006/relationships/image" Target="../media/image52.png"/><Relationship Id="rId31" Type="http://schemas.openxmlformats.org/officeDocument/2006/relationships/image" Target="../media/image64.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png"/><Relationship Id="rId30"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66.jpeg"/></Relationships>
</file>

<file path=ppt/slides/_rels/slide5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7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ceer.eu/" TargetMode="External"/><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hyperlink" Target="http://www.energy-community/"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43672" y="4441615"/>
            <a:ext cx="6590263" cy="1143108"/>
          </a:xfrm>
        </p:spPr>
        <p:txBody>
          <a:bodyPr>
            <a:noAutofit/>
          </a:bodyPr>
          <a:lstStyle/>
          <a:p>
            <a:r>
              <a:rPr lang="en-BE"/>
              <a:t>CEER-ECRB</a:t>
            </a:r>
            <a:br>
              <a:rPr lang="en-BE">
                <a:solidFill>
                  <a:schemeClr val="accent1"/>
                </a:solidFill>
              </a:rPr>
            </a:br>
            <a:r>
              <a:rPr lang="en-US">
                <a:solidFill>
                  <a:schemeClr val="accent1"/>
                </a:solidFill>
              </a:rPr>
              <a:t>Second </a:t>
            </a:r>
            <a:r>
              <a:rPr lang="en-BE">
                <a:solidFill>
                  <a:schemeClr val="accent1"/>
                </a:solidFill>
              </a:rPr>
              <a:t>Webinar on the 7</a:t>
            </a:r>
            <a:r>
              <a:rPr lang="en-BE" baseline="30000">
                <a:solidFill>
                  <a:schemeClr val="accent1"/>
                </a:solidFill>
              </a:rPr>
              <a:t>th</a:t>
            </a:r>
            <a:r>
              <a:rPr lang="en-BE">
                <a:solidFill>
                  <a:schemeClr val="accent1"/>
                </a:solidFill>
              </a:rPr>
              <a:t> Benchmarking Report on the Quality of Electricity and Gas Supply</a:t>
            </a:r>
            <a:br>
              <a:rPr lang="en-BE">
                <a:solidFill>
                  <a:schemeClr val="accent1"/>
                </a:solidFill>
              </a:rPr>
            </a:br>
            <a:endParaRPr lang="en-GB"/>
          </a:p>
        </p:txBody>
      </p:sp>
      <p:sp>
        <p:nvSpPr>
          <p:cNvPr id="3" name="Sous-titre 2"/>
          <p:cNvSpPr>
            <a:spLocks noGrp="1"/>
          </p:cNvSpPr>
          <p:nvPr>
            <p:ph type="subTitle" idx="1"/>
          </p:nvPr>
        </p:nvSpPr>
        <p:spPr>
          <a:xfrm>
            <a:off x="3143672" y="5958348"/>
            <a:ext cx="7032031" cy="556937"/>
          </a:xfrm>
        </p:spPr>
        <p:txBody>
          <a:bodyPr>
            <a:noAutofit/>
          </a:bodyPr>
          <a:lstStyle/>
          <a:p>
            <a:r>
              <a:rPr lang="en-US" sz="2000"/>
              <a:t>15</a:t>
            </a:r>
            <a:r>
              <a:rPr lang="en-BE" sz="2000"/>
              <a:t> </a:t>
            </a:r>
            <a:r>
              <a:rPr lang="en-US" sz="2000"/>
              <a:t>September</a:t>
            </a:r>
            <a:r>
              <a:rPr lang="en-BE" sz="2000"/>
              <a:t> 2023</a:t>
            </a:r>
          </a:p>
          <a:p>
            <a:r>
              <a:rPr lang="en-BE" sz="2000"/>
              <a:t>10:30-1</a:t>
            </a:r>
            <a:r>
              <a:rPr lang="en-US" sz="2000"/>
              <a:t>2</a:t>
            </a:r>
            <a:r>
              <a:rPr lang="en-BE" sz="2000"/>
              <a:t>:</a:t>
            </a:r>
            <a:r>
              <a:rPr lang="en-US" sz="2000"/>
              <a:t>00 CET</a:t>
            </a:r>
            <a:endParaRPr lang="en-GB" sz="2000"/>
          </a:p>
        </p:txBody>
      </p:sp>
      <p:sp>
        <p:nvSpPr>
          <p:cNvPr id="4" name="Rectangle 3">
            <a:extLst>
              <a:ext uri="{FF2B5EF4-FFF2-40B4-BE49-F238E27FC236}">
                <a16:creationId xmlns:a16="http://schemas.microsoft.com/office/drawing/2014/main" id="{6D15CDBD-4970-DAF2-32B9-78C3FFA696B9}"/>
              </a:ext>
            </a:extLst>
          </p:cNvPr>
          <p:cNvSpPr/>
          <p:nvPr/>
        </p:nvSpPr>
        <p:spPr>
          <a:xfrm>
            <a:off x="0" y="5958348"/>
            <a:ext cx="2458065" cy="899652"/>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Picture 4" descr="Graphical user interface&#10;&#10;Description automatically generated with low confidence">
            <a:extLst>
              <a:ext uri="{FF2B5EF4-FFF2-40B4-BE49-F238E27FC236}">
                <a16:creationId xmlns:a16="http://schemas.microsoft.com/office/drawing/2014/main" id="{724D97DF-5A3B-920A-6976-A873E605FE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283" y="3785419"/>
            <a:ext cx="1932307" cy="27332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Main CoS findings (1)</a:t>
            </a:r>
          </a:p>
        </p:txBody>
      </p:sp>
      <p:sp>
        <p:nvSpPr>
          <p:cNvPr id="3" name="Espace réservé du contenu 2"/>
          <p:cNvSpPr>
            <a:spLocks noGrp="1"/>
          </p:cNvSpPr>
          <p:nvPr>
            <p:ph idx="1"/>
          </p:nvPr>
        </p:nvSpPr>
        <p:spPr>
          <a:xfrm>
            <a:off x="1981200" y="1600202"/>
            <a:ext cx="8219256" cy="4525963"/>
          </a:xfrm>
        </p:spPr>
        <p:txBody>
          <a:bodyPr>
            <a:noAutofit/>
          </a:bodyPr>
          <a:lstStyle/>
          <a:p>
            <a:pPr>
              <a:buClr>
                <a:schemeClr val="bg2"/>
              </a:buClr>
            </a:pPr>
            <a:r>
              <a:rPr lang="en-US" sz="2000">
                <a:solidFill>
                  <a:schemeClr val="bg2"/>
                </a:solidFill>
              </a:rPr>
              <a:t>Electricity CoS is monitored in all responding countries, but vast differences exist in the type of interruptions monitored, indicators used, their calculation and the voltage levels included in them</a:t>
            </a:r>
          </a:p>
          <a:p>
            <a:pPr>
              <a:buClr>
                <a:schemeClr val="bg2"/>
              </a:buClr>
            </a:pPr>
            <a:endParaRPr lang="en-US" sz="2000">
              <a:solidFill>
                <a:schemeClr val="bg2"/>
              </a:solidFill>
            </a:endParaRPr>
          </a:p>
          <a:p>
            <a:pPr>
              <a:buClr>
                <a:schemeClr val="bg2"/>
              </a:buClr>
            </a:pPr>
            <a:r>
              <a:rPr lang="en-US" sz="2000">
                <a:solidFill>
                  <a:schemeClr val="bg2"/>
                </a:solidFill>
              </a:rPr>
              <a:t>Interruptions originating on high and medium voltage are monitored in all countries where those voltage levels are defined, but there are significant differences in definitions of voltage levels across Europe</a:t>
            </a:r>
          </a:p>
          <a:p>
            <a:pPr>
              <a:buClr>
                <a:schemeClr val="bg2"/>
              </a:buClr>
            </a:pPr>
            <a:endParaRPr lang="en-US" sz="2000">
              <a:solidFill>
                <a:schemeClr val="bg2"/>
              </a:solidFill>
            </a:endParaRPr>
          </a:p>
          <a:p>
            <a:pPr>
              <a:buClr>
                <a:schemeClr val="bg2"/>
              </a:buClr>
            </a:pPr>
            <a:r>
              <a:rPr lang="en-US" sz="2000">
                <a:solidFill>
                  <a:schemeClr val="bg2"/>
                </a:solidFill>
              </a:rPr>
              <a:t>Unplanned interruptions are monitored in every responding country (regardless of whether legal obligations for monitoring exist) while planned interruptions are not</a:t>
            </a:r>
          </a:p>
          <a:p>
            <a:pPr>
              <a:buClr>
                <a:schemeClr val="bg2"/>
              </a:buClr>
            </a:pPr>
            <a:endParaRPr lang="en-US" sz="2000">
              <a:solidFill>
                <a:schemeClr val="bg2"/>
              </a:solidFill>
            </a:endParaRPr>
          </a:p>
          <a:p>
            <a:pPr>
              <a:buClr>
                <a:schemeClr val="bg2"/>
              </a:buClr>
            </a:pPr>
            <a:r>
              <a:rPr lang="en-US" sz="2000">
                <a:solidFill>
                  <a:schemeClr val="bg2"/>
                </a:solidFill>
              </a:rPr>
              <a:t>The monitoring usually covers long interruptions whereas less than half of respondents collect data on short or transient interruptions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10</a:t>
            </a:fld>
            <a:endParaRPr lang="fr-FR"/>
          </a:p>
        </p:txBody>
      </p:sp>
      <p:sp>
        <p:nvSpPr>
          <p:cNvPr id="7" name="Espace réservé de la date 3">
            <a:extLst>
              <a:ext uri="{FF2B5EF4-FFF2-40B4-BE49-F238E27FC236}">
                <a16:creationId xmlns:a16="http://schemas.microsoft.com/office/drawing/2014/main" id="{61529026-EFA1-4376-81F8-4FAE958D792E}"/>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171980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Main CoS findings (2)</a:t>
            </a:r>
          </a:p>
        </p:txBody>
      </p:sp>
      <p:sp>
        <p:nvSpPr>
          <p:cNvPr id="3" name="Espace réservé du contenu 2"/>
          <p:cNvSpPr>
            <a:spLocks noGrp="1"/>
          </p:cNvSpPr>
          <p:nvPr>
            <p:ph idx="1"/>
          </p:nvPr>
        </p:nvSpPr>
        <p:spPr>
          <a:xfrm>
            <a:off x="1981200" y="1600202"/>
            <a:ext cx="7643192" cy="4525963"/>
          </a:xfrm>
        </p:spPr>
        <p:txBody>
          <a:bodyPr>
            <a:normAutofit fontScale="92500" lnSpcReduction="20000"/>
          </a:bodyPr>
          <a:lstStyle/>
          <a:p>
            <a:pPr>
              <a:buClr>
                <a:schemeClr val="bg2"/>
              </a:buClr>
            </a:pPr>
            <a:r>
              <a:rPr lang="en-US">
                <a:solidFill>
                  <a:schemeClr val="bg2"/>
                </a:solidFill>
              </a:rPr>
              <a:t>Excluding exceptional events, the majority of countries decreased or at least maintained their unplanned minutes lost and the number of interruptions per customer from the beginning to the end of the observed period (2010 to 2018). There are, however, exceptions to this observation</a:t>
            </a:r>
          </a:p>
          <a:p>
            <a:pPr marL="50623" indent="0">
              <a:buClr>
                <a:schemeClr val="bg2"/>
              </a:buClr>
              <a:buNone/>
            </a:pPr>
            <a:endParaRPr lang="en-US">
              <a:solidFill>
                <a:schemeClr val="bg2"/>
              </a:solidFill>
            </a:endParaRPr>
          </a:p>
          <a:p>
            <a:pPr>
              <a:buClr>
                <a:schemeClr val="bg2"/>
              </a:buClr>
            </a:pPr>
            <a:r>
              <a:rPr lang="en-US">
                <a:solidFill>
                  <a:schemeClr val="bg2"/>
                </a:solidFill>
              </a:rPr>
              <a:t>Large variations exist among the respondents: </a:t>
            </a:r>
          </a:p>
          <a:p>
            <a:pPr marL="50623" indent="0">
              <a:buClr>
                <a:schemeClr val="bg2"/>
              </a:buClr>
              <a:buNone/>
            </a:pPr>
            <a:endParaRPr lang="en-US">
              <a:solidFill>
                <a:schemeClr val="bg2"/>
              </a:solidFill>
            </a:endParaRPr>
          </a:p>
          <a:p>
            <a:pPr lvl="1">
              <a:buClr>
                <a:schemeClr val="bg2"/>
              </a:buClr>
            </a:pPr>
            <a:r>
              <a:rPr lang="en-US">
                <a:solidFill>
                  <a:schemeClr val="bg2"/>
                </a:solidFill>
              </a:rPr>
              <a:t>Unplanned SAIDI (excluding exceptional events) ranges from </a:t>
            </a:r>
            <a:r>
              <a:rPr lang="en-US" b="1">
                <a:solidFill>
                  <a:schemeClr val="bg2"/>
                </a:solidFill>
              </a:rPr>
              <a:t>9 to 4,982 </a:t>
            </a:r>
            <a:r>
              <a:rPr lang="en-US">
                <a:solidFill>
                  <a:schemeClr val="bg2"/>
                </a:solidFill>
              </a:rPr>
              <a:t>minutes per customer</a:t>
            </a:r>
          </a:p>
          <a:p>
            <a:pPr lvl="1">
              <a:buClr>
                <a:schemeClr val="bg2"/>
              </a:buClr>
            </a:pPr>
            <a:r>
              <a:rPr lang="en-US">
                <a:solidFill>
                  <a:schemeClr val="bg2"/>
                </a:solidFill>
              </a:rPr>
              <a:t>Unplanned SAIFI (excluding exceptional events) ranges from </a:t>
            </a:r>
            <a:r>
              <a:rPr lang="en-US" b="1">
                <a:solidFill>
                  <a:schemeClr val="bg2"/>
                </a:solidFill>
              </a:rPr>
              <a:t>0.20 to 55.31 </a:t>
            </a:r>
            <a:r>
              <a:rPr lang="en-US">
                <a:solidFill>
                  <a:schemeClr val="bg2"/>
                </a:solidFill>
              </a:rPr>
              <a:t>interruptions per customer</a:t>
            </a:r>
          </a:p>
          <a:p>
            <a:pPr marL="457176" lvl="1" indent="0">
              <a:buClr>
                <a:schemeClr val="bg2"/>
              </a:buClr>
              <a:buNone/>
            </a:pPr>
            <a:endParaRPr lang="en-US">
              <a:solidFill>
                <a:schemeClr val="bg2"/>
              </a:solidFill>
            </a:endParaRPr>
          </a:p>
          <a:p>
            <a:pPr lvl="1">
              <a:buClr>
                <a:schemeClr val="bg2"/>
              </a:buClr>
            </a:pPr>
            <a:r>
              <a:rPr lang="en-US">
                <a:solidFill>
                  <a:schemeClr val="bg2"/>
                </a:solidFill>
              </a:rPr>
              <a:t>Planned SAIDI ranges from </a:t>
            </a:r>
            <a:r>
              <a:rPr lang="en-US" b="1">
                <a:solidFill>
                  <a:schemeClr val="bg2"/>
                </a:solidFill>
              </a:rPr>
              <a:t>0.23 to 5,144 </a:t>
            </a:r>
            <a:r>
              <a:rPr lang="en-US">
                <a:solidFill>
                  <a:schemeClr val="bg2"/>
                </a:solidFill>
              </a:rPr>
              <a:t>minutes per customer</a:t>
            </a:r>
          </a:p>
          <a:p>
            <a:pPr lvl="1">
              <a:buClr>
                <a:schemeClr val="bg2"/>
              </a:buClr>
            </a:pPr>
            <a:r>
              <a:rPr lang="en-US">
                <a:solidFill>
                  <a:schemeClr val="bg2"/>
                </a:solidFill>
              </a:rPr>
              <a:t>Planned SAIFI ranges from </a:t>
            </a:r>
            <a:r>
              <a:rPr lang="en-US" b="1">
                <a:solidFill>
                  <a:schemeClr val="bg2"/>
                </a:solidFill>
              </a:rPr>
              <a:t>0.00 to 45.47 </a:t>
            </a:r>
            <a:r>
              <a:rPr lang="en-US">
                <a:solidFill>
                  <a:schemeClr val="bg2"/>
                </a:solidFill>
              </a:rPr>
              <a:t>interruptions per customer</a:t>
            </a:r>
          </a:p>
          <a:p>
            <a:pPr>
              <a:buClr>
                <a:schemeClr val="bg2"/>
              </a:buClr>
            </a:pPr>
            <a:endParaRPr lang="en-US">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11</a:t>
            </a:fld>
            <a:endParaRPr lang="fr-FR"/>
          </a:p>
        </p:txBody>
      </p:sp>
      <p:sp>
        <p:nvSpPr>
          <p:cNvPr id="7" name="Espace réservé de la date 3">
            <a:extLst>
              <a:ext uri="{FF2B5EF4-FFF2-40B4-BE49-F238E27FC236}">
                <a16:creationId xmlns:a16="http://schemas.microsoft.com/office/drawing/2014/main" id="{61529026-EFA1-4376-81F8-4FAE958D792E}"/>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3584237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Incentive regimes</a:t>
            </a:r>
          </a:p>
        </p:txBody>
      </p:sp>
      <p:sp>
        <p:nvSpPr>
          <p:cNvPr id="3" name="Espace réservé du contenu 2"/>
          <p:cNvSpPr>
            <a:spLocks noGrp="1"/>
          </p:cNvSpPr>
          <p:nvPr>
            <p:ph idx="1"/>
          </p:nvPr>
        </p:nvSpPr>
        <p:spPr>
          <a:xfrm>
            <a:off x="1981200" y="1600202"/>
            <a:ext cx="8435280" cy="4525963"/>
          </a:xfrm>
        </p:spPr>
        <p:txBody>
          <a:bodyPr>
            <a:normAutofit/>
          </a:bodyPr>
          <a:lstStyle/>
          <a:p>
            <a:pPr>
              <a:buClr>
                <a:schemeClr val="bg2"/>
              </a:buClr>
            </a:pPr>
            <a:r>
              <a:rPr lang="en-US" sz="1800">
                <a:solidFill>
                  <a:schemeClr val="bg2"/>
                </a:solidFill>
              </a:rPr>
              <a:t>The chapter on CoS also explores regulatory incentive regimes implemented at system and individual user level </a:t>
            </a:r>
          </a:p>
          <a:p>
            <a:pPr>
              <a:buClr>
                <a:schemeClr val="bg2"/>
              </a:buClr>
            </a:pPr>
            <a:endParaRPr lang="en-US" sz="1800">
              <a:solidFill>
                <a:schemeClr val="bg2"/>
              </a:solidFill>
            </a:endParaRPr>
          </a:p>
          <a:p>
            <a:pPr>
              <a:buClr>
                <a:schemeClr val="bg2"/>
              </a:buClr>
            </a:pPr>
            <a:r>
              <a:rPr lang="en-US" sz="1800">
                <a:solidFill>
                  <a:schemeClr val="bg2"/>
                </a:solidFill>
              </a:rPr>
              <a:t>Overall (system level) incentive-based schemes are in place in 19 responding countries. The majority are applied in distribution but there are also incentive schemes in transmission. Most countries use a combination of rewards and penalties, while very few respondents have regimes that focus exclusively on penalties. No country reported using only rewards in their continuity of supply incentive schemes</a:t>
            </a:r>
          </a:p>
          <a:p>
            <a:pPr>
              <a:buClr>
                <a:schemeClr val="bg2"/>
              </a:buClr>
            </a:pPr>
            <a:endParaRPr lang="en-US" sz="1800">
              <a:solidFill>
                <a:schemeClr val="bg2"/>
              </a:solidFill>
            </a:endParaRPr>
          </a:p>
          <a:p>
            <a:pPr>
              <a:buClr>
                <a:schemeClr val="bg2"/>
              </a:buClr>
            </a:pPr>
            <a:r>
              <a:rPr lang="en-US" sz="1800">
                <a:solidFill>
                  <a:schemeClr val="bg2"/>
                </a:solidFill>
              </a:rPr>
              <a:t>Individual compensation to customers is in place in two thirds of responding countries. In most cases, financial compensation is awarded if a single interruption or the total duration of yearly interruptions exceeds certain duration or if the yearly number of interruptions exceeds a certain limit. Compensation can be automatic or on customer request. Automatic compensation is offered in 14 countries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12</a:t>
            </a:fld>
            <a:endParaRPr lang="fr-FR"/>
          </a:p>
        </p:txBody>
      </p:sp>
      <p:sp>
        <p:nvSpPr>
          <p:cNvPr id="7" name="Espace réservé de la date 3">
            <a:extLst>
              <a:ext uri="{FF2B5EF4-FFF2-40B4-BE49-F238E27FC236}">
                <a16:creationId xmlns:a16="http://schemas.microsoft.com/office/drawing/2014/main" id="{D651D91D-3826-4CC8-8D53-C2A4E6C13296}"/>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3710055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CoS recommendations</a:t>
            </a:r>
          </a:p>
        </p:txBody>
      </p:sp>
      <p:sp>
        <p:nvSpPr>
          <p:cNvPr id="3" name="Espace réservé du contenu 2"/>
          <p:cNvSpPr>
            <a:spLocks noGrp="1"/>
          </p:cNvSpPr>
          <p:nvPr>
            <p:ph idx="1"/>
          </p:nvPr>
        </p:nvSpPr>
        <p:spPr>
          <a:xfrm>
            <a:off x="1981200" y="1600202"/>
            <a:ext cx="7499176" cy="4525963"/>
          </a:xfrm>
        </p:spPr>
        <p:txBody>
          <a:bodyPr>
            <a:normAutofit lnSpcReduction="10000"/>
          </a:bodyPr>
          <a:lstStyle/>
          <a:p>
            <a:pPr>
              <a:buClr>
                <a:schemeClr val="bg2"/>
              </a:buClr>
            </a:pPr>
            <a:r>
              <a:rPr lang="en-US" sz="1800">
                <a:solidFill>
                  <a:schemeClr val="bg2"/>
                </a:solidFill>
              </a:rPr>
              <a:t>It is recommended to include all incidents at all voltage levels in interruption statistics</a:t>
            </a:r>
          </a:p>
          <a:p>
            <a:pPr marL="50623" indent="0">
              <a:buClr>
                <a:schemeClr val="bg2"/>
              </a:buClr>
              <a:buNone/>
            </a:pPr>
            <a:endParaRPr lang="en-US" sz="1800">
              <a:solidFill>
                <a:schemeClr val="bg2"/>
              </a:solidFill>
            </a:endParaRPr>
          </a:p>
          <a:p>
            <a:pPr>
              <a:buClr>
                <a:schemeClr val="bg2"/>
              </a:buClr>
            </a:pPr>
            <a:r>
              <a:rPr lang="en-US" sz="1800">
                <a:solidFill>
                  <a:schemeClr val="bg2"/>
                </a:solidFill>
              </a:rPr>
              <a:t>Harmonise the methodology to calculate CoS indicators. Common weighting methods and rules for aggregation of subsequent short interruptions should be introduced</a:t>
            </a:r>
          </a:p>
          <a:p>
            <a:pPr marL="50623" indent="0">
              <a:buClr>
                <a:schemeClr val="bg2"/>
              </a:buClr>
              <a:buNone/>
            </a:pPr>
            <a:endParaRPr lang="en-US" sz="1800">
              <a:solidFill>
                <a:schemeClr val="bg2"/>
              </a:solidFill>
            </a:endParaRPr>
          </a:p>
          <a:p>
            <a:pPr>
              <a:buClr>
                <a:schemeClr val="bg2"/>
              </a:buClr>
            </a:pPr>
            <a:r>
              <a:rPr lang="en-US" sz="1800">
                <a:solidFill>
                  <a:schemeClr val="bg2"/>
                </a:solidFill>
              </a:rPr>
              <a:t>Establish the definition of exceptional events in each country</a:t>
            </a:r>
          </a:p>
          <a:p>
            <a:pPr marL="50623" indent="0">
              <a:buClr>
                <a:schemeClr val="bg2"/>
              </a:buClr>
              <a:buNone/>
            </a:pPr>
            <a:endParaRPr lang="en-US" sz="1800">
              <a:solidFill>
                <a:schemeClr val="bg2"/>
              </a:solidFill>
            </a:endParaRPr>
          </a:p>
          <a:p>
            <a:pPr>
              <a:buClr>
                <a:schemeClr val="bg2"/>
              </a:buClr>
            </a:pPr>
            <a:r>
              <a:rPr lang="en-US" sz="1800">
                <a:solidFill>
                  <a:schemeClr val="bg2"/>
                </a:solidFill>
              </a:rPr>
              <a:t>Harmonise them at the European level in the interest of achieving comparable indicators</a:t>
            </a:r>
          </a:p>
          <a:p>
            <a:pPr marL="50623" indent="0">
              <a:buClr>
                <a:schemeClr val="bg2"/>
              </a:buClr>
              <a:buNone/>
            </a:pPr>
            <a:endParaRPr lang="en-US" sz="1800">
              <a:solidFill>
                <a:schemeClr val="bg2"/>
              </a:solidFill>
            </a:endParaRPr>
          </a:p>
          <a:p>
            <a:pPr>
              <a:buClr>
                <a:schemeClr val="bg2"/>
              </a:buClr>
            </a:pPr>
            <a:r>
              <a:rPr lang="en-US" sz="1800">
                <a:solidFill>
                  <a:schemeClr val="bg2"/>
                </a:solidFill>
              </a:rPr>
              <a:t>Apply adequate incentive schemes, if economically viable, in both distribution and transmission</a:t>
            </a:r>
          </a:p>
          <a:p>
            <a:pPr marL="50623" indent="0">
              <a:buClr>
                <a:schemeClr val="bg2"/>
              </a:buClr>
              <a:buNone/>
            </a:pPr>
            <a:endParaRPr lang="en-US" sz="1800">
              <a:solidFill>
                <a:schemeClr val="bg2"/>
              </a:solidFill>
            </a:endParaRPr>
          </a:p>
          <a:p>
            <a:pPr>
              <a:buClr>
                <a:schemeClr val="bg2"/>
              </a:buClr>
            </a:pPr>
            <a:r>
              <a:rPr lang="en-US" sz="1800">
                <a:solidFill>
                  <a:schemeClr val="bg2"/>
                </a:solidFill>
              </a:rPr>
              <a:t>Implement compensation payments (for each voltage and/or capacity level) for network users affected by very long interruptions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13</a:t>
            </a:fld>
            <a:endParaRPr lang="fr-FR"/>
          </a:p>
        </p:txBody>
      </p:sp>
      <p:sp>
        <p:nvSpPr>
          <p:cNvPr id="7" name="Espace réservé de la date 3">
            <a:extLst>
              <a:ext uri="{FF2B5EF4-FFF2-40B4-BE49-F238E27FC236}">
                <a16:creationId xmlns:a16="http://schemas.microsoft.com/office/drawing/2014/main" id="{D651D91D-3826-4CC8-8D53-C2A4E6C13296}"/>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4025013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4D87E-74FA-4698-9537-EDC250C47127}"/>
              </a:ext>
            </a:extLst>
          </p:cNvPr>
          <p:cNvSpPr>
            <a:spLocks noGrp="1"/>
          </p:cNvSpPr>
          <p:nvPr>
            <p:ph type="title"/>
          </p:nvPr>
        </p:nvSpPr>
        <p:spPr/>
        <p:txBody>
          <a:bodyPr/>
          <a:lstStyle/>
          <a:p>
            <a:r>
              <a:rPr lang="de-DE"/>
              <a:t>Voltage Quality</a:t>
            </a:r>
          </a:p>
        </p:txBody>
      </p:sp>
      <p:sp>
        <p:nvSpPr>
          <p:cNvPr id="3" name="Textplatzhalter 2">
            <a:extLst>
              <a:ext uri="{FF2B5EF4-FFF2-40B4-BE49-F238E27FC236}">
                <a16:creationId xmlns:a16="http://schemas.microsoft.com/office/drawing/2014/main" id="{F3FDFC9A-8A93-4079-BDF4-71258638AC6B}"/>
              </a:ext>
            </a:extLst>
          </p:cNvPr>
          <p:cNvSpPr>
            <a:spLocks noGrp="1"/>
          </p:cNvSpPr>
          <p:nvPr>
            <p:ph type="body" idx="1"/>
          </p:nvPr>
        </p:nvSpPr>
        <p:spPr/>
        <p:txBody>
          <a:bodyPr/>
          <a:lstStyle/>
          <a:p>
            <a:r>
              <a:rPr lang="de-DE"/>
              <a:t>Electricity</a:t>
            </a:r>
          </a:p>
        </p:txBody>
      </p:sp>
      <p:sp>
        <p:nvSpPr>
          <p:cNvPr id="4" name="Datumsplatzhalter 3">
            <a:extLst>
              <a:ext uri="{FF2B5EF4-FFF2-40B4-BE49-F238E27FC236}">
                <a16:creationId xmlns:a16="http://schemas.microsoft.com/office/drawing/2014/main" id="{71F39090-1053-41FA-B7CD-0B4FA46EAAF6}"/>
              </a:ext>
            </a:extLst>
          </p:cNvPr>
          <p:cNvSpPr>
            <a:spLocks noGrp="1"/>
          </p:cNvSpPr>
          <p:nvPr>
            <p:ph type="dt" sz="half" idx="10"/>
          </p:nvPr>
        </p:nvSpPr>
        <p:spPr/>
        <p:txBody>
          <a:bodyPr/>
          <a:lstStyle/>
          <a:p>
            <a:r>
              <a:rPr lang="en-GB"/>
              <a:t>15/09/2023</a:t>
            </a:r>
            <a:endParaRPr lang="fr-FR"/>
          </a:p>
        </p:txBody>
      </p:sp>
    </p:spTree>
    <p:extLst>
      <p:ext uri="{BB962C8B-B14F-4D97-AF65-F5344CB8AC3E}">
        <p14:creationId xmlns:p14="http://schemas.microsoft.com/office/powerpoint/2010/main" val="178875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Voltage Quality</a:t>
            </a:r>
          </a:p>
        </p:txBody>
      </p:sp>
      <p:sp>
        <p:nvSpPr>
          <p:cNvPr id="3" name="Espace réservé du contenu 2"/>
          <p:cNvSpPr>
            <a:spLocks noGrp="1"/>
          </p:cNvSpPr>
          <p:nvPr>
            <p:ph idx="1"/>
          </p:nvPr>
        </p:nvSpPr>
        <p:spPr>
          <a:xfrm>
            <a:off x="1981200" y="1600202"/>
            <a:ext cx="8003232" cy="4525963"/>
          </a:xfrm>
        </p:spPr>
        <p:txBody>
          <a:bodyPr>
            <a:normAutofit fontScale="85000" lnSpcReduction="20000"/>
          </a:bodyPr>
          <a:lstStyle/>
          <a:p>
            <a:pPr>
              <a:buClr>
                <a:schemeClr val="bg2"/>
              </a:buClr>
            </a:pPr>
            <a:r>
              <a:rPr lang="en-US">
                <a:solidFill>
                  <a:schemeClr val="bg2"/>
                </a:solidFill>
              </a:rPr>
              <a:t>Voltage Quality (VQ) covers deviations from optimum values in voltage magnitude or waveform</a:t>
            </a:r>
          </a:p>
          <a:p>
            <a:pPr marL="50623" indent="0">
              <a:buClr>
                <a:schemeClr val="bg2"/>
              </a:buClr>
              <a:buNone/>
            </a:pPr>
            <a:endParaRPr lang="en-US">
              <a:solidFill>
                <a:schemeClr val="bg2"/>
              </a:solidFill>
            </a:endParaRPr>
          </a:p>
          <a:p>
            <a:pPr>
              <a:buClr>
                <a:schemeClr val="bg2"/>
              </a:buClr>
            </a:pPr>
            <a:r>
              <a:rPr lang="en-US">
                <a:solidFill>
                  <a:schemeClr val="bg2"/>
                </a:solidFill>
              </a:rPr>
              <a:t>Everyone connected to the power grid could influence the quality of the voltage</a:t>
            </a:r>
          </a:p>
          <a:p>
            <a:pPr>
              <a:buClr>
                <a:schemeClr val="bg2"/>
              </a:buClr>
            </a:pPr>
            <a:endParaRPr lang="en-US">
              <a:solidFill>
                <a:schemeClr val="bg2"/>
              </a:solidFill>
            </a:endParaRPr>
          </a:p>
          <a:p>
            <a:pPr>
              <a:buClr>
                <a:schemeClr val="bg2"/>
              </a:buClr>
            </a:pPr>
            <a:r>
              <a:rPr lang="en-US">
                <a:solidFill>
                  <a:schemeClr val="bg2"/>
                </a:solidFill>
              </a:rPr>
              <a:t>Voltage disturbances are becoming an increasingly important issue due to the increasing susceptibility of end-user equipment and industrial installations</a:t>
            </a:r>
          </a:p>
          <a:p>
            <a:pPr>
              <a:buClr>
                <a:schemeClr val="bg2"/>
              </a:buClr>
            </a:pPr>
            <a:endParaRPr lang="en-US">
              <a:solidFill>
                <a:schemeClr val="bg2"/>
              </a:solidFill>
            </a:endParaRPr>
          </a:p>
          <a:p>
            <a:pPr>
              <a:buClr>
                <a:schemeClr val="bg2"/>
              </a:buClr>
            </a:pPr>
            <a:r>
              <a:rPr lang="en-US">
                <a:solidFill>
                  <a:schemeClr val="bg2"/>
                </a:solidFill>
              </a:rPr>
              <a:t>Examples of voltage quality disturbances: supply voltage variations (due to large load changes), voltage dips (due to short-circuits in the grid), voltage swells, flicker, harmonic voltage…</a:t>
            </a:r>
          </a:p>
          <a:p>
            <a:pPr>
              <a:buClr>
                <a:schemeClr val="bg2"/>
              </a:buClr>
            </a:pPr>
            <a:endParaRPr lang="en-US">
              <a:solidFill>
                <a:schemeClr val="bg2"/>
              </a:solidFill>
            </a:endParaRPr>
          </a:p>
          <a:p>
            <a:pPr>
              <a:buClr>
                <a:schemeClr val="bg2"/>
              </a:buClr>
            </a:pPr>
            <a:r>
              <a:rPr lang="en-US">
                <a:solidFill>
                  <a:schemeClr val="bg2"/>
                </a:solidFill>
              </a:rPr>
              <a:t>It is expected that the need for proper regulation of voltage quality will increase with distributed generation. Regulating VQ includes setting standards and minimum requirements, implementing rewards/penalties, publishing and setting obligations</a:t>
            </a:r>
          </a:p>
          <a:p>
            <a:pPr marL="50623" indent="0">
              <a:buClr>
                <a:schemeClr val="bg2"/>
              </a:buClr>
              <a:buNone/>
            </a:pPr>
            <a:endParaRPr lang="en-US">
              <a:solidFill>
                <a:schemeClr val="bg2"/>
              </a:solidFill>
            </a:endParaRPr>
          </a:p>
          <a:p>
            <a:pPr marL="50623" indent="0">
              <a:buClr>
                <a:schemeClr val="bg2"/>
              </a:buClr>
              <a:buNone/>
            </a:pPr>
            <a:endParaRPr lang="en-US">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15</a:t>
            </a:fld>
            <a:endParaRPr lang="fr-FR"/>
          </a:p>
        </p:txBody>
      </p:sp>
      <p:sp>
        <p:nvSpPr>
          <p:cNvPr id="7" name="Espace réservé de la date 3">
            <a:extLst>
              <a:ext uri="{FF2B5EF4-FFF2-40B4-BE49-F238E27FC236}">
                <a16:creationId xmlns:a16="http://schemas.microsoft.com/office/drawing/2014/main" id="{CFE84969-4AE1-409A-AEF5-A76E4F9DE704}"/>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1135254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EN 50160</a:t>
            </a:r>
          </a:p>
        </p:txBody>
      </p:sp>
      <p:sp>
        <p:nvSpPr>
          <p:cNvPr id="3" name="Espace réservé du contenu 2"/>
          <p:cNvSpPr>
            <a:spLocks noGrp="1"/>
          </p:cNvSpPr>
          <p:nvPr>
            <p:ph idx="1"/>
          </p:nvPr>
        </p:nvSpPr>
        <p:spPr>
          <a:xfrm>
            <a:off x="1981200" y="1600202"/>
            <a:ext cx="7499176" cy="4525963"/>
          </a:xfrm>
        </p:spPr>
        <p:txBody>
          <a:bodyPr>
            <a:normAutofit lnSpcReduction="10000"/>
          </a:bodyPr>
          <a:lstStyle/>
          <a:p>
            <a:pPr>
              <a:buClr>
                <a:schemeClr val="bg2"/>
              </a:buClr>
            </a:pPr>
            <a:r>
              <a:rPr lang="en-US">
                <a:solidFill>
                  <a:schemeClr val="bg2"/>
                </a:solidFill>
              </a:rPr>
              <a:t>European Standard EN 50160 gives an overview of all voltage quality disturbances and sets limits for many of them</a:t>
            </a:r>
          </a:p>
          <a:p>
            <a:pPr marL="50623" indent="0">
              <a:buClr>
                <a:schemeClr val="bg2"/>
              </a:buClr>
              <a:buNone/>
            </a:pPr>
            <a:endParaRPr lang="en-US">
              <a:solidFill>
                <a:schemeClr val="bg2"/>
              </a:solidFill>
            </a:endParaRPr>
          </a:p>
          <a:p>
            <a:pPr marL="50623" indent="0">
              <a:buClr>
                <a:schemeClr val="bg2"/>
              </a:buClr>
              <a:buNone/>
            </a:pPr>
            <a:endParaRPr lang="en-US">
              <a:solidFill>
                <a:schemeClr val="bg2"/>
              </a:solidFill>
            </a:endParaRPr>
          </a:p>
          <a:p>
            <a:pPr>
              <a:buClr>
                <a:schemeClr val="bg2"/>
              </a:buClr>
            </a:pPr>
            <a:r>
              <a:rPr lang="en-US">
                <a:solidFill>
                  <a:schemeClr val="bg2"/>
                </a:solidFill>
              </a:rPr>
              <a:t>All respondents apply the EN 50160 standard for voltage quality, or their requirements for VQ are based on this European standard. This ensures a harmonised understanding of VQ phenomena throughout Europe</a:t>
            </a:r>
          </a:p>
          <a:p>
            <a:pPr>
              <a:buClr>
                <a:schemeClr val="bg2"/>
              </a:buClr>
            </a:pPr>
            <a:endParaRPr lang="en-US">
              <a:solidFill>
                <a:schemeClr val="bg2"/>
              </a:solidFill>
            </a:endParaRPr>
          </a:p>
          <a:p>
            <a:pPr marL="50623" indent="0">
              <a:buClr>
                <a:schemeClr val="bg2"/>
              </a:buClr>
              <a:buNone/>
            </a:pPr>
            <a:endParaRPr lang="en-US">
              <a:solidFill>
                <a:schemeClr val="bg2"/>
              </a:solidFill>
            </a:endParaRPr>
          </a:p>
          <a:p>
            <a:pPr>
              <a:buClr>
                <a:schemeClr val="bg2"/>
              </a:buClr>
            </a:pPr>
            <a:r>
              <a:rPr lang="en-US">
                <a:solidFill>
                  <a:schemeClr val="bg2"/>
                </a:solidFill>
              </a:rPr>
              <a:t>There are countries, however, where additional requirements have been implemented, mainly to enforce stricter limits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16</a:t>
            </a:fld>
            <a:endParaRPr lang="fr-FR"/>
          </a:p>
        </p:txBody>
      </p:sp>
      <p:sp>
        <p:nvSpPr>
          <p:cNvPr id="7" name="Espace réservé de la date 3">
            <a:extLst>
              <a:ext uri="{FF2B5EF4-FFF2-40B4-BE49-F238E27FC236}">
                <a16:creationId xmlns:a16="http://schemas.microsoft.com/office/drawing/2014/main" id="{CFE84969-4AE1-409A-AEF5-A76E4F9DE704}"/>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614625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Main VQ findings</a:t>
            </a:r>
          </a:p>
        </p:txBody>
      </p:sp>
      <p:sp>
        <p:nvSpPr>
          <p:cNvPr id="3" name="Espace réservé du contenu 2"/>
          <p:cNvSpPr>
            <a:spLocks noGrp="1"/>
          </p:cNvSpPr>
          <p:nvPr>
            <p:ph idx="1"/>
          </p:nvPr>
        </p:nvSpPr>
        <p:spPr>
          <a:xfrm>
            <a:off x="1981200" y="1600202"/>
            <a:ext cx="7859216" cy="4525963"/>
          </a:xfrm>
        </p:spPr>
        <p:txBody>
          <a:bodyPr>
            <a:normAutofit fontScale="92500"/>
          </a:bodyPr>
          <a:lstStyle/>
          <a:p>
            <a:pPr>
              <a:buClr>
                <a:schemeClr val="bg2"/>
              </a:buClr>
            </a:pPr>
            <a:r>
              <a:rPr lang="en-US">
                <a:solidFill>
                  <a:schemeClr val="bg2"/>
                </a:solidFill>
              </a:rPr>
              <a:t>Voltage quality is monitored in grids (either transmission or distribution but in most cases both) of 24 responding countries, but indicators that are monitored differ between them</a:t>
            </a:r>
          </a:p>
          <a:p>
            <a:pPr>
              <a:buClr>
                <a:schemeClr val="bg2"/>
              </a:buClr>
            </a:pPr>
            <a:endParaRPr lang="en-US">
              <a:solidFill>
                <a:schemeClr val="bg2"/>
              </a:solidFill>
            </a:endParaRPr>
          </a:p>
          <a:p>
            <a:pPr>
              <a:buClr>
                <a:schemeClr val="bg2"/>
              </a:buClr>
            </a:pPr>
            <a:r>
              <a:rPr lang="en-US">
                <a:solidFill>
                  <a:schemeClr val="bg2"/>
                </a:solidFill>
              </a:rPr>
              <a:t>The majority of respondents indicated that their system operators are obliged to measure voltage quality on request from end-users. In a few countries, the end-user must pay for this service</a:t>
            </a:r>
          </a:p>
          <a:p>
            <a:pPr>
              <a:buClr>
                <a:schemeClr val="bg2"/>
              </a:buClr>
            </a:pPr>
            <a:endParaRPr lang="en-US">
              <a:solidFill>
                <a:schemeClr val="bg2"/>
              </a:solidFill>
            </a:endParaRPr>
          </a:p>
          <a:p>
            <a:pPr>
              <a:buClr>
                <a:schemeClr val="bg2"/>
              </a:buClr>
            </a:pPr>
            <a:r>
              <a:rPr lang="en-US">
                <a:solidFill>
                  <a:schemeClr val="bg2"/>
                </a:solidFill>
              </a:rPr>
              <a:t>Most countries indicated that they have requirements for smart meters and that the meters allow the monitoring of voltage quality</a:t>
            </a:r>
          </a:p>
          <a:p>
            <a:pPr marL="50623" indent="0">
              <a:buClr>
                <a:schemeClr val="bg2"/>
              </a:buClr>
              <a:buNone/>
            </a:pPr>
            <a:endParaRPr lang="en-US">
              <a:solidFill>
                <a:schemeClr val="bg2"/>
              </a:solidFill>
            </a:endParaRPr>
          </a:p>
          <a:p>
            <a:pPr>
              <a:buClr>
                <a:schemeClr val="bg2"/>
              </a:buClr>
            </a:pPr>
            <a:r>
              <a:rPr lang="en-US">
                <a:solidFill>
                  <a:schemeClr val="bg2"/>
                </a:solidFill>
              </a:rPr>
              <a:t>In some countries, end-users are subject to compensation or a lower tariff if the standard for voltage quality is not met</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17</a:t>
            </a:fld>
            <a:endParaRPr lang="fr-FR"/>
          </a:p>
        </p:txBody>
      </p:sp>
      <p:sp>
        <p:nvSpPr>
          <p:cNvPr id="7" name="Espace réservé de la date 3">
            <a:extLst>
              <a:ext uri="{FF2B5EF4-FFF2-40B4-BE49-F238E27FC236}">
                <a16:creationId xmlns:a16="http://schemas.microsoft.com/office/drawing/2014/main" id="{CFE84969-4AE1-409A-AEF5-A76E4F9DE704}"/>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2392442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VQ recommendations</a:t>
            </a:r>
          </a:p>
        </p:txBody>
      </p:sp>
      <p:sp>
        <p:nvSpPr>
          <p:cNvPr id="3" name="Espace réservé du contenu 2"/>
          <p:cNvSpPr>
            <a:spLocks noGrp="1"/>
          </p:cNvSpPr>
          <p:nvPr>
            <p:ph idx="1"/>
          </p:nvPr>
        </p:nvSpPr>
        <p:spPr>
          <a:xfrm>
            <a:off x="1981200" y="1600202"/>
            <a:ext cx="8075240" cy="4525963"/>
          </a:xfrm>
        </p:spPr>
        <p:txBody>
          <a:bodyPr>
            <a:normAutofit/>
          </a:bodyPr>
          <a:lstStyle/>
          <a:p>
            <a:pPr>
              <a:buClr>
                <a:schemeClr val="bg2"/>
              </a:buClr>
            </a:pPr>
            <a:r>
              <a:rPr lang="en-US">
                <a:solidFill>
                  <a:schemeClr val="bg2"/>
                </a:solidFill>
              </a:rPr>
              <a:t>It is recommended to inform the end-users of the VQ, either on their request or by publishing the VQ monitoring data</a:t>
            </a:r>
          </a:p>
          <a:p>
            <a:pPr marL="50623" indent="0">
              <a:buClr>
                <a:schemeClr val="bg2"/>
              </a:buClr>
              <a:buNone/>
            </a:pPr>
            <a:endParaRPr lang="en-US">
              <a:solidFill>
                <a:schemeClr val="bg2"/>
              </a:solidFill>
            </a:endParaRPr>
          </a:p>
          <a:p>
            <a:pPr>
              <a:buClr>
                <a:schemeClr val="bg2"/>
              </a:buClr>
            </a:pPr>
            <a:r>
              <a:rPr lang="en-US">
                <a:solidFill>
                  <a:schemeClr val="bg2"/>
                </a:solidFill>
              </a:rPr>
              <a:t>Education and awareness on how VQ issues might affect the network and consumers will contribute to reducing inconveniences due to voltage disturbances</a:t>
            </a:r>
          </a:p>
          <a:p>
            <a:pPr marL="50623" indent="0">
              <a:buClr>
                <a:schemeClr val="bg2"/>
              </a:buClr>
              <a:buNone/>
            </a:pPr>
            <a:endParaRPr lang="en-US">
              <a:solidFill>
                <a:schemeClr val="bg2"/>
              </a:solidFill>
            </a:endParaRPr>
          </a:p>
          <a:p>
            <a:pPr>
              <a:buClr>
                <a:schemeClr val="bg2"/>
              </a:buClr>
            </a:pPr>
            <a:r>
              <a:rPr lang="en-US">
                <a:solidFill>
                  <a:schemeClr val="bg2"/>
                </a:solidFill>
              </a:rPr>
              <a:t>With distributed generation and smart meter penetration growing at a fast pace, it is recommended to perform more investigations into the use of smart meters for VQ monitoring</a:t>
            </a:r>
          </a:p>
          <a:p>
            <a:pPr marL="50623" indent="0">
              <a:buClr>
                <a:schemeClr val="bg2"/>
              </a:buClr>
              <a:buNone/>
            </a:pPr>
            <a:r>
              <a:rPr lang="en-US">
                <a:solidFill>
                  <a:schemeClr val="bg2"/>
                </a:solidFill>
              </a:rPr>
              <a:t> </a:t>
            </a:r>
          </a:p>
          <a:p>
            <a:pPr>
              <a:buClr>
                <a:schemeClr val="bg2"/>
              </a:buClr>
            </a:pPr>
            <a:r>
              <a:rPr lang="en-US">
                <a:solidFill>
                  <a:schemeClr val="bg2"/>
                </a:solidFill>
              </a:rPr>
              <a:t>Further investigate how VQ is influenced by distributed generation and prosumers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18</a:t>
            </a:fld>
            <a:endParaRPr lang="fr-FR"/>
          </a:p>
        </p:txBody>
      </p:sp>
      <p:sp>
        <p:nvSpPr>
          <p:cNvPr id="7" name="Espace réservé de la date 3">
            <a:extLst>
              <a:ext uri="{FF2B5EF4-FFF2-40B4-BE49-F238E27FC236}">
                <a16:creationId xmlns:a16="http://schemas.microsoft.com/office/drawing/2014/main" id="{CFE84969-4AE1-409A-AEF5-A76E4F9DE704}"/>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2155769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4D87E-74FA-4698-9537-EDC250C47127}"/>
              </a:ext>
            </a:extLst>
          </p:cNvPr>
          <p:cNvSpPr>
            <a:spLocks noGrp="1"/>
          </p:cNvSpPr>
          <p:nvPr>
            <p:ph type="title"/>
          </p:nvPr>
        </p:nvSpPr>
        <p:spPr/>
        <p:txBody>
          <a:bodyPr/>
          <a:lstStyle/>
          <a:p>
            <a:r>
              <a:rPr lang="de-DE"/>
              <a:t>Commercial Quality</a:t>
            </a:r>
          </a:p>
        </p:txBody>
      </p:sp>
      <p:sp>
        <p:nvSpPr>
          <p:cNvPr id="3" name="Textplatzhalter 2">
            <a:extLst>
              <a:ext uri="{FF2B5EF4-FFF2-40B4-BE49-F238E27FC236}">
                <a16:creationId xmlns:a16="http://schemas.microsoft.com/office/drawing/2014/main" id="{F3FDFC9A-8A93-4079-BDF4-71258638AC6B}"/>
              </a:ext>
            </a:extLst>
          </p:cNvPr>
          <p:cNvSpPr>
            <a:spLocks noGrp="1"/>
          </p:cNvSpPr>
          <p:nvPr>
            <p:ph type="body" idx="1"/>
          </p:nvPr>
        </p:nvSpPr>
        <p:spPr/>
        <p:txBody>
          <a:bodyPr/>
          <a:lstStyle/>
          <a:p>
            <a:r>
              <a:rPr lang="de-DE"/>
              <a:t>Electricity</a:t>
            </a:r>
          </a:p>
        </p:txBody>
      </p:sp>
      <p:sp>
        <p:nvSpPr>
          <p:cNvPr id="4" name="Datumsplatzhalter 3">
            <a:extLst>
              <a:ext uri="{FF2B5EF4-FFF2-40B4-BE49-F238E27FC236}">
                <a16:creationId xmlns:a16="http://schemas.microsoft.com/office/drawing/2014/main" id="{71F39090-1053-41FA-B7CD-0B4FA46EAAF6}"/>
              </a:ext>
            </a:extLst>
          </p:cNvPr>
          <p:cNvSpPr>
            <a:spLocks noGrp="1"/>
          </p:cNvSpPr>
          <p:nvPr>
            <p:ph type="dt" sz="half" idx="10"/>
          </p:nvPr>
        </p:nvSpPr>
        <p:spPr/>
        <p:txBody>
          <a:bodyPr/>
          <a:lstStyle/>
          <a:p>
            <a:r>
              <a:rPr lang="en-GB"/>
              <a:t>15/09/2023</a:t>
            </a:r>
            <a:endParaRPr lang="fr-FR"/>
          </a:p>
        </p:txBody>
      </p:sp>
    </p:spTree>
    <p:extLst>
      <p:ext uri="{BB962C8B-B14F-4D97-AF65-F5344CB8AC3E}">
        <p14:creationId xmlns:p14="http://schemas.microsoft.com/office/powerpoint/2010/main" val="21311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80723-F498-DDE9-FAE2-175AC01C678E}"/>
              </a:ext>
            </a:extLst>
          </p:cNvPr>
          <p:cNvSpPr/>
          <p:nvPr/>
        </p:nvSpPr>
        <p:spPr>
          <a:xfrm>
            <a:off x="0" y="1927123"/>
            <a:ext cx="12192000" cy="4930877"/>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re 1"/>
          <p:cNvSpPr>
            <a:spLocks noGrp="1"/>
          </p:cNvSpPr>
          <p:nvPr>
            <p:ph type="title"/>
          </p:nvPr>
        </p:nvSpPr>
        <p:spPr>
          <a:xfrm>
            <a:off x="3287688" y="441793"/>
            <a:ext cx="6515074" cy="975845"/>
          </a:xfrm>
        </p:spPr>
        <p:txBody>
          <a:bodyPr>
            <a:noAutofit/>
          </a:bodyPr>
          <a:lstStyle/>
          <a:p>
            <a:r>
              <a:rPr lang="en-US" sz="2000"/>
              <a:t>CEER-ECRB Second </a:t>
            </a:r>
            <a:r>
              <a:rPr lang="en-BE" sz="2000"/>
              <a:t>W</a:t>
            </a:r>
            <a:r>
              <a:rPr lang="en-US" sz="2000" err="1"/>
              <a:t>ebinar</a:t>
            </a:r>
            <a:r>
              <a:rPr lang="en-US" sz="2000"/>
              <a:t> on the 7</a:t>
            </a:r>
            <a:r>
              <a:rPr lang="en-US" sz="2000" baseline="30000"/>
              <a:t>th</a:t>
            </a:r>
            <a:r>
              <a:rPr lang="en-US" sz="2000"/>
              <a:t> Benchmarking Report on </a:t>
            </a:r>
            <a:r>
              <a:rPr lang="en-BE" sz="2000"/>
              <a:t>the </a:t>
            </a:r>
            <a:r>
              <a:rPr lang="en-US" sz="2000"/>
              <a:t>Quality of Electricity and Gas Supply</a:t>
            </a:r>
            <a:endParaRPr lang="en-GB" sz="2000"/>
          </a:p>
        </p:txBody>
      </p:sp>
      <p:pic>
        <p:nvPicPr>
          <p:cNvPr id="3" name="Picture 2" descr="Graphical user interface&#10;&#10;Description automatically generated with low confidence">
            <a:extLst>
              <a:ext uri="{FF2B5EF4-FFF2-40B4-BE49-F238E27FC236}">
                <a16:creationId xmlns:a16="http://schemas.microsoft.com/office/drawing/2014/main" id="{9608E4FD-0345-C13C-6F9B-ED2BAB6295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438" y="2271252"/>
            <a:ext cx="2985310" cy="4222768"/>
          </a:xfrm>
          <a:prstGeom prst="rect">
            <a:avLst/>
          </a:prstGeom>
        </p:spPr>
      </p:pic>
      <p:pic>
        <p:nvPicPr>
          <p:cNvPr id="5" name="Picture 4">
            <a:extLst>
              <a:ext uri="{FF2B5EF4-FFF2-40B4-BE49-F238E27FC236}">
                <a16:creationId xmlns:a16="http://schemas.microsoft.com/office/drawing/2014/main" id="{BE816913-FB0D-C0A1-CCD2-FF5EBCD6A220}"/>
              </a:ext>
            </a:extLst>
          </p:cNvPr>
          <p:cNvPicPr>
            <a:picLocks noChangeAspect="1"/>
          </p:cNvPicPr>
          <p:nvPr/>
        </p:nvPicPr>
        <p:blipFill>
          <a:blip r:embed="rId3"/>
          <a:stretch>
            <a:fillRect/>
          </a:stretch>
        </p:blipFill>
        <p:spPr>
          <a:xfrm>
            <a:off x="1026252" y="2225623"/>
            <a:ext cx="5762625" cy="4333875"/>
          </a:xfrm>
          <a:prstGeom prst="rect">
            <a:avLst/>
          </a:prstGeom>
        </p:spPr>
      </p:pic>
    </p:spTree>
    <p:extLst>
      <p:ext uri="{BB962C8B-B14F-4D97-AF65-F5344CB8AC3E}">
        <p14:creationId xmlns:p14="http://schemas.microsoft.com/office/powerpoint/2010/main" val="3043188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Electricity Commercial Quality</a:t>
            </a:r>
          </a:p>
        </p:txBody>
      </p:sp>
      <p:sp>
        <p:nvSpPr>
          <p:cNvPr id="3" name="Espace réservé du contenu 2"/>
          <p:cNvSpPr>
            <a:spLocks noGrp="1"/>
          </p:cNvSpPr>
          <p:nvPr>
            <p:ph idx="1"/>
          </p:nvPr>
        </p:nvSpPr>
        <p:spPr>
          <a:xfrm>
            <a:off x="1981200" y="1600202"/>
            <a:ext cx="8294714" cy="4525963"/>
          </a:xfrm>
        </p:spPr>
        <p:txBody>
          <a:bodyPr>
            <a:normAutofit/>
          </a:bodyPr>
          <a:lstStyle/>
          <a:p>
            <a:pPr>
              <a:buClr>
                <a:schemeClr val="bg2"/>
              </a:buClr>
            </a:pPr>
            <a:r>
              <a:rPr lang="en-US">
                <a:solidFill>
                  <a:schemeClr val="bg2"/>
                </a:solidFill>
              </a:rPr>
              <a:t>Commercial Quality (CQ) is directly associated with transactions between electricity companies and customers. In other words, it is the speed and accuracy with which customer requests are handled</a:t>
            </a:r>
          </a:p>
          <a:p>
            <a:pPr marL="50623" indent="0">
              <a:buClr>
                <a:schemeClr val="bg2"/>
              </a:buClr>
              <a:buNone/>
            </a:pPr>
            <a:endParaRPr lang="en-US">
              <a:solidFill>
                <a:schemeClr val="bg2"/>
              </a:solidFill>
            </a:endParaRPr>
          </a:p>
          <a:p>
            <a:pPr>
              <a:buClr>
                <a:schemeClr val="bg2"/>
              </a:buClr>
            </a:pPr>
            <a:r>
              <a:rPr lang="en-US">
                <a:solidFill>
                  <a:schemeClr val="bg2"/>
                </a:solidFill>
              </a:rPr>
              <a:t>Commercial transactions between electricity companies and their customers are traditionally classified as follows:</a:t>
            </a:r>
          </a:p>
          <a:p>
            <a:pPr lvl="1">
              <a:buClr>
                <a:schemeClr val="bg2"/>
              </a:buClr>
            </a:pPr>
            <a:r>
              <a:rPr lang="en-US">
                <a:solidFill>
                  <a:schemeClr val="bg2"/>
                </a:solidFill>
              </a:rPr>
              <a:t>Pre-contract transactions, such as information on connection to the network</a:t>
            </a:r>
          </a:p>
          <a:p>
            <a:pPr lvl="1">
              <a:buClr>
                <a:schemeClr val="bg2"/>
              </a:buClr>
            </a:pPr>
            <a:r>
              <a:rPr lang="en-US">
                <a:solidFill>
                  <a:schemeClr val="bg2"/>
                </a:solidFill>
              </a:rPr>
              <a:t>Transactions during the contract period, such as billing, payment arrangements and responses to customer complaints</a:t>
            </a:r>
          </a:p>
          <a:p>
            <a:pPr marL="50623" indent="0">
              <a:buClr>
                <a:schemeClr val="bg2"/>
              </a:buClr>
              <a:buNone/>
            </a:pPr>
            <a:endParaRPr lang="en-US">
              <a:solidFill>
                <a:schemeClr val="bg2"/>
              </a:solidFill>
            </a:endParaRPr>
          </a:p>
          <a:p>
            <a:pPr>
              <a:buClr>
                <a:schemeClr val="bg2"/>
              </a:buClr>
            </a:pPr>
            <a:endParaRPr lang="en-US">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20</a:t>
            </a:fld>
            <a:endParaRPr lang="fr-FR"/>
          </a:p>
        </p:txBody>
      </p:sp>
      <p:sp>
        <p:nvSpPr>
          <p:cNvPr id="6" name="Espace réservé de la date 3">
            <a:extLst>
              <a:ext uri="{FF2B5EF4-FFF2-40B4-BE49-F238E27FC236}">
                <a16:creationId xmlns:a16="http://schemas.microsoft.com/office/drawing/2014/main" id="{9E6799D4-6BBE-4AAD-9986-482B92B20154}"/>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3735623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CQ Indicators Vs Standards</a:t>
            </a:r>
          </a:p>
        </p:txBody>
      </p:sp>
      <p:sp>
        <p:nvSpPr>
          <p:cNvPr id="3" name="Espace réservé du contenu 2"/>
          <p:cNvSpPr>
            <a:spLocks noGrp="1"/>
          </p:cNvSpPr>
          <p:nvPr>
            <p:ph idx="1"/>
          </p:nvPr>
        </p:nvSpPr>
        <p:spPr>
          <a:xfrm>
            <a:off x="1981200" y="1600202"/>
            <a:ext cx="8867328" cy="4525963"/>
          </a:xfrm>
        </p:spPr>
        <p:txBody>
          <a:bodyPr>
            <a:normAutofit/>
          </a:bodyPr>
          <a:lstStyle/>
          <a:p>
            <a:pPr>
              <a:buClr>
                <a:schemeClr val="bg2"/>
              </a:buClr>
            </a:pPr>
            <a:r>
              <a:rPr lang="en-US">
                <a:solidFill>
                  <a:schemeClr val="bg2"/>
                </a:solidFill>
              </a:rPr>
              <a:t>Distinction between Indicators and Standards</a:t>
            </a:r>
          </a:p>
          <a:p>
            <a:pPr>
              <a:buClr>
                <a:schemeClr val="bg2"/>
              </a:buClr>
            </a:pPr>
            <a:endParaRPr lang="en-US">
              <a:solidFill>
                <a:schemeClr val="bg2"/>
              </a:solidFill>
            </a:endParaRPr>
          </a:p>
          <a:p>
            <a:pPr>
              <a:buClr>
                <a:schemeClr val="bg2"/>
              </a:buClr>
            </a:pPr>
            <a:r>
              <a:rPr lang="en-US">
                <a:solidFill>
                  <a:schemeClr val="bg2"/>
                </a:solidFill>
              </a:rPr>
              <a:t>Indicators define a way to measure dimensions of service quality </a:t>
            </a:r>
          </a:p>
          <a:p>
            <a:pPr>
              <a:buClr>
                <a:schemeClr val="bg2"/>
              </a:buClr>
            </a:pPr>
            <a:endParaRPr lang="en-US">
              <a:solidFill>
                <a:schemeClr val="bg2"/>
              </a:solidFill>
            </a:endParaRPr>
          </a:p>
          <a:p>
            <a:pPr>
              <a:buClr>
                <a:schemeClr val="bg2"/>
              </a:buClr>
            </a:pPr>
            <a:r>
              <a:rPr lang="en-US">
                <a:solidFill>
                  <a:schemeClr val="bg2"/>
                </a:solidFill>
              </a:rPr>
              <a:t>Standards refer to the minimum level of quality, as defined by NRAs</a:t>
            </a:r>
          </a:p>
          <a:p>
            <a:pPr>
              <a:buClr>
                <a:schemeClr val="bg2"/>
              </a:buClr>
            </a:pPr>
            <a:endParaRPr lang="en-US">
              <a:solidFill>
                <a:schemeClr val="bg2"/>
              </a:solidFill>
            </a:endParaRPr>
          </a:p>
          <a:p>
            <a:pPr>
              <a:buClr>
                <a:schemeClr val="bg2"/>
              </a:buClr>
            </a:pPr>
            <a:r>
              <a:rPr lang="en-US">
                <a:solidFill>
                  <a:schemeClr val="bg2"/>
                </a:solidFill>
              </a:rPr>
              <a:t>NRAs can define Standards for Indicators or define Indicators without Standards</a:t>
            </a:r>
          </a:p>
          <a:p>
            <a:pPr>
              <a:buClr>
                <a:schemeClr val="bg2"/>
              </a:buClr>
            </a:pPr>
            <a:endParaRPr lang="en-US">
              <a:solidFill>
                <a:schemeClr val="bg2"/>
              </a:solidFill>
            </a:endParaRPr>
          </a:p>
          <a:p>
            <a:pPr>
              <a:buClr>
                <a:schemeClr val="bg2"/>
              </a:buClr>
            </a:pPr>
            <a:endParaRPr lang="en-US">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21</a:t>
            </a:fld>
            <a:endParaRPr lang="fr-FR"/>
          </a:p>
        </p:txBody>
      </p:sp>
      <p:sp>
        <p:nvSpPr>
          <p:cNvPr id="6" name="Espace réservé de la date 3">
            <a:extLst>
              <a:ext uri="{FF2B5EF4-FFF2-40B4-BE49-F238E27FC236}">
                <a16:creationId xmlns:a16="http://schemas.microsoft.com/office/drawing/2014/main" id="{9E6799D4-6BBE-4AAD-9986-482B92B20154}"/>
              </a:ext>
            </a:extLst>
          </p:cNvPr>
          <p:cNvSpPr>
            <a:spLocks noGrp="1"/>
          </p:cNvSpPr>
          <p:nvPr>
            <p:ph type="dt" sz="half" idx="10"/>
          </p:nvPr>
        </p:nvSpPr>
        <p:spPr>
          <a:xfrm>
            <a:off x="609600" y="6356354"/>
            <a:ext cx="2844800" cy="365125"/>
          </a:xfrm>
        </p:spPr>
        <p:txBody>
          <a:bodyPr/>
          <a:lstStyle/>
          <a:p>
            <a:r>
              <a:rPr lang="pt-PT"/>
              <a:t>15/09/2023</a:t>
            </a:r>
            <a:endParaRPr lang="fr-FR"/>
          </a:p>
        </p:txBody>
      </p:sp>
      <p:pic>
        <p:nvPicPr>
          <p:cNvPr id="7" name="Grafik 6">
            <a:extLst>
              <a:ext uri="{FF2B5EF4-FFF2-40B4-BE49-F238E27FC236}">
                <a16:creationId xmlns:a16="http://schemas.microsoft.com/office/drawing/2014/main" id="{0BC5D4CD-2180-E046-1D44-37EB7BAA33BD}"/>
              </a:ext>
            </a:extLst>
          </p:cNvPr>
          <p:cNvPicPr>
            <a:picLocks noChangeAspect="1"/>
          </p:cNvPicPr>
          <p:nvPr/>
        </p:nvPicPr>
        <p:blipFill>
          <a:blip r:embed="rId2"/>
          <a:stretch>
            <a:fillRect/>
          </a:stretch>
        </p:blipFill>
        <p:spPr>
          <a:xfrm>
            <a:off x="3323104" y="4481196"/>
            <a:ext cx="5545792" cy="1553203"/>
          </a:xfrm>
          <a:prstGeom prst="rect">
            <a:avLst/>
          </a:prstGeom>
        </p:spPr>
      </p:pic>
    </p:spTree>
    <p:extLst>
      <p:ext uri="{BB962C8B-B14F-4D97-AF65-F5344CB8AC3E}">
        <p14:creationId xmlns:p14="http://schemas.microsoft.com/office/powerpoint/2010/main" val="2362349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Types of CQ Indicators</a:t>
            </a:r>
          </a:p>
        </p:txBody>
      </p:sp>
      <p:sp>
        <p:nvSpPr>
          <p:cNvPr id="3" name="Espace réservé du contenu 2"/>
          <p:cNvSpPr>
            <a:spLocks noGrp="1"/>
          </p:cNvSpPr>
          <p:nvPr>
            <p:ph idx="1"/>
          </p:nvPr>
        </p:nvSpPr>
        <p:spPr>
          <a:xfrm>
            <a:off x="1981200" y="1600202"/>
            <a:ext cx="8294714" cy="4525963"/>
          </a:xfrm>
        </p:spPr>
        <p:txBody>
          <a:bodyPr>
            <a:normAutofit fontScale="92500"/>
          </a:bodyPr>
          <a:lstStyle/>
          <a:p>
            <a:pPr>
              <a:buClr>
                <a:schemeClr val="bg2"/>
              </a:buClr>
            </a:pPr>
            <a:r>
              <a:rPr lang="en-US">
                <a:solidFill>
                  <a:schemeClr val="bg2"/>
                </a:solidFill>
              </a:rPr>
              <a:t>There are 3 different types of CQ Indicators:</a:t>
            </a:r>
          </a:p>
          <a:p>
            <a:pPr>
              <a:buClr>
                <a:schemeClr val="bg2"/>
              </a:buClr>
            </a:pPr>
            <a:endParaRPr lang="en-US">
              <a:solidFill>
                <a:schemeClr val="bg2"/>
              </a:solidFill>
            </a:endParaRPr>
          </a:p>
          <a:p>
            <a:pPr lvl="1">
              <a:buClr>
                <a:schemeClr val="bg2"/>
              </a:buClr>
            </a:pPr>
            <a:r>
              <a:rPr lang="en-US" b="1">
                <a:solidFill>
                  <a:schemeClr val="bg2"/>
                </a:solidFill>
              </a:rPr>
              <a:t>Guaranteed indicators (GI) </a:t>
            </a:r>
            <a:r>
              <a:rPr lang="en-US">
                <a:solidFill>
                  <a:schemeClr val="bg2"/>
                </a:solidFill>
              </a:rPr>
              <a:t>refer to quality levels that must be met in each individual case. If not, a customer </a:t>
            </a:r>
            <a:r>
              <a:rPr lang="en-US" u="sng">
                <a:solidFill>
                  <a:schemeClr val="bg2"/>
                </a:solidFill>
              </a:rPr>
              <a:t>must</a:t>
            </a:r>
            <a:r>
              <a:rPr lang="en-US">
                <a:solidFill>
                  <a:schemeClr val="bg2"/>
                </a:solidFill>
              </a:rPr>
              <a:t> be compensated</a:t>
            </a:r>
          </a:p>
          <a:p>
            <a:pPr marL="457176" lvl="1" indent="0">
              <a:buClr>
                <a:schemeClr val="bg2"/>
              </a:buClr>
              <a:buNone/>
            </a:pPr>
            <a:endParaRPr lang="en-US">
              <a:solidFill>
                <a:schemeClr val="bg2"/>
              </a:solidFill>
            </a:endParaRPr>
          </a:p>
          <a:p>
            <a:pPr lvl="1">
              <a:buClr>
                <a:schemeClr val="bg2"/>
              </a:buClr>
            </a:pPr>
            <a:r>
              <a:rPr lang="en-US" b="1">
                <a:solidFill>
                  <a:schemeClr val="bg2"/>
                </a:solidFill>
              </a:rPr>
              <a:t>Overall indicators (OI) </a:t>
            </a:r>
            <a:r>
              <a:rPr lang="en-US">
                <a:solidFill>
                  <a:schemeClr val="bg2"/>
                </a:solidFill>
              </a:rPr>
              <a:t>refer to a given set of cases and must be met with respect to the whole population in that set (often used for minimum level of performance such as: 90% of new customers have to be connected to the grid within 2 weeks). A penalty is paid in case of non-compliance</a:t>
            </a:r>
          </a:p>
          <a:p>
            <a:pPr marL="457176" lvl="1" indent="0">
              <a:buClr>
                <a:schemeClr val="bg2"/>
              </a:buClr>
              <a:buNone/>
            </a:pPr>
            <a:endParaRPr lang="en-US">
              <a:solidFill>
                <a:schemeClr val="bg2"/>
              </a:solidFill>
            </a:endParaRPr>
          </a:p>
          <a:p>
            <a:pPr lvl="1">
              <a:buClr>
                <a:schemeClr val="bg2"/>
              </a:buClr>
            </a:pPr>
            <a:r>
              <a:rPr lang="en-US" b="1">
                <a:solidFill>
                  <a:schemeClr val="bg2"/>
                </a:solidFill>
              </a:rPr>
              <a:t>Other requirements (OR) </a:t>
            </a:r>
            <a:r>
              <a:rPr lang="en-US">
                <a:solidFill>
                  <a:schemeClr val="bg2"/>
                </a:solidFill>
              </a:rPr>
              <a:t>are additional requirements issued by NRAs to achieve a certain level of quality. If not met, NRAs could impose sanctions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22</a:t>
            </a:fld>
            <a:endParaRPr lang="fr-FR"/>
          </a:p>
        </p:txBody>
      </p:sp>
      <p:sp>
        <p:nvSpPr>
          <p:cNvPr id="6" name="Espace réservé de la date 3">
            <a:extLst>
              <a:ext uri="{FF2B5EF4-FFF2-40B4-BE49-F238E27FC236}">
                <a16:creationId xmlns:a16="http://schemas.microsoft.com/office/drawing/2014/main" id="{9E6799D4-6BBE-4AAD-9986-482B92B20154}"/>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3981729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Main electricity CQ findings</a:t>
            </a:r>
          </a:p>
        </p:txBody>
      </p:sp>
      <p:sp>
        <p:nvSpPr>
          <p:cNvPr id="3" name="Espace réservé du contenu 2"/>
          <p:cNvSpPr>
            <a:spLocks noGrp="1"/>
          </p:cNvSpPr>
          <p:nvPr>
            <p:ph idx="1"/>
          </p:nvPr>
        </p:nvSpPr>
        <p:spPr>
          <a:xfrm>
            <a:off x="1981200" y="1600202"/>
            <a:ext cx="8219256" cy="4525963"/>
          </a:xfrm>
        </p:spPr>
        <p:txBody>
          <a:bodyPr>
            <a:normAutofit fontScale="85000" lnSpcReduction="20000"/>
          </a:bodyPr>
          <a:lstStyle/>
          <a:p>
            <a:pPr>
              <a:buClr>
                <a:schemeClr val="bg2"/>
              </a:buClr>
            </a:pPr>
            <a:r>
              <a:rPr lang="en-US">
                <a:solidFill>
                  <a:schemeClr val="bg2"/>
                </a:solidFill>
              </a:rPr>
              <a:t>There is an increased focus on the quality of services provided to customers. According to analysis for this report, 21 different indicators are used in electricity, with network connection and time to respond to customer complaints being the most important. Most commercial quality obligations focus on DSOs</a:t>
            </a:r>
          </a:p>
          <a:p>
            <a:pPr>
              <a:buClr>
                <a:schemeClr val="bg2"/>
              </a:buClr>
            </a:pPr>
            <a:endParaRPr lang="en-US">
              <a:solidFill>
                <a:schemeClr val="bg2"/>
              </a:solidFill>
            </a:endParaRPr>
          </a:p>
          <a:p>
            <a:pPr>
              <a:buClr>
                <a:schemeClr val="bg2"/>
              </a:buClr>
            </a:pPr>
            <a:r>
              <a:rPr lang="en-US">
                <a:solidFill>
                  <a:schemeClr val="bg2"/>
                </a:solidFill>
              </a:rPr>
              <a:t>Progresses in harmonisation have been achieved compared to previous CEER Benchmarking Reports</a:t>
            </a:r>
          </a:p>
          <a:p>
            <a:pPr marL="50623" indent="0">
              <a:buClr>
                <a:schemeClr val="bg2"/>
              </a:buClr>
              <a:buNone/>
            </a:pPr>
            <a:endParaRPr lang="en-US">
              <a:solidFill>
                <a:schemeClr val="bg2"/>
              </a:solidFill>
            </a:endParaRPr>
          </a:p>
          <a:p>
            <a:pPr>
              <a:buClr>
                <a:schemeClr val="bg2"/>
              </a:buClr>
            </a:pPr>
            <a:r>
              <a:rPr lang="en-US">
                <a:solidFill>
                  <a:schemeClr val="bg2"/>
                </a:solidFill>
              </a:rPr>
              <a:t>There is a general trend over time to move toward Guaranteed Indicators (GIs) for which customers must receive compensation (subject to certain exemptions) if the required service level is not provided. Compensations can be paid automatically or on customer request </a:t>
            </a:r>
          </a:p>
          <a:p>
            <a:pPr marL="50623" indent="0">
              <a:buClr>
                <a:schemeClr val="bg2"/>
              </a:buClr>
              <a:buNone/>
            </a:pPr>
            <a:endParaRPr lang="en-US">
              <a:solidFill>
                <a:schemeClr val="bg2"/>
              </a:solidFill>
            </a:endParaRPr>
          </a:p>
          <a:p>
            <a:pPr>
              <a:buClr>
                <a:schemeClr val="bg2"/>
              </a:buClr>
            </a:pPr>
            <a:r>
              <a:rPr lang="en-US">
                <a:solidFill>
                  <a:schemeClr val="bg2"/>
                </a:solidFill>
              </a:rPr>
              <a:t>Commercial quality in electricity is mainly focused on residential customers connected to low voltage (LV) network because they represent the largest group and because small domestic customers often need more protection</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23</a:t>
            </a:fld>
            <a:endParaRPr lang="fr-FR"/>
          </a:p>
        </p:txBody>
      </p:sp>
      <p:sp>
        <p:nvSpPr>
          <p:cNvPr id="6" name="Espace réservé de la date 3">
            <a:extLst>
              <a:ext uri="{FF2B5EF4-FFF2-40B4-BE49-F238E27FC236}">
                <a16:creationId xmlns:a16="http://schemas.microsoft.com/office/drawing/2014/main" id="{9E6799D4-6BBE-4AAD-9986-482B92B20154}"/>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2328912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Electricity CQ recommendations</a:t>
            </a:r>
          </a:p>
        </p:txBody>
      </p:sp>
      <p:sp>
        <p:nvSpPr>
          <p:cNvPr id="3" name="Espace réservé du contenu 2"/>
          <p:cNvSpPr>
            <a:spLocks noGrp="1"/>
          </p:cNvSpPr>
          <p:nvPr>
            <p:ph idx="1"/>
          </p:nvPr>
        </p:nvSpPr>
        <p:spPr>
          <a:xfrm>
            <a:off x="1981200" y="1600202"/>
            <a:ext cx="8507288" cy="4525963"/>
          </a:xfrm>
        </p:spPr>
        <p:txBody>
          <a:bodyPr>
            <a:normAutofit lnSpcReduction="10000"/>
          </a:bodyPr>
          <a:lstStyle/>
          <a:p>
            <a:pPr>
              <a:buClr>
                <a:schemeClr val="bg2"/>
              </a:buClr>
            </a:pPr>
            <a:r>
              <a:rPr lang="en-US">
                <a:solidFill>
                  <a:schemeClr val="bg2"/>
                </a:solidFill>
              </a:rPr>
              <a:t>Ensure greater protection through GIs with automatic compensation for customers</a:t>
            </a:r>
          </a:p>
          <a:p>
            <a:pPr marL="50623" indent="0">
              <a:buClr>
                <a:schemeClr val="bg2"/>
              </a:buClr>
              <a:buNone/>
            </a:pPr>
            <a:endParaRPr lang="en-US">
              <a:solidFill>
                <a:schemeClr val="bg2"/>
              </a:solidFill>
            </a:endParaRPr>
          </a:p>
          <a:p>
            <a:pPr>
              <a:buClr>
                <a:schemeClr val="bg2"/>
              </a:buClr>
            </a:pPr>
            <a:r>
              <a:rPr lang="en-US">
                <a:solidFill>
                  <a:schemeClr val="bg2"/>
                </a:solidFill>
              </a:rPr>
              <a:t>For the most important indicators (e.g. for connection activities), a combination of OIs with economic sanctions (like penalties) and GIs is recommended</a:t>
            </a:r>
          </a:p>
          <a:p>
            <a:pPr marL="50623" indent="0">
              <a:buClr>
                <a:schemeClr val="bg2"/>
              </a:buClr>
              <a:buNone/>
            </a:pPr>
            <a:endParaRPr lang="en-US">
              <a:solidFill>
                <a:schemeClr val="bg2"/>
              </a:solidFill>
            </a:endParaRPr>
          </a:p>
          <a:p>
            <a:pPr>
              <a:buClr>
                <a:schemeClr val="bg2"/>
              </a:buClr>
            </a:pPr>
            <a:r>
              <a:rPr lang="en-US">
                <a:solidFill>
                  <a:schemeClr val="bg2"/>
                </a:solidFill>
              </a:rPr>
              <a:t>Automatic compensation, which is increasingly applied, should be extended to every country</a:t>
            </a:r>
          </a:p>
          <a:p>
            <a:pPr marL="50623" indent="0">
              <a:buClr>
                <a:schemeClr val="bg2"/>
              </a:buClr>
              <a:buNone/>
            </a:pPr>
            <a:endParaRPr lang="en-US">
              <a:solidFill>
                <a:schemeClr val="bg2"/>
              </a:solidFill>
            </a:endParaRPr>
          </a:p>
          <a:p>
            <a:pPr>
              <a:buClr>
                <a:schemeClr val="bg2"/>
              </a:buClr>
            </a:pPr>
            <a:r>
              <a:rPr lang="en-US">
                <a:solidFill>
                  <a:schemeClr val="bg2"/>
                </a:solidFill>
              </a:rPr>
              <a:t>In many countries, indicators consider only written forms of communication (letters), which provides an incomplete picture of the CQ. Other forms of communication such as telephone and email should also be considered</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24</a:t>
            </a:fld>
            <a:endParaRPr lang="fr-FR"/>
          </a:p>
        </p:txBody>
      </p:sp>
      <p:sp>
        <p:nvSpPr>
          <p:cNvPr id="6" name="Espace réservé de la date 3">
            <a:extLst>
              <a:ext uri="{FF2B5EF4-FFF2-40B4-BE49-F238E27FC236}">
                <a16:creationId xmlns:a16="http://schemas.microsoft.com/office/drawing/2014/main" id="{9E6799D4-6BBE-4AAD-9986-482B92B20154}"/>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3689852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80723-F498-DDE9-FAE2-175AC01C678E}"/>
              </a:ext>
            </a:extLst>
          </p:cNvPr>
          <p:cNvSpPr/>
          <p:nvPr/>
        </p:nvSpPr>
        <p:spPr>
          <a:xfrm>
            <a:off x="0" y="1927123"/>
            <a:ext cx="12192000" cy="4930877"/>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re 1"/>
          <p:cNvSpPr>
            <a:spLocks noGrp="1"/>
          </p:cNvSpPr>
          <p:nvPr>
            <p:ph type="title"/>
          </p:nvPr>
        </p:nvSpPr>
        <p:spPr>
          <a:xfrm>
            <a:off x="3287688" y="441793"/>
            <a:ext cx="6426584" cy="975845"/>
          </a:xfrm>
        </p:spPr>
        <p:txBody>
          <a:bodyPr>
            <a:noAutofit/>
          </a:bodyPr>
          <a:lstStyle/>
          <a:p>
            <a:r>
              <a:rPr lang="en-US" sz="2000"/>
              <a:t>CEER-ECRB Second </a:t>
            </a:r>
            <a:r>
              <a:rPr lang="en-BE" sz="2000"/>
              <a:t>W</a:t>
            </a:r>
            <a:r>
              <a:rPr lang="en-US" sz="2000" err="1"/>
              <a:t>ebinar</a:t>
            </a:r>
            <a:r>
              <a:rPr lang="en-US" sz="2000"/>
              <a:t> on the 7</a:t>
            </a:r>
            <a:r>
              <a:rPr lang="en-US" sz="2000" baseline="30000"/>
              <a:t>th</a:t>
            </a:r>
            <a:r>
              <a:rPr lang="en-US" sz="2000"/>
              <a:t> Benchmarking Report on </a:t>
            </a:r>
            <a:r>
              <a:rPr lang="en-BE" sz="2000"/>
              <a:t>the </a:t>
            </a:r>
            <a:r>
              <a:rPr lang="en-US" sz="2000"/>
              <a:t>Quality of Electricity and Gas Supply</a:t>
            </a:r>
            <a:endParaRPr lang="en-GB" sz="2000"/>
          </a:p>
        </p:txBody>
      </p:sp>
      <p:sp>
        <p:nvSpPr>
          <p:cNvPr id="6" name="Content Placeholder 5">
            <a:extLst>
              <a:ext uri="{FF2B5EF4-FFF2-40B4-BE49-F238E27FC236}">
                <a16:creationId xmlns:a16="http://schemas.microsoft.com/office/drawing/2014/main" id="{8CD7A80E-6A26-94F0-F271-18253C8F30CE}"/>
              </a:ext>
            </a:extLst>
          </p:cNvPr>
          <p:cNvSpPr>
            <a:spLocks noGrp="1"/>
          </p:cNvSpPr>
          <p:nvPr>
            <p:ph idx="1"/>
          </p:nvPr>
        </p:nvSpPr>
        <p:spPr>
          <a:xfrm>
            <a:off x="609600" y="2271252"/>
            <a:ext cx="6544586" cy="3854915"/>
          </a:xfrm>
        </p:spPr>
        <p:txBody>
          <a:bodyPr/>
          <a:lstStyle/>
          <a:p>
            <a:pPr marL="50623" indent="0">
              <a:buNone/>
            </a:pPr>
            <a:r>
              <a:rPr lang="en-US" sz="2400" dirty="0">
                <a:solidFill>
                  <a:srgbClr val="00457D"/>
                </a:solidFill>
              </a:rPr>
              <a:t>Summary presentation of the 7</a:t>
            </a:r>
            <a:r>
              <a:rPr lang="en-US" sz="2400" baseline="30000" dirty="0">
                <a:solidFill>
                  <a:srgbClr val="00457D"/>
                </a:solidFill>
              </a:rPr>
              <a:t>th</a:t>
            </a:r>
            <a:r>
              <a:rPr lang="en-US" sz="2400" dirty="0">
                <a:solidFill>
                  <a:srgbClr val="00457D"/>
                </a:solidFill>
              </a:rPr>
              <a:t> Benchmarking Report on Quality of Electricity and Gas Supply</a:t>
            </a:r>
            <a:endParaRPr lang="en-BE" sz="2400" dirty="0">
              <a:solidFill>
                <a:srgbClr val="00457D"/>
              </a:solidFill>
            </a:endParaRPr>
          </a:p>
          <a:p>
            <a:pPr marL="50623" indent="0">
              <a:buNone/>
            </a:pPr>
            <a:r>
              <a:rPr lang="en-US" sz="2400" b="1" dirty="0">
                <a:solidFill>
                  <a:schemeClr val="bg1"/>
                </a:solidFill>
              </a:rPr>
              <a:t>Michael Westermann (BNetzA)</a:t>
            </a:r>
            <a:endParaRPr lang="en-BE" sz="2400" b="1" dirty="0">
              <a:solidFill>
                <a:schemeClr val="bg1"/>
              </a:solidFill>
            </a:endParaRPr>
          </a:p>
          <a:p>
            <a:pPr marL="50623" indent="0">
              <a:buNone/>
            </a:pPr>
            <a:r>
              <a:rPr lang="en-US" sz="2400" b="1" dirty="0">
                <a:solidFill>
                  <a:schemeClr val="bg1"/>
                </a:solidFill>
              </a:rPr>
              <a:t>Co-Chair of the CEER Energy Quality of Supply Workstream </a:t>
            </a:r>
            <a:endParaRPr lang="en-BE" sz="2400" dirty="0">
              <a:solidFill>
                <a:schemeClr val="bg1"/>
              </a:solidFill>
            </a:endParaRPr>
          </a:p>
          <a:p>
            <a:pPr marL="50623" indent="0">
              <a:buNone/>
            </a:pPr>
            <a:endParaRPr lang="en-BE" dirty="0"/>
          </a:p>
          <a:p>
            <a:pPr marL="50623" indent="0">
              <a:buNone/>
            </a:pPr>
            <a:endParaRPr lang="en-BE" dirty="0"/>
          </a:p>
        </p:txBody>
      </p:sp>
      <p:pic>
        <p:nvPicPr>
          <p:cNvPr id="4" name="Picture 3" descr="Graphical user interface&#10;&#10;Description automatically generated with low confidence">
            <a:extLst>
              <a:ext uri="{FF2B5EF4-FFF2-40B4-BE49-F238E27FC236}">
                <a16:creationId xmlns:a16="http://schemas.microsoft.com/office/drawing/2014/main" id="{452BCBF7-45FF-38FD-873E-871032E84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0438" y="2271252"/>
            <a:ext cx="2985310" cy="4222768"/>
          </a:xfrm>
          <a:prstGeom prst="rect">
            <a:avLst/>
          </a:prstGeom>
        </p:spPr>
      </p:pic>
    </p:spTree>
    <p:extLst>
      <p:ext uri="{BB962C8B-B14F-4D97-AF65-F5344CB8AC3E}">
        <p14:creationId xmlns:p14="http://schemas.microsoft.com/office/powerpoint/2010/main" val="2608938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4D87E-74FA-4698-9537-EDC250C47127}"/>
              </a:ext>
            </a:extLst>
          </p:cNvPr>
          <p:cNvSpPr>
            <a:spLocks noGrp="1"/>
          </p:cNvSpPr>
          <p:nvPr>
            <p:ph type="title"/>
          </p:nvPr>
        </p:nvSpPr>
        <p:spPr/>
        <p:txBody>
          <a:bodyPr/>
          <a:lstStyle/>
          <a:p>
            <a:r>
              <a:rPr lang="de-DE"/>
              <a:t>Technical Operational Quality</a:t>
            </a:r>
          </a:p>
        </p:txBody>
      </p:sp>
      <p:sp>
        <p:nvSpPr>
          <p:cNvPr id="3" name="Textplatzhalter 2">
            <a:extLst>
              <a:ext uri="{FF2B5EF4-FFF2-40B4-BE49-F238E27FC236}">
                <a16:creationId xmlns:a16="http://schemas.microsoft.com/office/drawing/2014/main" id="{F3FDFC9A-8A93-4079-BDF4-71258638AC6B}"/>
              </a:ext>
            </a:extLst>
          </p:cNvPr>
          <p:cNvSpPr>
            <a:spLocks noGrp="1"/>
          </p:cNvSpPr>
          <p:nvPr>
            <p:ph type="body" idx="1"/>
          </p:nvPr>
        </p:nvSpPr>
        <p:spPr/>
        <p:txBody>
          <a:bodyPr/>
          <a:lstStyle/>
          <a:p>
            <a:r>
              <a:rPr lang="de-DE"/>
              <a:t>Gas</a:t>
            </a:r>
          </a:p>
        </p:txBody>
      </p:sp>
      <p:sp>
        <p:nvSpPr>
          <p:cNvPr id="4" name="Datumsplatzhalter 3">
            <a:extLst>
              <a:ext uri="{FF2B5EF4-FFF2-40B4-BE49-F238E27FC236}">
                <a16:creationId xmlns:a16="http://schemas.microsoft.com/office/drawing/2014/main" id="{71F39090-1053-41FA-B7CD-0B4FA46EAAF6}"/>
              </a:ext>
            </a:extLst>
          </p:cNvPr>
          <p:cNvSpPr>
            <a:spLocks noGrp="1"/>
          </p:cNvSpPr>
          <p:nvPr>
            <p:ph type="dt" sz="half" idx="10"/>
          </p:nvPr>
        </p:nvSpPr>
        <p:spPr/>
        <p:txBody>
          <a:bodyPr/>
          <a:lstStyle/>
          <a:p>
            <a:r>
              <a:rPr lang="en-GB"/>
              <a:t>15/09/2023</a:t>
            </a:r>
            <a:endParaRPr lang="fr-FR"/>
          </a:p>
        </p:txBody>
      </p:sp>
    </p:spTree>
    <p:extLst>
      <p:ext uri="{BB962C8B-B14F-4D97-AF65-F5344CB8AC3E}">
        <p14:creationId xmlns:p14="http://schemas.microsoft.com/office/powerpoint/2010/main" val="2080272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Gas Technical Operational Quality</a:t>
            </a:r>
          </a:p>
        </p:txBody>
      </p:sp>
      <p:sp>
        <p:nvSpPr>
          <p:cNvPr id="3" name="Espace réservé du contenu 2"/>
          <p:cNvSpPr>
            <a:spLocks noGrp="1"/>
          </p:cNvSpPr>
          <p:nvPr>
            <p:ph idx="1"/>
          </p:nvPr>
        </p:nvSpPr>
        <p:spPr>
          <a:xfrm>
            <a:off x="1981200" y="1600202"/>
            <a:ext cx="7499176" cy="4525963"/>
          </a:xfrm>
        </p:spPr>
        <p:txBody>
          <a:bodyPr>
            <a:normAutofit/>
          </a:bodyPr>
          <a:lstStyle/>
          <a:p>
            <a:pPr>
              <a:buClr>
                <a:schemeClr val="bg2"/>
              </a:buClr>
            </a:pPr>
            <a:r>
              <a:rPr lang="en-US">
                <a:solidFill>
                  <a:schemeClr val="bg2"/>
                </a:solidFill>
              </a:rPr>
              <a:t>In general, no differences between quality of supply regulation of gas and electricity networks </a:t>
            </a:r>
          </a:p>
          <a:p>
            <a:pPr>
              <a:buClr>
                <a:schemeClr val="bg2"/>
              </a:buClr>
            </a:pPr>
            <a:endParaRPr lang="en-US">
              <a:solidFill>
                <a:schemeClr val="bg2"/>
              </a:solidFill>
            </a:endParaRPr>
          </a:p>
          <a:p>
            <a:pPr>
              <a:buClr>
                <a:schemeClr val="bg2"/>
              </a:buClr>
            </a:pPr>
            <a:r>
              <a:rPr lang="en-US">
                <a:solidFill>
                  <a:schemeClr val="bg2"/>
                </a:solidFill>
              </a:rPr>
              <a:t>But the characteristics of this commodity are very different </a:t>
            </a:r>
          </a:p>
          <a:p>
            <a:pPr lvl="1">
              <a:spcBef>
                <a:spcPts val="1200"/>
              </a:spcBef>
              <a:buClr>
                <a:schemeClr val="bg2"/>
              </a:buClr>
            </a:pPr>
            <a:r>
              <a:rPr lang="en-US" sz="1900">
                <a:solidFill>
                  <a:schemeClr val="bg2"/>
                </a:solidFill>
              </a:rPr>
              <a:t>Since gas is a natural resource its quality and composition is of particular importance</a:t>
            </a:r>
          </a:p>
          <a:p>
            <a:pPr lvl="1">
              <a:spcBef>
                <a:spcPts val="1200"/>
              </a:spcBef>
              <a:buClr>
                <a:schemeClr val="bg2"/>
              </a:buClr>
            </a:pPr>
            <a:r>
              <a:rPr lang="en-US" sz="1900">
                <a:solidFill>
                  <a:schemeClr val="bg2"/>
                </a:solidFill>
              </a:rPr>
              <a:t>Moreover, technical safety is of much higher importance</a:t>
            </a:r>
          </a:p>
          <a:p>
            <a:pPr lvl="1">
              <a:spcBef>
                <a:spcPts val="1200"/>
              </a:spcBef>
              <a:buClr>
                <a:schemeClr val="bg2"/>
              </a:buClr>
            </a:pPr>
            <a:r>
              <a:rPr lang="en-US" sz="1900">
                <a:solidFill>
                  <a:schemeClr val="bg2"/>
                </a:solidFill>
              </a:rPr>
              <a:t>Interruptions in gas are much less common than those in electricity due to greater efforts to avoid them</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27</a:t>
            </a:fld>
            <a:endParaRPr lang="fr-FR"/>
          </a:p>
        </p:txBody>
      </p:sp>
      <p:sp>
        <p:nvSpPr>
          <p:cNvPr id="7" name="Espace réservé de la date 3">
            <a:extLst>
              <a:ext uri="{FF2B5EF4-FFF2-40B4-BE49-F238E27FC236}">
                <a16:creationId xmlns:a16="http://schemas.microsoft.com/office/drawing/2014/main" id="{DA1C0D57-4380-474D-BB09-F474934E70DB}"/>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34088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a:solidFill>
                  <a:schemeClr val="bg2"/>
                </a:solidFill>
              </a:rPr>
              <a:t>Indicators used for CoS and technical safety vary distinctly across Europe </a:t>
            </a:r>
          </a:p>
          <a:p>
            <a:pPr lvl="1">
              <a:spcBef>
                <a:spcPts val="1200"/>
              </a:spcBef>
              <a:buClr>
                <a:schemeClr val="bg2"/>
              </a:buClr>
            </a:pPr>
            <a:r>
              <a:rPr lang="en-US" sz="1900">
                <a:solidFill>
                  <a:schemeClr val="bg2"/>
                </a:solidFill>
              </a:rPr>
              <a:t>Although there is general availability of information on CoS indicators, the level of detail shows huge differences </a:t>
            </a:r>
          </a:p>
          <a:p>
            <a:pPr lvl="1">
              <a:spcBef>
                <a:spcPts val="1200"/>
              </a:spcBef>
              <a:buClr>
                <a:schemeClr val="bg2"/>
              </a:buClr>
            </a:pPr>
            <a:r>
              <a:rPr lang="en-US" sz="1900">
                <a:solidFill>
                  <a:schemeClr val="bg2"/>
                </a:solidFill>
              </a:rPr>
              <a:t>Technical safety plays a very important role in the gas sector with indicators, such as leaks, used to describe the technical quality of the infrastructure </a:t>
            </a:r>
          </a:p>
          <a:p>
            <a:pPr>
              <a:buClr>
                <a:schemeClr val="bg2"/>
              </a:buClr>
            </a:pPr>
            <a:endParaRPr lang="en-US">
              <a:solidFill>
                <a:schemeClr val="bg2"/>
              </a:solidFill>
            </a:endParaRPr>
          </a:p>
          <a:p>
            <a:pPr>
              <a:buClr>
                <a:schemeClr val="bg2"/>
              </a:buClr>
            </a:pPr>
            <a:r>
              <a:rPr lang="en-US">
                <a:solidFill>
                  <a:schemeClr val="bg2"/>
                </a:solidFill>
              </a:rPr>
              <a:t>Odorisation improves safety and is required in most European countries </a:t>
            </a:r>
          </a:p>
          <a:p>
            <a:pPr lvl="1">
              <a:spcBef>
                <a:spcPts val="1200"/>
              </a:spcBef>
              <a:buClr>
                <a:schemeClr val="bg2"/>
              </a:buClr>
            </a:pPr>
            <a:r>
              <a:rPr lang="en-US" sz="1900">
                <a:solidFill>
                  <a:schemeClr val="bg2"/>
                </a:solidFill>
              </a:rPr>
              <a:t>In 28 countries DSOs have some obligations regarding gas odorisation </a:t>
            </a:r>
          </a:p>
          <a:p>
            <a:pPr lvl="1">
              <a:spcBef>
                <a:spcPts val="1200"/>
              </a:spcBef>
              <a:buClr>
                <a:schemeClr val="bg2"/>
              </a:buClr>
            </a:pPr>
            <a:r>
              <a:rPr lang="en-US" sz="1900">
                <a:solidFill>
                  <a:schemeClr val="bg2"/>
                </a:solidFill>
              </a:rPr>
              <a:t>Is part of risk management</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28</a:t>
            </a:fld>
            <a:endParaRPr lang="fr-FR"/>
          </a:p>
        </p:txBody>
      </p:sp>
      <p:sp>
        <p:nvSpPr>
          <p:cNvPr id="7" name="Espace réservé de la date 3">
            <a:extLst>
              <a:ext uri="{FF2B5EF4-FFF2-40B4-BE49-F238E27FC236}">
                <a16:creationId xmlns:a16="http://schemas.microsoft.com/office/drawing/2014/main" id="{DA1C0D57-4380-474D-BB09-F474934E70DB}"/>
              </a:ext>
            </a:extLst>
          </p:cNvPr>
          <p:cNvSpPr>
            <a:spLocks noGrp="1"/>
          </p:cNvSpPr>
          <p:nvPr>
            <p:ph type="dt" sz="half" idx="10"/>
          </p:nvPr>
        </p:nvSpPr>
        <p:spPr>
          <a:xfrm>
            <a:off x="609600" y="6356354"/>
            <a:ext cx="2844800" cy="365125"/>
          </a:xfrm>
        </p:spPr>
        <p:txBody>
          <a:bodyPr/>
          <a:lstStyle/>
          <a:p>
            <a:r>
              <a:rPr lang="pt-PT"/>
              <a:t>15/09/2023</a:t>
            </a:r>
            <a:endParaRPr lang="fr-FR"/>
          </a:p>
        </p:txBody>
      </p:sp>
      <p:sp>
        <p:nvSpPr>
          <p:cNvPr id="8" name="Titre 1">
            <a:extLst>
              <a:ext uri="{FF2B5EF4-FFF2-40B4-BE49-F238E27FC236}">
                <a16:creationId xmlns:a16="http://schemas.microsoft.com/office/drawing/2014/main" id="{80A32693-3CDA-4600-B806-0BB6A8B118B9}"/>
              </a:ext>
            </a:extLst>
          </p:cNvPr>
          <p:cNvSpPr>
            <a:spLocks noGrp="1"/>
          </p:cNvSpPr>
          <p:nvPr>
            <p:ph type="title"/>
          </p:nvPr>
        </p:nvSpPr>
        <p:spPr>
          <a:xfrm>
            <a:off x="3287688" y="441793"/>
            <a:ext cx="8294714" cy="975845"/>
          </a:xfrm>
        </p:spPr>
        <p:txBody>
          <a:bodyPr/>
          <a:lstStyle/>
          <a:p>
            <a:r>
              <a:rPr lang="en-GB"/>
              <a:t>Gas Technical Operational Quality Findings (1)</a:t>
            </a:r>
          </a:p>
        </p:txBody>
      </p:sp>
    </p:spTree>
    <p:extLst>
      <p:ext uri="{BB962C8B-B14F-4D97-AF65-F5344CB8AC3E}">
        <p14:creationId xmlns:p14="http://schemas.microsoft.com/office/powerpoint/2010/main" val="72002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a:solidFill>
                  <a:schemeClr val="bg2"/>
                </a:solidFill>
              </a:rPr>
              <a:t>Gas storage infrastructure – when used – is regulated in only about half of the countries</a:t>
            </a:r>
            <a:endParaRPr lang="en-US" sz="2000">
              <a:solidFill>
                <a:schemeClr val="bg2"/>
              </a:solidFill>
            </a:endParaRPr>
          </a:p>
          <a:p>
            <a:pPr lvl="1">
              <a:spcBef>
                <a:spcPts val="1200"/>
              </a:spcBef>
              <a:buClr>
                <a:schemeClr val="bg2"/>
              </a:buClr>
            </a:pPr>
            <a:r>
              <a:rPr lang="en-US" sz="1900">
                <a:solidFill>
                  <a:schemeClr val="bg2"/>
                </a:solidFill>
              </a:rPr>
              <a:t>Gas storage facilities are used in 19 countries and regulated in ten  </a:t>
            </a:r>
          </a:p>
          <a:p>
            <a:pPr>
              <a:buClr>
                <a:schemeClr val="bg2"/>
              </a:buClr>
            </a:pPr>
            <a:endParaRPr lang="en-US">
              <a:solidFill>
                <a:schemeClr val="bg2"/>
              </a:solidFill>
            </a:endParaRPr>
          </a:p>
          <a:p>
            <a:pPr>
              <a:buClr>
                <a:schemeClr val="bg2"/>
              </a:buClr>
            </a:pPr>
            <a:r>
              <a:rPr lang="en-US">
                <a:solidFill>
                  <a:schemeClr val="bg2"/>
                </a:solidFill>
              </a:rPr>
              <a:t>While writing the report, LNG infrastructure was used in 12 responding countries and regulated in ten </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29</a:t>
            </a:fld>
            <a:endParaRPr lang="fr-FR"/>
          </a:p>
        </p:txBody>
      </p:sp>
      <p:sp>
        <p:nvSpPr>
          <p:cNvPr id="7" name="Espace réservé de la date 3">
            <a:extLst>
              <a:ext uri="{FF2B5EF4-FFF2-40B4-BE49-F238E27FC236}">
                <a16:creationId xmlns:a16="http://schemas.microsoft.com/office/drawing/2014/main" id="{DA1C0D57-4380-474D-BB09-F474934E70DB}"/>
              </a:ext>
            </a:extLst>
          </p:cNvPr>
          <p:cNvSpPr>
            <a:spLocks noGrp="1"/>
          </p:cNvSpPr>
          <p:nvPr>
            <p:ph type="dt" sz="half" idx="10"/>
          </p:nvPr>
        </p:nvSpPr>
        <p:spPr>
          <a:xfrm>
            <a:off x="609600" y="6356354"/>
            <a:ext cx="2844800" cy="365125"/>
          </a:xfrm>
        </p:spPr>
        <p:txBody>
          <a:bodyPr/>
          <a:lstStyle/>
          <a:p>
            <a:r>
              <a:rPr lang="pt-PT"/>
              <a:t>15/09/2023</a:t>
            </a:r>
            <a:endParaRPr lang="fr-FR"/>
          </a:p>
        </p:txBody>
      </p:sp>
      <p:sp>
        <p:nvSpPr>
          <p:cNvPr id="8" name="Titre 1">
            <a:extLst>
              <a:ext uri="{FF2B5EF4-FFF2-40B4-BE49-F238E27FC236}">
                <a16:creationId xmlns:a16="http://schemas.microsoft.com/office/drawing/2014/main" id="{48CECB80-951E-49E4-A9C8-B09FEC84FCBC}"/>
              </a:ext>
            </a:extLst>
          </p:cNvPr>
          <p:cNvSpPr>
            <a:spLocks noGrp="1"/>
          </p:cNvSpPr>
          <p:nvPr>
            <p:ph type="title"/>
          </p:nvPr>
        </p:nvSpPr>
        <p:spPr>
          <a:xfrm>
            <a:off x="3287688" y="441793"/>
            <a:ext cx="8294714" cy="975845"/>
          </a:xfrm>
        </p:spPr>
        <p:txBody>
          <a:bodyPr/>
          <a:lstStyle/>
          <a:p>
            <a:r>
              <a:rPr lang="en-GB"/>
              <a:t>Gas Technical Operational Quality Findings (2)</a:t>
            </a:r>
          </a:p>
        </p:txBody>
      </p:sp>
    </p:spTree>
    <p:extLst>
      <p:ext uri="{BB962C8B-B14F-4D97-AF65-F5344CB8AC3E}">
        <p14:creationId xmlns:p14="http://schemas.microsoft.com/office/powerpoint/2010/main" val="117788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80723-F498-DDE9-FAE2-175AC01C678E}"/>
              </a:ext>
            </a:extLst>
          </p:cNvPr>
          <p:cNvSpPr/>
          <p:nvPr/>
        </p:nvSpPr>
        <p:spPr>
          <a:xfrm>
            <a:off x="0" y="1927123"/>
            <a:ext cx="12192000" cy="4930877"/>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re 1"/>
          <p:cNvSpPr>
            <a:spLocks noGrp="1"/>
          </p:cNvSpPr>
          <p:nvPr>
            <p:ph type="title"/>
          </p:nvPr>
        </p:nvSpPr>
        <p:spPr>
          <a:xfrm>
            <a:off x="3287688" y="441793"/>
            <a:ext cx="6593732" cy="975845"/>
          </a:xfrm>
        </p:spPr>
        <p:txBody>
          <a:bodyPr>
            <a:noAutofit/>
          </a:bodyPr>
          <a:lstStyle/>
          <a:p>
            <a:r>
              <a:rPr lang="en-US" sz="2000"/>
              <a:t>CEER-ECRB Second </a:t>
            </a:r>
            <a:r>
              <a:rPr lang="en-BE" sz="2000"/>
              <a:t>W</a:t>
            </a:r>
            <a:r>
              <a:rPr lang="en-US" sz="2000" err="1"/>
              <a:t>ebinar</a:t>
            </a:r>
            <a:r>
              <a:rPr lang="en-US" sz="2000"/>
              <a:t> on the 7</a:t>
            </a:r>
            <a:r>
              <a:rPr lang="en-US" sz="2000" baseline="30000"/>
              <a:t>th</a:t>
            </a:r>
            <a:r>
              <a:rPr lang="en-US" sz="2000"/>
              <a:t> Benchmarking Report on </a:t>
            </a:r>
            <a:r>
              <a:rPr lang="en-BE" sz="2000"/>
              <a:t>the </a:t>
            </a:r>
            <a:r>
              <a:rPr lang="en-US" sz="2000"/>
              <a:t>Quality of Electricity and Gas Supply</a:t>
            </a:r>
            <a:endParaRPr lang="en-GB" sz="2000"/>
          </a:p>
        </p:txBody>
      </p:sp>
      <p:sp>
        <p:nvSpPr>
          <p:cNvPr id="6" name="Content Placeholder 5">
            <a:extLst>
              <a:ext uri="{FF2B5EF4-FFF2-40B4-BE49-F238E27FC236}">
                <a16:creationId xmlns:a16="http://schemas.microsoft.com/office/drawing/2014/main" id="{8CD7A80E-6A26-94F0-F271-18253C8F30CE}"/>
              </a:ext>
            </a:extLst>
          </p:cNvPr>
          <p:cNvSpPr>
            <a:spLocks noGrp="1"/>
          </p:cNvSpPr>
          <p:nvPr>
            <p:ph idx="1"/>
          </p:nvPr>
        </p:nvSpPr>
        <p:spPr>
          <a:xfrm>
            <a:off x="609600" y="2271252"/>
            <a:ext cx="5643716" cy="3854915"/>
          </a:xfrm>
        </p:spPr>
        <p:txBody>
          <a:bodyPr/>
          <a:lstStyle/>
          <a:p>
            <a:pPr marL="50623" indent="0">
              <a:buNone/>
            </a:pPr>
            <a:r>
              <a:rPr lang="en-US" sz="2400">
                <a:solidFill>
                  <a:srgbClr val="00457D"/>
                </a:solidFill>
              </a:rPr>
              <a:t>Welcome and introductory</a:t>
            </a:r>
            <a:r>
              <a:rPr lang="en-BE" sz="2400">
                <a:solidFill>
                  <a:srgbClr val="00457D"/>
                </a:solidFill>
              </a:rPr>
              <a:t> </a:t>
            </a:r>
            <a:r>
              <a:rPr lang="en-US" sz="2400">
                <a:solidFill>
                  <a:srgbClr val="00457D"/>
                </a:solidFill>
              </a:rPr>
              <a:t>r</a:t>
            </a:r>
            <a:r>
              <a:rPr lang="en-BE" sz="2400" err="1">
                <a:solidFill>
                  <a:srgbClr val="00457D"/>
                </a:solidFill>
              </a:rPr>
              <a:t>emarks</a:t>
            </a:r>
            <a:endParaRPr lang="en-BE" sz="2400">
              <a:solidFill>
                <a:srgbClr val="00457D"/>
              </a:solidFill>
            </a:endParaRPr>
          </a:p>
          <a:p>
            <a:pPr marL="50623" indent="0">
              <a:buNone/>
            </a:pPr>
            <a:r>
              <a:rPr lang="en-US" sz="2400" b="1">
                <a:solidFill>
                  <a:schemeClr val="bg1"/>
                </a:solidFill>
              </a:rPr>
              <a:t>Veli-Pekka Saajo (EV)</a:t>
            </a:r>
            <a:endParaRPr lang="en-BE" sz="2400" b="1">
              <a:solidFill>
                <a:schemeClr val="bg1"/>
              </a:solidFill>
            </a:endParaRPr>
          </a:p>
          <a:p>
            <a:pPr marL="50623" indent="0">
              <a:buNone/>
            </a:pPr>
            <a:r>
              <a:rPr lang="en-US" sz="2400" b="1">
                <a:solidFill>
                  <a:schemeClr val="bg1"/>
                </a:solidFill>
              </a:rPr>
              <a:t>Chair of the CEER Distribution Systems Working Group</a:t>
            </a:r>
            <a:endParaRPr lang="en-BE" sz="2400">
              <a:solidFill>
                <a:schemeClr val="bg1"/>
              </a:solidFill>
            </a:endParaRPr>
          </a:p>
          <a:p>
            <a:pPr marL="50623" indent="0">
              <a:buNone/>
            </a:pPr>
            <a:endParaRPr lang="en-BE"/>
          </a:p>
          <a:p>
            <a:pPr marL="50623" indent="0">
              <a:buNone/>
            </a:pPr>
            <a:endParaRPr lang="en-BE"/>
          </a:p>
        </p:txBody>
      </p:sp>
      <p:pic>
        <p:nvPicPr>
          <p:cNvPr id="4" name="Picture 3" descr="Graphical user interface&#10;&#10;Description automatically generated with low confidence">
            <a:extLst>
              <a:ext uri="{FF2B5EF4-FFF2-40B4-BE49-F238E27FC236}">
                <a16:creationId xmlns:a16="http://schemas.microsoft.com/office/drawing/2014/main" id="{452BCBF7-45FF-38FD-873E-871032E84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0438" y="2271252"/>
            <a:ext cx="2985310" cy="4222768"/>
          </a:xfrm>
          <a:prstGeom prst="rect">
            <a:avLst/>
          </a:prstGeom>
        </p:spPr>
      </p:pic>
    </p:spTree>
    <p:extLst>
      <p:ext uri="{BB962C8B-B14F-4D97-AF65-F5344CB8AC3E}">
        <p14:creationId xmlns:p14="http://schemas.microsoft.com/office/powerpoint/2010/main" val="3509379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Gas Technical Operational Quality Recommendations</a:t>
            </a:r>
          </a:p>
        </p:txBody>
      </p:sp>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a:solidFill>
                  <a:schemeClr val="bg2"/>
                </a:solidFill>
              </a:rPr>
              <a:t>It is recommended to expand the coverage of monitoring of CoS and safety indicators </a:t>
            </a:r>
          </a:p>
          <a:p>
            <a:pPr>
              <a:buClr>
                <a:schemeClr val="bg2"/>
              </a:buClr>
            </a:pPr>
            <a:endParaRPr lang="en-US">
              <a:solidFill>
                <a:schemeClr val="bg2"/>
              </a:solidFill>
            </a:endParaRPr>
          </a:p>
          <a:p>
            <a:pPr>
              <a:buClr>
                <a:schemeClr val="bg2"/>
              </a:buClr>
            </a:pPr>
            <a:r>
              <a:rPr lang="en-US">
                <a:solidFill>
                  <a:schemeClr val="bg2"/>
                </a:solidFill>
              </a:rPr>
              <a:t>Promote a further harmonisation of the methodologies of calculating these indicators</a:t>
            </a:r>
          </a:p>
          <a:p>
            <a:pPr>
              <a:buClr>
                <a:schemeClr val="bg2"/>
              </a:buClr>
            </a:pPr>
            <a:endParaRPr lang="en-US">
              <a:solidFill>
                <a:schemeClr val="bg2"/>
              </a:solidFill>
            </a:endParaRPr>
          </a:p>
          <a:p>
            <a:pPr>
              <a:buClr>
                <a:schemeClr val="bg2"/>
              </a:buClr>
            </a:pPr>
            <a:r>
              <a:rPr lang="en-US">
                <a:solidFill>
                  <a:schemeClr val="bg2"/>
                </a:solidFill>
              </a:rPr>
              <a:t>Foster further developments of the LNG infrastructure</a:t>
            </a:r>
          </a:p>
          <a:p>
            <a:pPr>
              <a:buClr>
                <a:schemeClr val="bg2"/>
              </a:buClr>
            </a:pPr>
            <a:endParaRPr lang="en-US" sz="2000">
              <a:solidFill>
                <a:schemeClr val="bg2"/>
              </a:solidFill>
            </a:endParaRPr>
          </a:p>
          <a:p>
            <a:pPr>
              <a:buClr>
                <a:schemeClr val="bg2"/>
              </a:buClr>
            </a:pPr>
            <a:endParaRPr lang="en-US" sz="2000">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30</a:t>
            </a:fld>
            <a:endParaRPr lang="fr-FR"/>
          </a:p>
        </p:txBody>
      </p:sp>
      <p:sp>
        <p:nvSpPr>
          <p:cNvPr id="7" name="Espace réservé de la date 3">
            <a:extLst>
              <a:ext uri="{FF2B5EF4-FFF2-40B4-BE49-F238E27FC236}">
                <a16:creationId xmlns:a16="http://schemas.microsoft.com/office/drawing/2014/main" id="{DA1C0D57-4380-474D-BB09-F474934E70DB}"/>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1113305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4D87E-74FA-4698-9537-EDC250C47127}"/>
              </a:ext>
            </a:extLst>
          </p:cNvPr>
          <p:cNvSpPr>
            <a:spLocks noGrp="1"/>
          </p:cNvSpPr>
          <p:nvPr>
            <p:ph type="title"/>
          </p:nvPr>
        </p:nvSpPr>
        <p:spPr/>
        <p:txBody>
          <a:bodyPr/>
          <a:lstStyle/>
          <a:p>
            <a:r>
              <a:rPr lang="de-DE"/>
              <a:t>Natural Gas Quality</a:t>
            </a:r>
          </a:p>
        </p:txBody>
      </p:sp>
      <p:sp>
        <p:nvSpPr>
          <p:cNvPr id="3" name="Textplatzhalter 2">
            <a:extLst>
              <a:ext uri="{FF2B5EF4-FFF2-40B4-BE49-F238E27FC236}">
                <a16:creationId xmlns:a16="http://schemas.microsoft.com/office/drawing/2014/main" id="{F3FDFC9A-8A93-4079-BDF4-71258638AC6B}"/>
              </a:ext>
            </a:extLst>
          </p:cNvPr>
          <p:cNvSpPr>
            <a:spLocks noGrp="1"/>
          </p:cNvSpPr>
          <p:nvPr>
            <p:ph type="body" idx="1"/>
          </p:nvPr>
        </p:nvSpPr>
        <p:spPr/>
        <p:txBody>
          <a:bodyPr/>
          <a:lstStyle/>
          <a:p>
            <a:r>
              <a:rPr lang="de-DE"/>
              <a:t>Gas</a:t>
            </a:r>
          </a:p>
        </p:txBody>
      </p:sp>
      <p:sp>
        <p:nvSpPr>
          <p:cNvPr id="4" name="Datumsplatzhalter 3">
            <a:extLst>
              <a:ext uri="{FF2B5EF4-FFF2-40B4-BE49-F238E27FC236}">
                <a16:creationId xmlns:a16="http://schemas.microsoft.com/office/drawing/2014/main" id="{71F39090-1053-41FA-B7CD-0B4FA46EAAF6}"/>
              </a:ext>
            </a:extLst>
          </p:cNvPr>
          <p:cNvSpPr>
            <a:spLocks noGrp="1"/>
          </p:cNvSpPr>
          <p:nvPr>
            <p:ph type="dt" sz="half" idx="10"/>
          </p:nvPr>
        </p:nvSpPr>
        <p:spPr/>
        <p:txBody>
          <a:bodyPr/>
          <a:lstStyle/>
          <a:p>
            <a:r>
              <a:rPr lang="en-GB"/>
              <a:t>15/09/2023</a:t>
            </a:r>
            <a:endParaRPr lang="fr-FR"/>
          </a:p>
        </p:txBody>
      </p:sp>
    </p:spTree>
    <p:extLst>
      <p:ext uri="{BB962C8B-B14F-4D97-AF65-F5344CB8AC3E}">
        <p14:creationId xmlns:p14="http://schemas.microsoft.com/office/powerpoint/2010/main" val="657431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Natural Gas Quality – Remarks &amp; Findings (1)</a:t>
            </a:r>
          </a:p>
        </p:txBody>
      </p:sp>
      <p:sp>
        <p:nvSpPr>
          <p:cNvPr id="3" name="Espace réservé du contenu 2"/>
          <p:cNvSpPr>
            <a:spLocks noGrp="1"/>
          </p:cNvSpPr>
          <p:nvPr>
            <p:ph idx="1"/>
          </p:nvPr>
        </p:nvSpPr>
        <p:spPr>
          <a:xfrm>
            <a:off x="1981200" y="1600202"/>
            <a:ext cx="7499176" cy="4525963"/>
          </a:xfrm>
        </p:spPr>
        <p:txBody>
          <a:bodyPr>
            <a:normAutofit/>
          </a:bodyPr>
          <a:lstStyle/>
          <a:p>
            <a:pPr>
              <a:buClr>
                <a:schemeClr val="bg2"/>
              </a:buClr>
            </a:pPr>
            <a:r>
              <a:rPr lang="en-US">
                <a:solidFill>
                  <a:schemeClr val="bg2"/>
                </a:solidFill>
              </a:rPr>
              <a:t>Summary of technical parameters and overview of definitions and applications in the reporting countries </a:t>
            </a:r>
          </a:p>
          <a:p>
            <a:pPr lvl="1">
              <a:spcBef>
                <a:spcPts val="1200"/>
              </a:spcBef>
              <a:buClr>
                <a:schemeClr val="bg2"/>
              </a:buClr>
            </a:pPr>
            <a:r>
              <a:rPr lang="en-US" sz="1900">
                <a:solidFill>
                  <a:schemeClr val="bg2"/>
                </a:solidFill>
              </a:rPr>
              <a:t>In Austria and Germany, parameters are not monitored by NRAs but defined by technical associations (OVGW and DVGW) </a:t>
            </a:r>
          </a:p>
          <a:p>
            <a:pPr>
              <a:buClr>
                <a:schemeClr val="bg2"/>
              </a:buClr>
            </a:pPr>
            <a:endParaRPr lang="en-US">
              <a:solidFill>
                <a:schemeClr val="bg2"/>
              </a:solidFill>
            </a:endParaRPr>
          </a:p>
          <a:p>
            <a:pPr>
              <a:buClr>
                <a:schemeClr val="bg2"/>
              </a:buClr>
            </a:pPr>
            <a:r>
              <a:rPr lang="en-US">
                <a:solidFill>
                  <a:schemeClr val="bg2"/>
                </a:solidFill>
              </a:rPr>
              <a:t>Different purpose of natural gas parameters</a:t>
            </a:r>
          </a:p>
          <a:p>
            <a:pPr lvl="1">
              <a:spcBef>
                <a:spcPts val="1200"/>
              </a:spcBef>
              <a:buClr>
                <a:schemeClr val="bg2"/>
              </a:buClr>
            </a:pPr>
            <a:r>
              <a:rPr lang="en-US" sz="1900">
                <a:solidFill>
                  <a:schemeClr val="bg2"/>
                </a:solidFill>
              </a:rPr>
              <a:t>Some natural gas parameters represent the chemical composition of natural gas (methane, sulphur, carbon dioxide,…) </a:t>
            </a:r>
          </a:p>
          <a:p>
            <a:pPr lvl="1">
              <a:spcBef>
                <a:spcPts val="1200"/>
              </a:spcBef>
              <a:buClr>
                <a:schemeClr val="bg2"/>
              </a:buClr>
            </a:pPr>
            <a:r>
              <a:rPr lang="en-US" sz="1900">
                <a:solidFill>
                  <a:schemeClr val="bg2"/>
                </a:solidFill>
              </a:rPr>
              <a:t>Other parameters such as Wobbe Index, relative density or water/hydrocarbon dew point are considered important quality parameters </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32</a:t>
            </a:fld>
            <a:endParaRPr lang="fr-FR"/>
          </a:p>
        </p:txBody>
      </p:sp>
      <p:sp>
        <p:nvSpPr>
          <p:cNvPr id="7" name="Espace réservé de la date 3">
            <a:extLst>
              <a:ext uri="{FF2B5EF4-FFF2-40B4-BE49-F238E27FC236}">
                <a16:creationId xmlns:a16="http://schemas.microsoft.com/office/drawing/2014/main" id="{9DFBF5F4-04F9-4117-9E88-802DD87BE5FC}"/>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3274306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Natural Gas Quality – Remarks &amp; Findings (2)</a:t>
            </a:r>
          </a:p>
        </p:txBody>
      </p:sp>
      <p:sp>
        <p:nvSpPr>
          <p:cNvPr id="3" name="Espace réservé du contenu 2"/>
          <p:cNvSpPr>
            <a:spLocks noGrp="1"/>
          </p:cNvSpPr>
          <p:nvPr>
            <p:ph idx="1"/>
          </p:nvPr>
        </p:nvSpPr>
        <p:spPr>
          <a:xfrm>
            <a:off x="1981200" y="1600202"/>
            <a:ext cx="7499176" cy="4525963"/>
          </a:xfrm>
        </p:spPr>
        <p:txBody>
          <a:bodyPr>
            <a:normAutofit/>
          </a:bodyPr>
          <a:lstStyle/>
          <a:p>
            <a:pPr>
              <a:buClr>
                <a:schemeClr val="bg2"/>
              </a:buClr>
            </a:pPr>
            <a:r>
              <a:rPr lang="en-US">
                <a:solidFill>
                  <a:schemeClr val="bg2"/>
                </a:solidFill>
              </a:rPr>
              <a:t>Monitoring of indicators</a:t>
            </a:r>
          </a:p>
          <a:p>
            <a:pPr lvl="1">
              <a:spcBef>
                <a:spcPts val="1200"/>
              </a:spcBef>
              <a:buClr>
                <a:schemeClr val="bg2"/>
              </a:buClr>
            </a:pPr>
            <a:r>
              <a:rPr lang="en-US" sz="1900">
                <a:solidFill>
                  <a:schemeClr val="bg2"/>
                </a:solidFill>
              </a:rPr>
              <a:t>A majority of countries monitor gross calorific value (24 countries), water/hydro dew point (22 countries) and Wobbe index (22 countries)</a:t>
            </a:r>
          </a:p>
          <a:p>
            <a:pPr lvl="1">
              <a:spcBef>
                <a:spcPts val="1200"/>
              </a:spcBef>
              <a:buClr>
                <a:schemeClr val="bg2"/>
              </a:buClr>
            </a:pPr>
            <a:r>
              <a:rPr lang="en-US" sz="1900">
                <a:solidFill>
                  <a:schemeClr val="bg2"/>
                </a:solidFill>
              </a:rPr>
              <a:t>Wobbe index as a main indicator of the interchangeability of fuel gases is used to compare the combustion energy output with different composition of fuel gases </a:t>
            </a:r>
          </a:p>
          <a:p>
            <a:pPr>
              <a:buClr>
                <a:schemeClr val="bg2"/>
              </a:buClr>
            </a:pPr>
            <a:endParaRPr lang="en-US">
              <a:solidFill>
                <a:schemeClr val="bg2"/>
              </a:solidFill>
            </a:endParaRPr>
          </a:p>
          <a:p>
            <a:pPr>
              <a:buClr>
                <a:schemeClr val="bg2"/>
              </a:buClr>
            </a:pPr>
            <a:r>
              <a:rPr lang="en-US">
                <a:solidFill>
                  <a:schemeClr val="bg2"/>
                </a:solidFill>
              </a:rPr>
              <a:t>Many countries already rely on CEN standard EN16726, though not being legally binding</a:t>
            </a:r>
          </a:p>
          <a:p>
            <a:pPr lvl="1">
              <a:spcBef>
                <a:spcPts val="1200"/>
              </a:spcBef>
              <a:buClr>
                <a:schemeClr val="bg2"/>
              </a:buClr>
            </a:pPr>
            <a:r>
              <a:rPr lang="en-US" sz="1900">
                <a:solidFill>
                  <a:schemeClr val="bg2"/>
                </a:solidFill>
              </a:rPr>
              <a:t>This might contribute to reducing restrictions in cross-border gas flows and increasing the commercial market efficiency </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33</a:t>
            </a:fld>
            <a:endParaRPr lang="fr-FR"/>
          </a:p>
        </p:txBody>
      </p:sp>
      <p:sp>
        <p:nvSpPr>
          <p:cNvPr id="7" name="Espace réservé de la date 3">
            <a:extLst>
              <a:ext uri="{FF2B5EF4-FFF2-40B4-BE49-F238E27FC236}">
                <a16:creationId xmlns:a16="http://schemas.microsoft.com/office/drawing/2014/main" id="{9DFBF5F4-04F9-4117-9E88-802DD87BE5FC}"/>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2887242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4D87E-74FA-4698-9537-EDC250C47127}"/>
              </a:ext>
            </a:extLst>
          </p:cNvPr>
          <p:cNvSpPr>
            <a:spLocks noGrp="1"/>
          </p:cNvSpPr>
          <p:nvPr>
            <p:ph type="title"/>
          </p:nvPr>
        </p:nvSpPr>
        <p:spPr/>
        <p:txBody>
          <a:bodyPr/>
          <a:lstStyle/>
          <a:p>
            <a:r>
              <a:rPr lang="de-DE"/>
              <a:t>Commercial Quality</a:t>
            </a:r>
          </a:p>
        </p:txBody>
      </p:sp>
      <p:sp>
        <p:nvSpPr>
          <p:cNvPr id="3" name="Textplatzhalter 2">
            <a:extLst>
              <a:ext uri="{FF2B5EF4-FFF2-40B4-BE49-F238E27FC236}">
                <a16:creationId xmlns:a16="http://schemas.microsoft.com/office/drawing/2014/main" id="{F3FDFC9A-8A93-4079-BDF4-71258638AC6B}"/>
              </a:ext>
            </a:extLst>
          </p:cNvPr>
          <p:cNvSpPr>
            <a:spLocks noGrp="1"/>
          </p:cNvSpPr>
          <p:nvPr>
            <p:ph type="body" idx="1"/>
          </p:nvPr>
        </p:nvSpPr>
        <p:spPr/>
        <p:txBody>
          <a:bodyPr/>
          <a:lstStyle/>
          <a:p>
            <a:r>
              <a:rPr lang="de-DE"/>
              <a:t>Gas</a:t>
            </a:r>
          </a:p>
        </p:txBody>
      </p:sp>
      <p:sp>
        <p:nvSpPr>
          <p:cNvPr id="4" name="Datumsplatzhalter 3">
            <a:extLst>
              <a:ext uri="{FF2B5EF4-FFF2-40B4-BE49-F238E27FC236}">
                <a16:creationId xmlns:a16="http://schemas.microsoft.com/office/drawing/2014/main" id="{71F39090-1053-41FA-B7CD-0B4FA46EAAF6}"/>
              </a:ext>
            </a:extLst>
          </p:cNvPr>
          <p:cNvSpPr>
            <a:spLocks noGrp="1"/>
          </p:cNvSpPr>
          <p:nvPr>
            <p:ph type="dt" sz="half" idx="10"/>
          </p:nvPr>
        </p:nvSpPr>
        <p:spPr/>
        <p:txBody>
          <a:bodyPr/>
          <a:lstStyle/>
          <a:p>
            <a:r>
              <a:rPr lang="en-GB"/>
              <a:t>15/09/2023</a:t>
            </a:r>
            <a:endParaRPr lang="fr-FR"/>
          </a:p>
        </p:txBody>
      </p:sp>
    </p:spTree>
    <p:extLst>
      <p:ext uri="{BB962C8B-B14F-4D97-AF65-F5344CB8AC3E}">
        <p14:creationId xmlns:p14="http://schemas.microsoft.com/office/powerpoint/2010/main" val="2093422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Gas Commercial Quality</a:t>
            </a:r>
          </a:p>
        </p:txBody>
      </p:sp>
      <p:sp>
        <p:nvSpPr>
          <p:cNvPr id="3" name="Espace réservé du contenu 2"/>
          <p:cNvSpPr>
            <a:spLocks noGrp="1"/>
          </p:cNvSpPr>
          <p:nvPr>
            <p:ph idx="1"/>
          </p:nvPr>
        </p:nvSpPr>
        <p:spPr>
          <a:xfrm>
            <a:off x="1981200" y="1600202"/>
            <a:ext cx="8294714" cy="4525963"/>
          </a:xfrm>
        </p:spPr>
        <p:txBody>
          <a:bodyPr>
            <a:normAutofit/>
          </a:bodyPr>
          <a:lstStyle/>
          <a:p>
            <a:pPr>
              <a:buClr>
                <a:schemeClr val="bg2"/>
              </a:buClr>
            </a:pPr>
            <a:r>
              <a:rPr lang="en-US">
                <a:solidFill>
                  <a:schemeClr val="bg2"/>
                </a:solidFill>
              </a:rPr>
              <a:t>Gas Commercial Quality was first evaluated in the 6</a:t>
            </a:r>
            <a:r>
              <a:rPr lang="en-US" baseline="30000">
                <a:solidFill>
                  <a:schemeClr val="bg2"/>
                </a:solidFill>
              </a:rPr>
              <a:t>th</a:t>
            </a:r>
            <a:r>
              <a:rPr lang="en-US">
                <a:solidFill>
                  <a:schemeClr val="bg2"/>
                </a:solidFill>
              </a:rPr>
              <a:t> BR </a:t>
            </a:r>
          </a:p>
          <a:p>
            <a:pPr lvl="1">
              <a:spcBef>
                <a:spcPts val="1200"/>
              </a:spcBef>
              <a:buClr>
                <a:schemeClr val="bg2"/>
              </a:buClr>
            </a:pPr>
            <a:r>
              <a:rPr lang="en-US" sz="1900">
                <a:solidFill>
                  <a:schemeClr val="bg2"/>
                </a:solidFill>
              </a:rPr>
              <a:t>Commercial Quality covers the speed and accuracy with which customer requests are handled</a:t>
            </a:r>
          </a:p>
          <a:p>
            <a:pPr>
              <a:buClr>
                <a:schemeClr val="bg2"/>
              </a:buClr>
            </a:pPr>
            <a:endParaRPr lang="en-US">
              <a:solidFill>
                <a:schemeClr val="bg2"/>
              </a:solidFill>
            </a:endParaRPr>
          </a:p>
          <a:p>
            <a:pPr>
              <a:buClr>
                <a:schemeClr val="bg2"/>
              </a:buClr>
            </a:pPr>
            <a:r>
              <a:rPr lang="en-US">
                <a:solidFill>
                  <a:schemeClr val="bg2"/>
                </a:solidFill>
              </a:rPr>
              <a:t>Indicators of Gas CQ are usually classified into different groups covering customer related aspects</a:t>
            </a:r>
            <a:endParaRPr lang="en-US" sz="1900">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35</a:t>
            </a:fld>
            <a:endParaRPr lang="fr-FR"/>
          </a:p>
        </p:txBody>
      </p:sp>
      <p:sp>
        <p:nvSpPr>
          <p:cNvPr id="6" name="Espace réservé de la date 3">
            <a:extLst>
              <a:ext uri="{FF2B5EF4-FFF2-40B4-BE49-F238E27FC236}">
                <a16:creationId xmlns:a16="http://schemas.microsoft.com/office/drawing/2014/main" id="{9E6799D4-6BBE-4AAD-9986-482B92B20154}"/>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3644889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a:solidFill>
                  <a:schemeClr val="bg2"/>
                </a:solidFill>
              </a:rPr>
              <a:t>A broad and increasingly harmonised range of indicators is monitored </a:t>
            </a:r>
          </a:p>
          <a:p>
            <a:pPr lvl="1">
              <a:spcBef>
                <a:spcPts val="1200"/>
              </a:spcBef>
              <a:buClr>
                <a:schemeClr val="bg2"/>
              </a:buClr>
            </a:pPr>
            <a:r>
              <a:rPr lang="en-US" sz="1900">
                <a:solidFill>
                  <a:schemeClr val="bg2"/>
                </a:solidFill>
              </a:rPr>
              <a:t>Significant differences concerning the nature and the number of indicators across countries </a:t>
            </a:r>
          </a:p>
          <a:p>
            <a:pPr lvl="1">
              <a:spcBef>
                <a:spcPts val="1200"/>
              </a:spcBef>
              <a:buClr>
                <a:schemeClr val="bg2"/>
              </a:buClr>
            </a:pPr>
            <a:r>
              <a:rPr lang="en-US" sz="1900">
                <a:solidFill>
                  <a:schemeClr val="bg2"/>
                </a:solidFill>
              </a:rPr>
              <a:t>NRAs set the Commercial Quality regulations according to their national, political, cultural and economic specificities </a:t>
            </a:r>
          </a:p>
          <a:p>
            <a:pPr lvl="1">
              <a:spcBef>
                <a:spcPts val="1200"/>
              </a:spcBef>
              <a:buClr>
                <a:schemeClr val="bg2"/>
              </a:buClr>
            </a:pPr>
            <a:r>
              <a:rPr lang="en-US" sz="1900">
                <a:solidFill>
                  <a:schemeClr val="bg2"/>
                </a:solidFill>
              </a:rPr>
              <a:t>It is worth noting that NRAs apply identical or similar regulations concerning Commercial Quality indicators</a:t>
            </a:r>
          </a:p>
          <a:p>
            <a:pPr>
              <a:buClr>
                <a:schemeClr val="bg2"/>
              </a:buClr>
            </a:pPr>
            <a:endParaRPr lang="en-US">
              <a:solidFill>
                <a:schemeClr val="bg2"/>
              </a:solidFill>
            </a:endParaRPr>
          </a:p>
          <a:p>
            <a:pPr>
              <a:buClr>
                <a:schemeClr val="bg2"/>
              </a:buClr>
            </a:pPr>
            <a:r>
              <a:rPr lang="en-US">
                <a:solidFill>
                  <a:schemeClr val="bg2"/>
                </a:solidFill>
              </a:rPr>
              <a:t>Commercial Quality requirements vary greatly depending on the customer type, pressure levels, or on the company involved </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36</a:t>
            </a:fld>
            <a:endParaRPr lang="fr-FR"/>
          </a:p>
        </p:txBody>
      </p:sp>
      <p:sp>
        <p:nvSpPr>
          <p:cNvPr id="7" name="Espace réservé de la date 3">
            <a:extLst>
              <a:ext uri="{FF2B5EF4-FFF2-40B4-BE49-F238E27FC236}">
                <a16:creationId xmlns:a16="http://schemas.microsoft.com/office/drawing/2014/main" id="{9DFBF5F4-04F9-4117-9E88-802DD87BE5FC}"/>
              </a:ext>
            </a:extLst>
          </p:cNvPr>
          <p:cNvSpPr>
            <a:spLocks noGrp="1"/>
          </p:cNvSpPr>
          <p:nvPr>
            <p:ph type="dt" sz="half" idx="10"/>
          </p:nvPr>
        </p:nvSpPr>
        <p:spPr>
          <a:xfrm>
            <a:off x="609600" y="6356354"/>
            <a:ext cx="2844800" cy="365125"/>
          </a:xfrm>
        </p:spPr>
        <p:txBody>
          <a:bodyPr/>
          <a:lstStyle/>
          <a:p>
            <a:r>
              <a:rPr lang="pt-PT"/>
              <a:t>15/09/2023</a:t>
            </a:r>
            <a:endParaRPr lang="fr-FR"/>
          </a:p>
        </p:txBody>
      </p:sp>
      <p:sp>
        <p:nvSpPr>
          <p:cNvPr id="8" name="Titre 1">
            <a:extLst>
              <a:ext uri="{FF2B5EF4-FFF2-40B4-BE49-F238E27FC236}">
                <a16:creationId xmlns:a16="http://schemas.microsoft.com/office/drawing/2014/main" id="{C740E640-CB17-4318-9E26-8B1D6A3E76BC}"/>
              </a:ext>
            </a:extLst>
          </p:cNvPr>
          <p:cNvSpPr>
            <a:spLocks noGrp="1"/>
          </p:cNvSpPr>
          <p:nvPr>
            <p:ph type="title"/>
          </p:nvPr>
        </p:nvSpPr>
        <p:spPr>
          <a:xfrm>
            <a:off x="3287688" y="441793"/>
            <a:ext cx="8294714" cy="975845"/>
          </a:xfrm>
        </p:spPr>
        <p:txBody>
          <a:bodyPr/>
          <a:lstStyle/>
          <a:p>
            <a:r>
              <a:rPr lang="en-GB"/>
              <a:t>Gas Commercial Quality Findings (1)</a:t>
            </a:r>
          </a:p>
        </p:txBody>
      </p:sp>
    </p:spTree>
    <p:extLst>
      <p:ext uri="{BB962C8B-B14F-4D97-AF65-F5344CB8AC3E}">
        <p14:creationId xmlns:p14="http://schemas.microsoft.com/office/powerpoint/2010/main" val="527803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a:solidFill>
                  <a:schemeClr val="bg2"/>
                </a:solidFill>
              </a:rPr>
              <a:t>There is an increased focus by NRAs on the quality of  services provided to customers </a:t>
            </a:r>
          </a:p>
          <a:p>
            <a:pPr>
              <a:buClr>
                <a:schemeClr val="bg2"/>
              </a:buClr>
            </a:pPr>
            <a:endParaRPr lang="en-US">
              <a:solidFill>
                <a:schemeClr val="bg2"/>
              </a:solidFill>
            </a:endParaRPr>
          </a:p>
          <a:p>
            <a:pPr>
              <a:buClr>
                <a:schemeClr val="bg2"/>
              </a:buClr>
            </a:pPr>
            <a:r>
              <a:rPr lang="en-US">
                <a:solidFill>
                  <a:schemeClr val="bg2"/>
                </a:solidFill>
              </a:rPr>
              <a:t>CQ is mainly focused on the DSO’s relationship with customers </a:t>
            </a:r>
          </a:p>
          <a:p>
            <a:pPr>
              <a:buClr>
                <a:schemeClr val="bg2"/>
              </a:buClr>
            </a:pPr>
            <a:endParaRPr lang="en-US">
              <a:solidFill>
                <a:schemeClr val="bg2"/>
              </a:solidFill>
            </a:endParaRPr>
          </a:p>
          <a:p>
            <a:pPr>
              <a:buClr>
                <a:schemeClr val="bg2"/>
              </a:buClr>
            </a:pPr>
            <a:r>
              <a:rPr lang="en-US">
                <a:solidFill>
                  <a:schemeClr val="bg2"/>
                </a:solidFill>
              </a:rPr>
              <a:t>There is a general trend towards the use of Guaranteed Indicators for which customers must receive compensation</a:t>
            </a:r>
          </a:p>
          <a:p>
            <a:pPr lvl="1">
              <a:spcBef>
                <a:spcPts val="1200"/>
              </a:spcBef>
              <a:buClr>
                <a:schemeClr val="bg2"/>
              </a:buClr>
            </a:pPr>
            <a:r>
              <a:rPr lang="en-US" sz="1900">
                <a:solidFill>
                  <a:schemeClr val="bg2"/>
                </a:solidFill>
              </a:rPr>
              <a:t>Regulation of these GIs shows clear variations in terms of what compensations are paid and how they are paid (automatically/on customer request)</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37</a:t>
            </a:fld>
            <a:endParaRPr lang="fr-FR"/>
          </a:p>
        </p:txBody>
      </p:sp>
      <p:sp>
        <p:nvSpPr>
          <p:cNvPr id="7" name="Espace réservé de la date 3">
            <a:extLst>
              <a:ext uri="{FF2B5EF4-FFF2-40B4-BE49-F238E27FC236}">
                <a16:creationId xmlns:a16="http://schemas.microsoft.com/office/drawing/2014/main" id="{9DFBF5F4-04F9-4117-9E88-802DD87BE5FC}"/>
              </a:ext>
            </a:extLst>
          </p:cNvPr>
          <p:cNvSpPr>
            <a:spLocks noGrp="1"/>
          </p:cNvSpPr>
          <p:nvPr>
            <p:ph type="dt" sz="half" idx="10"/>
          </p:nvPr>
        </p:nvSpPr>
        <p:spPr>
          <a:xfrm>
            <a:off x="609600" y="6356354"/>
            <a:ext cx="2844800" cy="365125"/>
          </a:xfrm>
        </p:spPr>
        <p:txBody>
          <a:bodyPr/>
          <a:lstStyle/>
          <a:p>
            <a:r>
              <a:rPr lang="pt-PT"/>
              <a:t>15/09/2023</a:t>
            </a:r>
            <a:endParaRPr lang="fr-FR"/>
          </a:p>
        </p:txBody>
      </p:sp>
      <p:sp>
        <p:nvSpPr>
          <p:cNvPr id="8" name="Titre 1">
            <a:extLst>
              <a:ext uri="{FF2B5EF4-FFF2-40B4-BE49-F238E27FC236}">
                <a16:creationId xmlns:a16="http://schemas.microsoft.com/office/drawing/2014/main" id="{C740E640-CB17-4318-9E26-8B1D6A3E76BC}"/>
              </a:ext>
            </a:extLst>
          </p:cNvPr>
          <p:cNvSpPr>
            <a:spLocks noGrp="1"/>
          </p:cNvSpPr>
          <p:nvPr>
            <p:ph type="title"/>
          </p:nvPr>
        </p:nvSpPr>
        <p:spPr>
          <a:xfrm>
            <a:off x="3287688" y="441793"/>
            <a:ext cx="8294714" cy="975845"/>
          </a:xfrm>
        </p:spPr>
        <p:txBody>
          <a:bodyPr/>
          <a:lstStyle/>
          <a:p>
            <a:r>
              <a:rPr lang="en-GB"/>
              <a:t>Gas Commercial Quality Findings (2)</a:t>
            </a:r>
          </a:p>
        </p:txBody>
      </p:sp>
    </p:spTree>
    <p:extLst>
      <p:ext uri="{BB962C8B-B14F-4D97-AF65-F5344CB8AC3E}">
        <p14:creationId xmlns:p14="http://schemas.microsoft.com/office/powerpoint/2010/main" val="4128502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Gas Commercial Quality Recommendations (1)</a:t>
            </a:r>
          </a:p>
        </p:txBody>
      </p:sp>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a:solidFill>
                  <a:schemeClr val="bg2"/>
                </a:solidFill>
              </a:rPr>
              <a:t>Perform regular reviews of national regulations</a:t>
            </a:r>
          </a:p>
          <a:p>
            <a:pPr lvl="1">
              <a:spcBef>
                <a:spcPts val="1200"/>
              </a:spcBef>
              <a:buClr>
                <a:schemeClr val="bg2"/>
              </a:buClr>
            </a:pPr>
            <a:r>
              <a:rPr lang="en-US" sz="1900">
                <a:solidFill>
                  <a:schemeClr val="bg2"/>
                </a:solidFill>
              </a:rPr>
              <a:t>One of the most important factors in this process is the availability of wide and reliable data </a:t>
            </a:r>
          </a:p>
          <a:p>
            <a:pPr lvl="1">
              <a:spcBef>
                <a:spcPts val="1200"/>
              </a:spcBef>
              <a:buClr>
                <a:schemeClr val="bg2"/>
              </a:buClr>
            </a:pPr>
            <a:r>
              <a:rPr lang="en-US" sz="1900">
                <a:solidFill>
                  <a:schemeClr val="bg2"/>
                </a:solidFill>
              </a:rPr>
              <a:t>Review if additional indicators should be monitored</a:t>
            </a:r>
          </a:p>
          <a:p>
            <a:pPr>
              <a:buClr>
                <a:schemeClr val="bg2"/>
              </a:buClr>
            </a:pPr>
            <a:endParaRPr lang="en-US">
              <a:solidFill>
                <a:schemeClr val="bg2"/>
              </a:solidFill>
            </a:endParaRPr>
          </a:p>
          <a:p>
            <a:pPr>
              <a:buClr>
                <a:schemeClr val="bg2"/>
              </a:buClr>
            </a:pPr>
            <a:r>
              <a:rPr lang="en-US">
                <a:solidFill>
                  <a:schemeClr val="bg2"/>
                </a:solidFill>
              </a:rPr>
              <a:t>Pursue a further harmonisation of CQ indicator definitions</a:t>
            </a:r>
          </a:p>
          <a:p>
            <a:pPr lvl="1">
              <a:spcBef>
                <a:spcPts val="1200"/>
              </a:spcBef>
              <a:buClr>
                <a:schemeClr val="bg2"/>
              </a:buClr>
            </a:pPr>
            <a:r>
              <a:rPr lang="en-US" sz="1900">
                <a:solidFill>
                  <a:schemeClr val="bg2"/>
                </a:solidFill>
              </a:rPr>
              <a:t>Harmonising the definitions would facilitate a more consistent and understandable database and </a:t>
            </a:r>
          </a:p>
          <a:p>
            <a:pPr lvl="1">
              <a:spcBef>
                <a:spcPts val="1200"/>
              </a:spcBef>
              <a:buClr>
                <a:schemeClr val="bg2"/>
              </a:buClr>
            </a:pPr>
            <a:r>
              <a:rPr lang="en-US" sz="1900">
                <a:solidFill>
                  <a:schemeClr val="bg2"/>
                </a:solidFill>
              </a:rPr>
              <a:t>Enables an easier analysis of the results and identification of further possible improvements and recommendations</a:t>
            </a:r>
            <a:endParaRPr lang="en-US" sz="2000">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38</a:t>
            </a:fld>
            <a:endParaRPr lang="fr-FR"/>
          </a:p>
        </p:txBody>
      </p:sp>
      <p:sp>
        <p:nvSpPr>
          <p:cNvPr id="7" name="Espace réservé de la date 3">
            <a:extLst>
              <a:ext uri="{FF2B5EF4-FFF2-40B4-BE49-F238E27FC236}">
                <a16:creationId xmlns:a16="http://schemas.microsoft.com/office/drawing/2014/main" id="{9DFBF5F4-04F9-4117-9E88-802DD87BE5FC}"/>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1638862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Gas Commercial Quality Recommendations (2)</a:t>
            </a:r>
          </a:p>
        </p:txBody>
      </p:sp>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a:solidFill>
                  <a:schemeClr val="bg2"/>
                </a:solidFill>
              </a:rPr>
              <a:t>NRAs should monitor indicators in all forms of communication for more accurate performance levels </a:t>
            </a:r>
          </a:p>
          <a:p>
            <a:pPr lvl="1">
              <a:spcBef>
                <a:spcPts val="1200"/>
              </a:spcBef>
              <a:buClr>
                <a:schemeClr val="bg2"/>
              </a:buClr>
            </a:pPr>
            <a:r>
              <a:rPr lang="en-US" sz="1900">
                <a:solidFill>
                  <a:schemeClr val="bg2"/>
                </a:solidFill>
              </a:rPr>
              <a:t>Attention should be paid not only to the speed but also to thoroughness and usefulness of a response</a:t>
            </a:r>
          </a:p>
          <a:p>
            <a:pPr>
              <a:buClr>
                <a:schemeClr val="bg2"/>
              </a:buClr>
            </a:pPr>
            <a:endParaRPr lang="en-US">
              <a:solidFill>
                <a:schemeClr val="bg2"/>
              </a:solidFill>
            </a:endParaRPr>
          </a:p>
          <a:p>
            <a:pPr>
              <a:buClr>
                <a:schemeClr val="bg2"/>
              </a:buClr>
            </a:pPr>
            <a:endParaRPr lang="en-US" sz="2000">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39</a:t>
            </a:fld>
            <a:endParaRPr lang="fr-FR"/>
          </a:p>
        </p:txBody>
      </p:sp>
      <p:sp>
        <p:nvSpPr>
          <p:cNvPr id="7" name="Espace réservé de la date 3">
            <a:extLst>
              <a:ext uri="{FF2B5EF4-FFF2-40B4-BE49-F238E27FC236}">
                <a16:creationId xmlns:a16="http://schemas.microsoft.com/office/drawing/2014/main" id="{9DFBF5F4-04F9-4117-9E88-802DD87BE5FC}"/>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414600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80723-F498-DDE9-FAE2-175AC01C678E}"/>
              </a:ext>
            </a:extLst>
          </p:cNvPr>
          <p:cNvSpPr/>
          <p:nvPr/>
        </p:nvSpPr>
        <p:spPr>
          <a:xfrm>
            <a:off x="0" y="1927123"/>
            <a:ext cx="12192000" cy="4930877"/>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re 1"/>
          <p:cNvSpPr>
            <a:spLocks noGrp="1"/>
          </p:cNvSpPr>
          <p:nvPr>
            <p:ph type="title"/>
          </p:nvPr>
        </p:nvSpPr>
        <p:spPr>
          <a:xfrm>
            <a:off x="3287687" y="441793"/>
            <a:ext cx="6524907" cy="975845"/>
          </a:xfrm>
        </p:spPr>
        <p:txBody>
          <a:bodyPr>
            <a:noAutofit/>
          </a:bodyPr>
          <a:lstStyle/>
          <a:p>
            <a:r>
              <a:rPr lang="en-US" sz="2000"/>
              <a:t>CEER-ECRB Second </a:t>
            </a:r>
            <a:r>
              <a:rPr lang="en-BE" sz="2000"/>
              <a:t>W</a:t>
            </a:r>
            <a:r>
              <a:rPr lang="en-US" sz="2000" err="1"/>
              <a:t>ebinar</a:t>
            </a:r>
            <a:r>
              <a:rPr lang="en-US" sz="2000"/>
              <a:t> on the 7</a:t>
            </a:r>
            <a:r>
              <a:rPr lang="en-US" sz="2000" baseline="30000"/>
              <a:t>th</a:t>
            </a:r>
            <a:r>
              <a:rPr lang="en-US" sz="2000"/>
              <a:t> Benchmarking Report on </a:t>
            </a:r>
            <a:r>
              <a:rPr lang="en-BE" sz="2000"/>
              <a:t>the </a:t>
            </a:r>
            <a:r>
              <a:rPr lang="en-US" sz="2000"/>
              <a:t>Quality of Electricity and Gas Supply</a:t>
            </a:r>
            <a:endParaRPr lang="en-GB" sz="2000"/>
          </a:p>
        </p:txBody>
      </p:sp>
      <p:sp>
        <p:nvSpPr>
          <p:cNvPr id="6" name="Content Placeholder 5">
            <a:extLst>
              <a:ext uri="{FF2B5EF4-FFF2-40B4-BE49-F238E27FC236}">
                <a16:creationId xmlns:a16="http://schemas.microsoft.com/office/drawing/2014/main" id="{8CD7A80E-6A26-94F0-F271-18253C8F30CE}"/>
              </a:ext>
            </a:extLst>
          </p:cNvPr>
          <p:cNvSpPr>
            <a:spLocks noGrp="1"/>
          </p:cNvSpPr>
          <p:nvPr>
            <p:ph idx="1"/>
          </p:nvPr>
        </p:nvSpPr>
        <p:spPr>
          <a:xfrm>
            <a:off x="609600" y="2271252"/>
            <a:ext cx="6544586" cy="3854915"/>
          </a:xfrm>
        </p:spPr>
        <p:txBody>
          <a:bodyPr/>
          <a:lstStyle/>
          <a:p>
            <a:pPr marL="50623" indent="0">
              <a:buNone/>
            </a:pPr>
            <a:r>
              <a:rPr lang="en-US" sz="2400">
                <a:solidFill>
                  <a:srgbClr val="00457D"/>
                </a:solidFill>
              </a:rPr>
              <a:t>Summary presentation of the 7</a:t>
            </a:r>
            <a:r>
              <a:rPr lang="en-US" sz="2400" baseline="30000">
                <a:solidFill>
                  <a:srgbClr val="00457D"/>
                </a:solidFill>
              </a:rPr>
              <a:t>th</a:t>
            </a:r>
            <a:r>
              <a:rPr lang="en-US" sz="2400">
                <a:solidFill>
                  <a:srgbClr val="00457D"/>
                </a:solidFill>
              </a:rPr>
              <a:t> Benchmarking Report on Quality of Electricity and Gas Supply</a:t>
            </a:r>
            <a:endParaRPr lang="en-BE" sz="2400">
              <a:solidFill>
                <a:srgbClr val="00457D"/>
              </a:solidFill>
            </a:endParaRPr>
          </a:p>
          <a:p>
            <a:pPr marL="50623" indent="0">
              <a:buNone/>
            </a:pPr>
            <a:r>
              <a:rPr lang="en-US" sz="2400" b="1">
                <a:solidFill>
                  <a:schemeClr val="bg1"/>
                </a:solidFill>
              </a:rPr>
              <a:t>Ognjen </a:t>
            </a:r>
            <a:r>
              <a:rPr lang="en-US" sz="2400" b="1" err="1">
                <a:solidFill>
                  <a:schemeClr val="bg1"/>
                </a:solidFill>
              </a:rPr>
              <a:t>Radović</a:t>
            </a:r>
            <a:r>
              <a:rPr lang="en-US" sz="2400" b="1">
                <a:solidFill>
                  <a:schemeClr val="bg1"/>
                </a:solidFill>
              </a:rPr>
              <a:t> (E-Control)</a:t>
            </a:r>
            <a:endParaRPr lang="en-BE" sz="2400" b="1">
              <a:solidFill>
                <a:schemeClr val="bg1"/>
              </a:solidFill>
            </a:endParaRPr>
          </a:p>
          <a:p>
            <a:pPr marL="50623" indent="0">
              <a:buNone/>
            </a:pPr>
            <a:r>
              <a:rPr lang="en-US" sz="2400" b="1">
                <a:solidFill>
                  <a:schemeClr val="bg1"/>
                </a:solidFill>
              </a:rPr>
              <a:t>Co-Chair of the CEER Energy Quality of Supply Workstream </a:t>
            </a:r>
            <a:endParaRPr lang="en-BE" sz="2400">
              <a:solidFill>
                <a:schemeClr val="bg1"/>
              </a:solidFill>
            </a:endParaRPr>
          </a:p>
          <a:p>
            <a:pPr marL="50623" indent="0">
              <a:buNone/>
            </a:pPr>
            <a:endParaRPr lang="en-BE"/>
          </a:p>
          <a:p>
            <a:pPr marL="50623" indent="0">
              <a:buNone/>
            </a:pPr>
            <a:endParaRPr lang="en-BE"/>
          </a:p>
        </p:txBody>
      </p:sp>
      <p:pic>
        <p:nvPicPr>
          <p:cNvPr id="4" name="Picture 3" descr="Graphical user interface&#10;&#10;Description automatically generated with low confidence">
            <a:extLst>
              <a:ext uri="{FF2B5EF4-FFF2-40B4-BE49-F238E27FC236}">
                <a16:creationId xmlns:a16="http://schemas.microsoft.com/office/drawing/2014/main" id="{452BCBF7-45FF-38FD-873E-871032E84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0438" y="2271252"/>
            <a:ext cx="2985310" cy="4222768"/>
          </a:xfrm>
          <a:prstGeom prst="rect">
            <a:avLst/>
          </a:prstGeom>
        </p:spPr>
      </p:pic>
    </p:spTree>
    <p:extLst>
      <p:ext uri="{BB962C8B-B14F-4D97-AF65-F5344CB8AC3E}">
        <p14:creationId xmlns:p14="http://schemas.microsoft.com/office/powerpoint/2010/main" val="2774944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stretch>
            <a:fillRect/>
          </a:stretch>
        </p:blipFill>
        <p:spPr>
          <a:xfrm>
            <a:off x="2268041" y="2277179"/>
            <a:ext cx="6127083" cy="2736003"/>
          </a:xfrm>
          <a:prstGeom prst="rect">
            <a:avLst/>
          </a:prstGeom>
          <a:noFill/>
          <a:ln>
            <a:noFill/>
          </a:ln>
        </p:spPr>
      </p:pic>
      <p:sp>
        <p:nvSpPr>
          <p:cNvPr id="3" name="Titre 4"/>
          <p:cNvSpPr txBox="1"/>
          <p:nvPr/>
        </p:nvSpPr>
        <p:spPr>
          <a:xfrm>
            <a:off x="2135560" y="1196752"/>
            <a:ext cx="7834880" cy="975564"/>
          </a:xfrm>
          <a:prstGeom prst="rect">
            <a:avLst/>
          </a:prstGeom>
          <a:noFill/>
          <a:ln>
            <a:noFill/>
          </a:ln>
        </p:spPr>
        <p:txBody>
          <a:bodyPr vert="horz" wrap="square" lIns="91430" tIns="45720" rIns="91430" bIns="45720" anchor="ctr" anchorCtr="0" compatLnSpc="1"/>
          <a:lstStyle/>
          <a:p>
            <a:pPr defTabSz="914143">
              <a:defRPr sz="1800" b="0" i="0" u="none" strike="noStrike" kern="0" cap="none" spc="0" baseline="0">
                <a:solidFill>
                  <a:srgbClr val="000000"/>
                </a:solidFill>
                <a:uFillTx/>
              </a:defRPr>
            </a:pPr>
            <a:r>
              <a:rPr lang="en-GB" sz="4200" b="1" kern="0">
                <a:solidFill>
                  <a:srgbClr val="00457D"/>
                </a:solidFill>
                <a:latin typeface="Arial"/>
                <a:cs typeface="Arial"/>
              </a:rPr>
              <a:t>Thank you for your attention!</a:t>
            </a:r>
          </a:p>
        </p:txBody>
      </p:sp>
      <p:sp>
        <p:nvSpPr>
          <p:cNvPr id="5" name="Rectangle 6"/>
          <p:cNvSpPr/>
          <p:nvPr/>
        </p:nvSpPr>
        <p:spPr>
          <a:xfrm>
            <a:off x="6601261" y="5308467"/>
            <a:ext cx="3518912" cy="784830"/>
          </a:xfrm>
          <a:prstGeom prst="rect">
            <a:avLst/>
          </a:prstGeom>
          <a:noFill/>
          <a:ln>
            <a:noFill/>
            <a:prstDash val="solid"/>
          </a:ln>
        </p:spPr>
        <p:txBody>
          <a:bodyPr vert="horz" wrap="none" lIns="91440" tIns="45720" rIns="91440" bIns="45720" anchor="t" anchorCtr="0" compatLnSpc="1">
            <a:spAutoFit/>
          </a:bodyPr>
          <a:lstStyle/>
          <a:p>
            <a:pPr defTabSz="914354">
              <a:defRPr sz="1800" b="0" i="0" u="none" strike="noStrike" kern="0" cap="none" spc="0" baseline="0">
                <a:solidFill>
                  <a:srgbClr val="000000"/>
                </a:solidFill>
                <a:uFillTx/>
              </a:defRPr>
            </a:pPr>
            <a:r>
              <a:rPr lang="en-GB" sz="4500">
                <a:solidFill>
                  <a:srgbClr val="00457D"/>
                </a:solidFill>
                <a:latin typeface="Arial"/>
                <a:cs typeface="Arial"/>
                <a:hlinkClick r:id="rId3"/>
              </a:rPr>
              <a:t>www.ceer.eu</a:t>
            </a:r>
            <a:endParaRPr lang="en-GB" sz="4500">
              <a:solidFill>
                <a:srgbClr val="00457D"/>
              </a:solidFill>
              <a:latin typeface="Arial"/>
              <a:cs typeface="Arial"/>
            </a:endParaRPr>
          </a:p>
        </p:txBody>
      </p:sp>
    </p:spTree>
    <p:extLst>
      <p:ext uri="{BB962C8B-B14F-4D97-AF65-F5344CB8AC3E}">
        <p14:creationId xmlns:p14="http://schemas.microsoft.com/office/powerpoint/2010/main" val="1351961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80723-F498-DDE9-FAE2-175AC01C678E}"/>
              </a:ext>
            </a:extLst>
          </p:cNvPr>
          <p:cNvSpPr/>
          <p:nvPr/>
        </p:nvSpPr>
        <p:spPr>
          <a:xfrm>
            <a:off x="0" y="1927123"/>
            <a:ext cx="12192000" cy="4930877"/>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re 1"/>
          <p:cNvSpPr>
            <a:spLocks noGrp="1"/>
          </p:cNvSpPr>
          <p:nvPr>
            <p:ph type="title"/>
          </p:nvPr>
        </p:nvSpPr>
        <p:spPr>
          <a:xfrm>
            <a:off x="3287687" y="441793"/>
            <a:ext cx="6534739" cy="975845"/>
          </a:xfrm>
        </p:spPr>
        <p:txBody>
          <a:bodyPr>
            <a:noAutofit/>
          </a:bodyPr>
          <a:lstStyle/>
          <a:p>
            <a:r>
              <a:rPr lang="en-US" sz="2000"/>
              <a:t>CEER-ECRB Second </a:t>
            </a:r>
            <a:r>
              <a:rPr lang="en-BE" sz="2000"/>
              <a:t>W</a:t>
            </a:r>
            <a:r>
              <a:rPr lang="en-US" sz="2000" err="1"/>
              <a:t>ebinar</a:t>
            </a:r>
            <a:r>
              <a:rPr lang="en-US" sz="2000"/>
              <a:t> on the 7</a:t>
            </a:r>
            <a:r>
              <a:rPr lang="en-US" sz="2000" baseline="30000"/>
              <a:t>th</a:t>
            </a:r>
            <a:r>
              <a:rPr lang="en-US" sz="2000"/>
              <a:t> Benchmarking Report on </a:t>
            </a:r>
            <a:r>
              <a:rPr lang="en-BE" sz="2000"/>
              <a:t>the </a:t>
            </a:r>
            <a:r>
              <a:rPr lang="en-US" sz="2000"/>
              <a:t>Quality of Electricity and Gas Supply</a:t>
            </a:r>
            <a:endParaRPr lang="en-GB" sz="2000"/>
          </a:p>
        </p:txBody>
      </p:sp>
      <p:sp>
        <p:nvSpPr>
          <p:cNvPr id="6" name="Content Placeholder 5">
            <a:extLst>
              <a:ext uri="{FF2B5EF4-FFF2-40B4-BE49-F238E27FC236}">
                <a16:creationId xmlns:a16="http://schemas.microsoft.com/office/drawing/2014/main" id="{8CD7A80E-6A26-94F0-F271-18253C8F30CE}"/>
              </a:ext>
            </a:extLst>
          </p:cNvPr>
          <p:cNvSpPr>
            <a:spLocks noGrp="1"/>
          </p:cNvSpPr>
          <p:nvPr>
            <p:ph idx="1"/>
          </p:nvPr>
        </p:nvSpPr>
        <p:spPr>
          <a:xfrm>
            <a:off x="609600" y="2271252"/>
            <a:ext cx="6544586" cy="3854915"/>
          </a:xfrm>
        </p:spPr>
        <p:txBody>
          <a:bodyPr/>
          <a:lstStyle/>
          <a:p>
            <a:pPr marL="50623" indent="0">
              <a:buNone/>
            </a:pPr>
            <a:r>
              <a:rPr lang="en-US" sz="2400">
                <a:solidFill>
                  <a:srgbClr val="00457D"/>
                </a:solidFill>
              </a:rPr>
              <a:t>Stakeholder feedback</a:t>
            </a:r>
            <a:endParaRPr lang="en-US" sz="2400" b="1">
              <a:solidFill>
                <a:schemeClr val="bg1"/>
              </a:solidFill>
            </a:endParaRPr>
          </a:p>
          <a:p>
            <a:pPr marL="50623" indent="0">
              <a:buNone/>
            </a:pPr>
            <a:r>
              <a:rPr lang="en-US" sz="2400" b="1">
                <a:solidFill>
                  <a:schemeClr val="bg1"/>
                </a:solidFill>
              </a:rPr>
              <a:t>Niels Van Nuffel (CEDEC/</a:t>
            </a:r>
            <a:r>
              <a:rPr lang="en-US" sz="2400" b="1" err="1">
                <a:solidFill>
                  <a:schemeClr val="bg1"/>
                </a:solidFill>
              </a:rPr>
              <a:t>Fluvius</a:t>
            </a:r>
            <a:r>
              <a:rPr lang="en-US" sz="2400" b="1">
                <a:solidFill>
                  <a:schemeClr val="bg1"/>
                </a:solidFill>
              </a:rPr>
              <a:t>)</a:t>
            </a:r>
          </a:p>
          <a:p>
            <a:pPr marL="50623" indent="0">
              <a:buNone/>
            </a:pPr>
            <a:r>
              <a:rPr lang="en-US" sz="2400" b="1">
                <a:solidFill>
                  <a:schemeClr val="bg1"/>
                </a:solidFill>
              </a:rPr>
              <a:t>Olivier </a:t>
            </a:r>
            <a:r>
              <a:rPr lang="en-US" sz="2400" b="1" err="1">
                <a:solidFill>
                  <a:schemeClr val="bg1"/>
                </a:solidFill>
              </a:rPr>
              <a:t>Arriv</a:t>
            </a:r>
            <a:r>
              <a:rPr lang="fr-BE" sz="2400" b="1">
                <a:solidFill>
                  <a:schemeClr val="bg1"/>
                </a:solidFill>
              </a:rPr>
              <a:t>é</a:t>
            </a:r>
            <a:r>
              <a:rPr lang="en-US" sz="2400" b="1">
                <a:solidFill>
                  <a:schemeClr val="bg1"/>
                </a:solidFill>
              </a:rPr>
              <a:t> (ENTSO-E/RTE)</a:t>
            </a:r>
          </a:p>
          <a:p>
            <a:pPr marL="50623" indent="0">
              <a:buNone/>
            </a:pPr>
            <a:r>
              <a:rPr lang="en-US" sz="2400" b="1">
                <a:solidFill>
                  <a:schemeClr val="bg1"/>
                </a:solidFill>
              </a:rPr>
              <a:t>Fernando Dominguez (EU DSO Entity)</a:t>
            </a:r>
            <a:endParaRPr lang="en-BE" b="1">
              <a:solidFill>
                <a:schemeClr val="bg1"/>
              </a:solidFill>
            </a:endParaRPr>
          </a:p>
          <a:p>
            <a:pPr marL="50623" indent="0">
              <a:buNone/>
            </a:pPr>
            <a:endParaRPr lang="en-BE"/>
          </a:p>
        </p:txBody>
      </p:sp>
      <p:pic>
        <p:nvPicPr>
          <p:cNvPr id="4" name="Picture 3" descr="Graphical user interface&#10;&#10;Description automatically generated with low confidence">
            <a:extLst>
              <a:ext uri="{FF2B5EF4-FFF2-40B4-BE49-F238E27FC236}">
                <a16:creationId xmlns:a16="http://schemas.microsoft.com/office/drawing/2014/main" id="{452BCBF7-45FF-38FD-873E-871032E84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0438" y="2271252"/>
            <a:ext cx="2985310" cy="4222768"/>
          </a:xfrm>
          <a:prstGeom prst="rect">
            <a:avLst/>
          </a:prstGeom>
        </p:spPr>
      </p:pic>
    </p:spTree>
    <p:extLst>
      <p:ext uri="{BB962C8B-B14F-4D97-AF65-F5344CB8AC3E}">
        <p14:creationId xmlns:p14="http://schemas.microsoft.com/office/powerpoint/2010/main" val="385075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80723-F498-DDE9-FAE2-175AC01C678E}"/>
              </a:ext>
            </a:extLst>
          </p:cNvPr>
          <p:cNvSpPr/>
          <p:nvPr/>
        </p:nvSpPr>
        <p:spPr>
          <a:xfrm>
            <a:off x="0" y="1927123"/>
            <a:ext cx="12192000" cy="4930877"/>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re 1"/>
          <p:cNvSpPr>
            <a:spLocks noGrp="1"/>
          </p:cNvSpPr>
          <p:nvPr>
            <p:ph type="title"/>
          </p:nvPr>
        </p:nvSpPr>
        <p:spPr>
          <a:xfrm>
            <a:off x="3287687" y="441793"/>
            <a:ext cx="6534739" cy="975845"/>
          </a:xfrm>
        </p:spPr>
        <p:txBody>
          <a:bodyPr>
            <a:noAutofit/>
          </a:bodyPr>
          <a:lstStyle/>
          <a:p>
            <a:r>
              <a:rPr lang="en-US" sz="2000"/>
              <a:t>CEER-ECRB Second </a:t>
            </a:r>
            <a:r>
              <a:rPr lang="en-BE" sz="2000"/>
              <a:t>W</a:t>
            </a:r>
            <a:r>
              <a:rPr lang="en-US" sz="2000" err="1"/>
              <a:t>ebinar</a:t>
            </a:r>
            <a:r>
              <a:rPr lang="en-US" sz="2000"/>
              <a:t> on the 7</a:t>
            </a:r>
            <a:r>
              <a:rPr lang="en-US" sz="2000" baseline="30000"/>
              <a:t>th</a:t>
            </a:r>
            <a:r>
              <a:rPr lang="en-US" sz="2000"/>
              <a:t> Benchmarking Report on </a:t>
            </a:r>
            <a:r>
              <a:rPr lang="en-BE" sz="2000"/>
              <a:t>the </a:t>
            </a:r>
            <a:r>
              <a:rPr lang="en-US" sz="2000"/>
              <a:t>Quality of Electricity and Gas Supply</a:t>
            </a:r>
            <a:endParaRPr lang="en-GB" sz="2000"/>
          </a:p>
        </p:txBody>
      </p:sp>
      <p:sp>
        <p:nvSpPr>
          <p:cNvPr id="6" name="Content Placeholder 5">
            <a:extLst>
              <a:ext uri="{FF2B5EF4-FFF2-40B4-BE49-F238E27FC236}">
                <a16:creationId xmlns:a16="http://schemas.microsoft.com/office/drawing/2014/main" id="{8CD7A80E-6A26-94F0-F271-18253C8F30CE}"/>
              </a:ext>
            </a:extLst>
          </p:cNvPr>
          <p:cNvSpPr>
            <a:spLocks noGrp="1"/>
          </p:cNvSpPr>
          <p:nvPr>
            <p:ph idx="1"/>
          </p:nvPr>
        </p:nvSpPr>
        <p:spPr>
          <a:xfrm>
            <a:off x="609600" y="2271252"/>
            <a:ext cx="6544586" cy="3854915"/>
          </a:xfrm>
        </p:spPr>
        <p:txBody>
          <a:bodyPr/>
          <a:lstStyle/>
          <a:p>
            <a:pPr marL="50623" indent="0">
              <a:buNone/>
            </a:pPr>
            <a:r>
              <a:rPr lang="en-US" sz="2400">
                <a:solidFill>
                  <a:srgbClr val="00457D"/>
                </a:solidFill>
              </a:rPr>
              <a:t>Stakeholder feedback</a:t>
            </a:r>
            <a:endParaRPr lang="en-US" sz="2400" b="1">
              <a:solidFill>
                <a:schemeClr val="bg1"/>
              </a:solidFill>
            </a:endParaRPr>
          </a:p>
          <a:p>
            <a:pPr marL="50623" indent="0">
              <a:buNone/>
            </a:pPr>
            <a:r>
              <a:rPr lang="en-US" sz="2400" b="1">
                <a:solidFill>
                  <a:schemeClr val="accent1">
                    <a:lumMod val="60000"/>
                    <a:lumOff val="40000"/>
                  </a:schemeClr>
                </a:solidFill>
              </a:rPr>
              <a:t>Niels Van Nuffel (CEDEC/</a:t>
            </a:r>
            <a:r>
              <a:rPr lang="en-US" sz="2400" b="1" err="1">
                <a:solidFill>
                  <a:schemeClr val="accent1">
                    <a:lumMod val="60000"/>
                    <a:lumOff val="40000"/>
                  </a:schemeClr>
                </a:solidFill>
              </a:rPr>
              <a:t>Fluvius</a:t>
            </a:r>
            <a:r>
              <a:rPr lang="en-US" sz="2400" b="1">
                <a:solidFill>
                  <a:schemeClr val="accent1">
                    <a:lumMod val="60000"/>
                    <a:lumOff val="40000"/>
                  </a:schemeClr>
                </a:solidFill>
              </a:rPr>
              <a:t>)</a:t>
            </a:r>
          </a:p>
          <a:p>
            <a:pPr marL="50623" indent="0">
              <a:buNone/>
            </a:pPr>
            <a:r>
              <a:rPr lang="en-US" sz="2400" b="1">
                <a:solidFill>
                  <a:schemeClr val="bg1">
                    <a:lumMod val="65000"/>
                  </a:schemeClr>
                </a:solidFill>
              </a:rPr>
              <a:t>Olivier </a:t>
            </a:r>
            <a:r>
              <a:rPr lang="en-US" sz="2400" b="1" err="1">
                <a:solidFill>
                  <a:schemeClr val="bg1">
                    <a:lumMod val="65000"/>
                  </a:schemeClr>
                </a:solidFill>
              </a:rPr>
              <a:t>Arriv</a:t>
            </a:r>
            <a:r>
              <a:rPr lang="fr-BE" sz="2400" b="1">
                <a:solidFill>
                  <a:schemeClr val="bg1">
                    <a:lumMod val="65000"/>
                  </a:schemeClr>
                </a:solidFill>
              </a:rPr>
              <a:t>é</a:t>
            </a:r>
            <a:r>
              <a:rPr lang="en-US" sz="2400" b="1">
                <a:solidFill>
                  <a:schemeClr val="bg1">
                    <a:lumMod val="65000"/>
                  </a:schemeClr>
                </a:solidFill>
              </a:rPr>
              <a:t> (ENTSO-E/RTE)</a:t>
            </a:r>
          </a:p>
          <a:p>
            <a:pPr marL="50623" indent="0">
              <a:buNone/>
            </a:pPr>
            <a:r>
              <a:rPr lang="en-US" sz="2400" b="1">
                <a:solidFill>
                  <a:schemeClr val="bg1">
                    <a:lumMod val="65000"/>
                  </a:schemeClr>
                </a:solidFill>
              </a:rPr>
              <a:t>Fernando Dominguez (EU DSO Entity)</a:t>
            </a:r>
            <a:endParaRPr lang="en-BE" b="1">
              <a:solidFill>
                <a:schemeClr val="bg1">
                  <a:lumMod val="65000"/>
                </a:schemeClr>
              </a:solidFill>
            </a:endParaRPr>
          </a:p>
          <a:p>
            <a:pPr marL="50623" indent="0">
              <a:buNone/>
            </a:pPr>
            <a:endParaRPr lang="en-BE"/>
          </a:p>
        </p:txBody>
      </p:sp>
      <p:pic>
        <p:nvPicPr>
          <p:cNvPr id="4" name="Picture 3" descr="Graphical user interface&#10;&#10;Description automatically generated with low confidence">
            <a:extLst>
              <a:ext uri="{FF2B5EF4-FFF2-40B4-BE49-F238E27FC236}">
                <a16:creationId xmlns:a16="http://schemas.microsoft.com/office/drawing/2014/main" id="{452BCBF7-45FF-38FD-873E-871032E84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0438" y="2271252"/>
            <a:ext cx="2985310" cy="4222768"/>
          </a:xfrm>
          <a:prstGeom prst="rect">
            <a:avLst/>
          </a:prstGeom>
        </p:spPr>
      </p:pic>
    </p:spTree>
    <p:extLst>
      <p:ext uri="{BB962C8B-B14F-4D97-AF65-F5344CB8AC3E}">
        <p14:creationId xmlns:p14="http://schemas.microsoft.com/office/powerpoint/2010/main" val="137196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0" y="0"/>
            <a:ext cx="7620000" cy="6858000"/>
          </a:xfrm>
          <a:custGeom>
            <a:avLst/>
            <a:gdLst/>
            <a:ahLst/>
            <a:cxnLst/>
            <a:rect l="l" t="t" r="r" b="b"/>
            <a:pathLst>
              <a:path w="7620000" h="6858000">
                <a:moveTo>
                  <a:pt x="7619999" y="0"/>
                </a:moveTo>
                <a:lnTo>
                  <a:pt x="0" y="0"/>
                </a:lnTo>
                <a:lnTo>
                  <a:pt x="0" y="6857996"/>
                </a:lnTo>
                <a:lnTo>
                  <a:pt x="7619999" y="6857996"/>
                </a:lnTo>
                <a:lnTo>
                  <a:pt x="7619999" y="0"/>
                </a:lnTo>
                <a:close/>
              </a:path>
            </a:pathLst>
          </a:custGeom>
          <a:solidFill>
            <a:srgbClr val="F1F1F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0" y="0"/>
            <a:ext cx="12192000" cy="6858000"/>
            <a:chOff x="0" y="0"/>
            <a:chExt cx="12192000" cy="6858000"/>
          </a:xfrm>
        </p:grpSpPr>
        <p:pic>
          <p:nvPicPr>
            <p:cNvPr id="4" name="object 4"/>
            <p:cNvPicPr/>
            <p:nvPr/>
          </p:nvPicPr>
          <p:blipFill>
            <a:blip r:embed="rId2" cstate="print"/>
            <a:stretch>
              <a:fillRect/>
            </a:stretch>
          </p:blipFill>
          <p:spPr>
            <a:xfrm>
              <a:off x="5035295" y="5161788"/>
              <a:ext cx="7156704" cy="1382268"/>
            </a:xfrm>
            <a:prstGeom prst="rect">
              <a:avLst/>
            </a:prstGeom>
          </p:spPr>
        </p:pic>
        <p:pic>
          <p:nvPicPr>
            <p:cNvPr id="5" name="object 5"/>
            <p:cNvPicPr/>
            <p:nvPr/>
          </p:nvPicPr>
          <p:blipFill>
            <a:blip r:embed="rId3" cstate="print"/>
            <a:stretch>
              <a:fillRect/>
            </a:stretch>
          </p:blipFill>
          <p:spPr>
            <a:xfrm>
              <a:off x="0" y="0"/>
              <a:ext cx="8193023" cy="6857996"/>
            </a:xfrm>
            <a:prstGeom prst="rect">
              <a:avLst/>
            </a:prstGeom>
          </p:spPr>
        </p:pic>
      </p:grpSp>
      <p:sp>
        <p:nvSpPr>
          <p:cNvPr id="6" name="object 6"/>
          <p:cNvSpPr txBox="1">
            <a:spLocks noGrp="1"/>
          </p:cNvSpPr>
          <p:nvPr>
            <p:ph type="title"/>
          </p:nvPr>
        </p:nvSpPr>
        <p:spPr>
          <a:xfrm>
            <a:off x="694436" y="615772"/>
            <a:ext cx="4483100" cy="1068705"/>
          </a:xfrm>
          <a:prstGeom prst="rect">
            <a:avLst/>
          </a:prstGeom>
        </p:spPr>
        <p:txBody>
          <a:bodyPr vert="horz" wrap="square" lIns="0" tIns="74930" rIns="0" bIns="0" rtlCol="0">
            <a:spAutoFit/>
          </a:bodyPr>
          <a:lstStyle/>
          <a:p>
            <a:pPr marL="12700" marR="5080">
              <a:lnSpc>
                <a:spcPts val="3890"/>
              </a:lnSpc>
              <a:spcBef>
                <a:spcPts val="590"/>
              </a:spcBef>
            </a:pPr>
            <a:r>
              <a:rPr sz="3600">
                <a:solidFill>
                  <a:srgbClr val="FFFFFF"/>
                </a:solidFill>
              </a:rPr>
              <a:t>2nd</a:t>
            </a:r>
            <a:r>
              <a:rPr sz="3600" spc="-25">
                <a:solidFill>
                  <a:srgbClr val="FFFFFF"/>
                </a:solidFill>
              </a:rPr>
              <a:t> </a:t>
            </a:r>
            <a:r>
              <a:rPr sz="3600">
                <a:solidFill>
                  <a:srgbClr val="FFFFFF"/>
                </a:solidFill>
              </a:rPr>
              <a:t>webinar</a:t>
            </a:r>
            <a:r>
              <a:rPr sz="3600" spc="-25">
                <a:solidFill>
                  <a:srgbClr val="FFFFFF"/>
                </a:solidFill>
              </a:rPr>
              <a:t> </a:t>
            </a:r>
            <a:r>
              <a:rPr sz="3600">
                <a:solidFill>
                  <a:srgbClr val="FFFFFF"/>
                </a:solidFill>
              </a:rPr>
              <a:t>on</a:t>
            </a:r>
            <a:r>
              <a:rPr sz="3600" spc="-15">
                <a:solidFill>
                  <a:srgbClr val="FFFFFF"/>
                </a:solidFill>
              </a:rPr>
              <a:t> </a:t>
            </a:r>
            <a:r>
              <a:rPr sz="3600">
                <a:solidFill>
                  <a:srgbClr val="FFFFFF"/>
                </a:solidFill>
              </a:rPr>
              <a:t>the</a:t>
            </a:r>
            <a:r>
              <a:rPr sz="3600" spc="-15">
                <a:solidFill>
                  <a:srgbClr val="FFFFFF"/>
                </a:solidFill>
              </a:rPr>
              <a:t> </a:t>
            </a:r>
            <a:r>
              <a:rPr sz="3600" spc="-25">
                <a:solidFill>
                  <a:srgbClr val="FFFFFF"/>
                </a:solidFill>
              </a:rPr>
              <a:t>7th </a:t>
            </a:r>
            <a:r>
              <a:rPr sz="3600">
                <a:solidFill>
                  <a:srgbClr val="FFFFFF"/>
                </a:solidFill>
              </a:rPr>
              <a:t>Benchmarking</a:t>
            </a:r>
            <a:r>
              <a:rPr sz="3600" spc="-70">
                <a:solidFill>
                  <a:srgbClr val="FFFFFF"/>
                </a:solidFill>
              </a:rPr>
              <a:t> </a:t>
            </a:r>
            <a:r>
              <a:rPr sz="3600" spc="-10">
                <a:solidFill>
                  <a:srgbClr val="FFFFFF"/>
                </a:solidFill>
              </a:rPr>
              <a:t>Report</a:t>
            </a:r>
            <a:endParaRPr sz="3600"/>
          </a:p>
        </p:txBody>
      </p:sp>
      <p:sp>
        <p:nvSpPr>
          <p:cNvPr id="7" name="object 7"/>
          <p:cNvSpPr txBox="1"/>
          <p:nvPr/>
        </p:nvSpPr>
        <p:spPr>
          <a:xfrm>
            <a:off x="694436" y="2399792"/>
            <a:ext cx="2116455" cy="1346835"/>
          </a:xfrm>
          <a:prstGeom prst="rect">
            <a:avLst/>
          </a:prstGeom>
        </p:spPr>
        <p:txBody>
          <a:bodyPr vert="horz" wrap="square" lIns="0" tIns="47625" rIns="0" bIns="0" rtlCol="0">
            <a:spAutoFit/>
          </a:bodyPr>
          <a:lstStyle/>
          <a:p>
            <a:pPr marL="12700" marR="58419" lvl="0" indent="0" defTabSz="914400" eaLnBrk="1" fontAlgn="auto" latinLnBrk="0" hangingPunct="1">
              <a:lnSpc>
                <a:spcPts val="2160"/>
              </a:lnSpc>
              <a:spcBef>
                <a:spcPts val="375"/>
              </a:spcBef>
              <a:spcAft>
                <a:spcPts val="0"/>
              </a:spcAft>
              <a:buClrTx/>
              <a:buSzTx/>
              <a:buFontTx/>
              <a:buNone/>
              <a:tabLst/>
              <a:defRPr/>
            </a:pPr>
            <a:r>
              <a:rPr kumimoji="0" sz="2000" b="0" i="0" u="none" strike="noStrike" kern="0" cap="none" spc="0" normalizeH="0" baseline="0" noProof="0">
                <a:ln>
                  <a:noFill/>
                </a:ln>
                <a:solidFill>
                  <a:srgbClr val="B1D234"/>
                </a:solidFill>
                <a:effectLst/>
                <a:uLnTx/>
                <a:uFillTx/>
                <a:latin typeface="Calibri"/>
                <a:cs typeface="Calibri"/>
              </a:rPr>
              <a:t>Feedback</a:t>
            </a:r>
            <a:r>
              <a:rPr kumimoji="0" sz="2000" b="0" i="0" u="none" strike="noStrike" kern="0" cap="none" spc="-30" normalizeH="0" baseline="0" noProof="0">
                <a:ln>
                  <a:noFill/>
                </a:ln>
                <a:solidFill>
                  <a:srgbClr val="B1D234"/>
                </a:solidFill>
                <a:effectLst/>
                <a:uLnTx/>
                <a:uFillTx/>
                <a:latin typeface="Calibri"/>
                <a:cs typeface="Calibri"/>
              </a:rPr>
              <a:t> </a:t>
            </a:r>
            <a:r>
              <a:rPr kumimoji="0" sz="2000" b="0" i="0" u="none" strike="noStrike" kern="0" cap="none" spc="-10" normalizeH="0" baseline="0" noProof="0">
                <a:ln>
                  <a:noFill/>
                </a:ln>
                <a:solidFill>
                  <a:srgbClr val="B1D234"/>
                </a:solidFill>
                <a:effectLst/>
                <a:uLnTx/>
                <a:uFillTx/>
                <a:latin typeface="Calibri"/>
                <a:cs typeface="Calibri"/>
              </a:rPr>
              <a:t>Fluvius </a:t>
            </a:r>
            <a:r>
              <a:rPr kumimoji="0" sz="2000" b="0" i="0" u="none" strike="noStrike" kern="0" cap="none" spc="0" normalizeH="0" baseline="0" noProof="0">
                <a:ln>
                  <a:noFill/>
                </a:ln>
                <a:solidFill>
                  <a:srgbClr val="B1D234"/>
                </a:solidFill>
                <a:effectLst/>
                <a:uLnTx/>
                <a:uFillTx/>
                <a:latin typeface="Calibri"/>
                <a:cs typeface="Calibri"/>
              </a:rPr>
              <a:t>(member of</a:t>
            </a:r>
            <a:r>
              <a:rPr kumimoji="0" sz="2000" b="0" i="0" u="none" strike="noStrike" kern="0" cap="none" spc="-15" normalizeH="0" baseline="0" noProof="0">
                <a:ln>
                  <a:noFill/>
                </a:ln>
                <a:solidFill>
                  <a:srgbClr val="B1D234"/>
                </a:solidFill>
                <a:effectLst/>
                <a:uLnTx/>
                <a:uFillTx/>
                <a:latin typeface="Calibri"/>
                <a:cs typeface="Calibri"/>
              </a:rPr>
              <a:t> </a:t>
            </a:r>
            <a:r>
              <a:rPr kumimoji="0" sz="2000" b="0" i="0" u="none" strike="noStrike" kern="0" cap="none" spc="-10" normalizeH="0" baseline="0" noProof="0">
                <a:ln>
                  <a:noFill/>
                </a:ln>
                <a:solidFill>
                  <a:srgbClr val="B1D234"/>
                </a:solidFill>
                <a:effectLst/>
                <a:uLnTx/>
                <a:uFillTx/>
                <a:latin typeface="Calibri"/>
                <a:cs typeface="Calibri"/>
              </a:rPr>
              <a:t>CEDEC)</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50"/>
              </a:spcBef>
              <a:spcAft>
                <a:spcPts val="0"/>
              </a:spcAft>
              <a:buClrTx/>
              <a:buSzTx/>
              <a:buFontTx/>
              <a:buNone/>
              <a:tabLst/>
              <a:defRPr/>
            </a:pPr>
            <a:endParaRPr kumimoji="0" sz="275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a:ln>
                  <a:noFill/>
                </a:ln>
                <a:solidFill>
                  <a:srgbClr val="B1D234"/>
                </a:solidFill>
                <a:effectLst/>
                <a:uLnTx/>
                <a:uFillTx/>
                <a:latin typeface="Calibri"/>
                <a:cs typeface="Calibri"/>
              </a:rPr>
              <a:t>September</a:t>
            </a:r>
            <a:r>
              <a:rPr kumimoji="0" sz="2000" b="0" i="0" u="none" strike="noStrike" kern="0" cap="none" spc="-10" normalizeH="0" baseline="0" noProof="0">
                <a:ln>
                  <a:noFill/>
                </a:ln>
                <a:solidFill>
                  <a:srgbClr val="B1D234"/>
                </a:solidFill>
                <a:effectLst/>
                <a:uLnTx/>
                <a:uFillTx/>
                <a:latin typeface="Calibri"/>
                <a:cs typeface="Calibri"/>
              </a:rPr>
              <a:t> </a:t>
            </a:r>
            <a:r>
              <a:rPr kumimoji="0" sz="2000" b="0" i="0" u="none" strike="noStrike" kern="0" cap="none" spc="0" normalizeH="0" baseline="0" noProof="0">
                <a:ln>
                  <a:noFill/>
                </a:ln>
                <a:solidFill>
                  <a:srgbClr val="B1D234"/>
                </a:solidFill>
                <a:effectLst/>
                <a:uLnTx/>
                <a:uFillTx/>
                <a:latin typeface="Calibri"/>
                <a:cs typeface="Calibri"/>
              </a:rPr>
              <a:t>15,</a:t>
            </a:r>
            <a:r>
              <a:rPr kumimoji="0" sz="2000" b="0" i="0" u="none" strike="noStrike" kern="0" cap="none" spc="-35" normalizeH="0" baseline="0" noProof="0">
                <a:ln>
                  <a:noFill/>
                </a:ln>
                <a:solidFill>
                  <a:srgbClr val="B1D234"/>
                </a:solidFill>
                <a:effectLst/>
                <a:uLnTx/>
                <a:uFillTx/>
                <a:latin typeface="Calibri"/>
                <a:cs typeface="Calibri"/>
              </a:rPr>
              <a:t> </a:t>
            </a:r>
            <a:r>
              <a:rPr kumimoji="0" sz="2000" b="0" i="0" u="none" strike="noStrike" kern="0" cap="none" spc="-20" normalizeH="0" baseline="0" noProof="0">
                <a:ln>
                  <a:noFill/>
                </a:ln>
                <a:solidFill>
                  <a:srgbClr val="B1D234"/>
                </a:solidFill>
                <a:effectLst/>
                <a:uLnTx/>
                <a:uFillTx/>
                <a:latin typeface="Calibri"/>
                <a:cs typeface="Calibri"/>
              </a:rPr>
              <a:t>2023</a:t>
            </a:r>
            <a:endParaRPr kumimoji="0" sz="2000" b="0" i="0" u="none" strike="noStrike" kern="0" cap="none" spc="0" normalizeH="0" baseline="0" noProof="0">
              <a:ln>
                <a:noFill/>
              </a:ln>
              <a:solidFill>
                <a:sysClr val="windowText" lastClr="000000"/>
              </a:solidFill>
              <a:effectLst/>
              <a:uLnTx/>
              <a:uFillTx/>
              <a:latin typeface="Calibri"/>
              <a:cs typeface="Calibri"/>
            </a:endParaRPr>
          </a:p>
        </p:txBody>
      </p:sp>
      <p:pic>
        <p:nvPicPr>
          <p:cNvPr id="8" name="object 8"/>
          <p:cNvPicPr/>
          <p:nvPr/>
        </p:nvPicPr>
        <p:blipFill>
          <a:blip r:embed="rId4" cstate="print"/>
          <a:stretch>
            <a:fillRect/>
          </a:stretch>
        </p:blipFill>
        <p:spPr>
          <a:xfrm>
            <a:off x="705612" y="5658611"/>
            <a:ext cx="2196084" cy="85039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48810" y="469137"/>
            <a:ext cx="6921500" cy="87884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2800" b="1" i="0" u="none" strike="noStrike" kern="0" cap="none" spc="0" normalizeH="0" baseline="0" noProof="0">
                <a:ln>
                  <a:noFill/>
                </a:ln>
                <a:solidFill>
                  <a:srgbClr val="FFFFFF"/>
                </a:solidFill>
                <a:effectLst/>
                <a:uLnTx/>
                <a:uFillTx/>
                <a:latin typeface="Calibri"/>
                <a:cs typeface="Calibri"/>
              </a:rPr>
              <a:t>Fluvius</a:t>
            </a:r>
            <a:r>
              <a:rPr kumimoji="0" sz="2800" b="1" i="0" u="none" strike="noStrike" kern="0" cap="none" spc="-40" normalizeH="0" baseline="0" noProof="0">
                <a:ln>
                  <a:noFill/>
                </a:ln>
                <a:solidFill>
                  <a:srgbClr val="FFFFFF"/>
                </a:solidFill>
                <a:effectLst/>
                <a:uLnTx/>
                <a:uFillTx/>
                <a:latin typeface="Calibri"/>
                <a:cs typeface="Calibri"/>
              </a:rPr>
              <a:t> </a:t>
            </a:r>
            <a:r>
              <a:rPr kumimoji="0" sz="2800" b="1" i="0" u="none" strike="noStrike" kern="0" cap="none" spc="0" normalizeH="0" baseline="0" noProof="0">
                <a:ln>
                  <a:noFill/>
                </a:ln>
                <a:solidFill>
                  <a:srgbClr val="FFFFFF"/>
                </a:solidFill>
                <a:effectLst/>
                <a:uLnTx/>
                <a:uFillTx/>
                <a:latin typeface="Calibri"/>
                <a:cs typeface="Calibri"/>
              </a:rPr>
              <a:t>is</a:t>
            </a:r>
            <a:r>
              <a:rPr kumimoji="0" sz="2800" b="1" i="0" u="none" strike="noStrike" kern="0" cap="none" spc="-50" normalizeH="0" baseline="0" noProof="0">
                <a:ln>
                  <a:noFill/>
                </a:ln>
                <a:solidFill>
                  <a:srgbClr val="FFFFFF"/>
                </a:solidFill>
                <a:effectLst/>
                <a:uLnTx/>
                <a:uFillTx/>
                <a:latin typeface="Calibri"/>
                <a:cs typeface="Calibri"/>
              </a:rPr>
              <a:t> </a:t>
            </a:r>
            <a:r>
              <a:rPr kumimoji="0" sz="2800" b="1" i="0" u="none" strike="noStrike" kern="0" cap="none" spc="0" normalizeH="0" baseline="0" noProof="0">
                <a:ln>
                  <a:noFill/>
                </a:ln>
                <a:solidFill>
                  <a:srgbClr val="FFFFFF"/>
                </a:solidFill>
                <a:effectLst/>
                <a:uLnTx/>
                <a:uFillTx/>
                <a:latin typeface="Calibri"/>
                <a:cs typeface="Calibri"/>
              </a:rPr>
              <a:t>a</a:t>
            </a:r>
            <a:r>
              <a:rPr kumimoji="0" sz="2800" b="1" i="0" u="none" strike="noStrike" kern="0" cap="none" spc="-40" normalizeH="0" baseline="0" noProof="0">
                <a:ln>
                  <a:noFill/>
                </a:ln>
                <a:solidFill>
                  <a:srgbClr val="FFFFFF"/>
                </a:solidFill>
                <a:effectLst/>
                <a:uLnTx/>
                <a:uFillTx/>
                <a:latin typeface="Calibri"/>
                <a:cs typeface="Calibri"/>
              </a:rPr>
              <a:t> </a:t>
            </a:r>
            <a:r>
              <a:rPr kumimoji="0" sz="2800" b="1" i="0" u="none" strike="noStrike" kern="0" cap="none" spc="-10" normalizeH="0" baseline="0" noProof="0">
                <a:ln>
                  <a:noFill/>
                </a:ln>
                <a:solidFill>
                  <a:srgbClr val="FFFFFF"/>
                </a:solidFill>
                <a:effectLst/>
                <a:uLnTx/>
                <a:uFillTx/>
                <a:latin typeface="Calibri"/>
                <a:cs typeface="Calibri"/>
              </a:rPr>
              <a:t>distribution</a:t>
            </a:r>
            <a:r>
              <a:rPr kumimoji="0" sz="2800" b="1" i="0" u="none" strike="noStrike" kern="0" cap="none" spc="-30" normalizeH="0" baseline="0" noProof="0">
                <a:ln>
                  <a:noFill/>
                </a:ln>
                <a:solidFill>
                  <a:srgbClr val="FFFFFF"/>
                </a:solidFill>
                <a:effectLst/>
                <a:uLnTx/>
                <a:uFillTx/>
                <a:latin typeface="Calibri"/>
                <a:cs typeface="Calibri"/>
              </a:rPr>
              <a:t> </a:t>
            </a:r>
            <a:r>
              <a:rPr kumimoji="0" sz="2800" b="1" i="0" u="none" strike="noStrike" kern="0" cap="none" spc="0" normalizeH="0" baseline="0" noProof="0">
                <a:ln>
                  <a:noFill/>
                </a:ln>
                <a:solidFill>
                  <a:srgbClr val="FFFFFF"/>
                </a:solidFill>
                <a:effectLst/>
                <a:uLnTx/>
                <a:uFillTx/>
                <a:latin typeface="Calibri"/>
                <a:cs typeface="Calibri"/>
              </a:rPr>
              <a:t>grid</a:t>
            </a:r>
            <a:r>
              <a:rPr kumimoji="0" sz="2800" b="1" i="0" u="none" strike="noStrike" kern="0" cap="none" spc="-40" normalizeH="0" baseline="0" noProof="0">
                <a:ln>
                  <a:noFill/>
                </a:ln>
                <a:solidFill>
                  <a:srgbClr val="FFFFFF"/>
                </a:solidFill>
                <a:effectLst/>
                <a:uLnTx/>
                <a:uFillTx/>
                <a:latin typeface="Calibri"/>
                <a:cs typeface="Calibri"/>
              </a:rPr>
              <a:t> </a:t>
            </a:r>
            <a:r>
              <a:rPr kumimoji="0" sz="2800" b="1" i="0" u="none" strike="noStrike" kern="0" cap="none" spc="-10" normalizeH="0" baseline="0" noProof="0">
                <a:ln>
                  <a:noFill/>
                </a:ln>
                <a:solidFill>
                  <a:srgbClr val="FFFFFF"/>
                </a:solidFill>
                <a:effectLst/>
                <a:uLnTx/>
                <a:uFillTx/>
                <a:latin typeface="Calibri"/>
                <a:cs typeface="Calibri"/>
              </a:rPr>
              <a:t>operator</a:t>
            </a:r>
            <a:r>
              <a:rPr kumimoji="0" sz="2800" b="1" i="0" u="none" strike="noStrike" kern="0" cap="none" spc="-10" normalizeH="0" baseline="0" noProof="0">
                <a:ln>
                  <a:noFill/>
                </a:ln>
                <a:solidFill>
                  <a:srgbClr val="B1D234"/>
                </a:solidFill>
                <a:effectLst/>
                <a:uLnTx/>
                <a:uFillTx/>
                <a:latin typeface="Calibri"/>
                <a:cs typeface="Calibri"/>
              </a:rPr>
              <a:t>.</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2800" b="1" i="0" u="none" strike="noStrike" kern="0" cap="none" spc="0" normalizeH="0" baseline="0" noProof="0">
                <a:ln>
                  <a:noFill/>
                </a:ln>
                <a:solidFill>
                  <a:srgbClr val="FFFFFF"/>
                </a:solidFill>
                <a:effectLst/>
                <a:uLnTx/>
                <a:uFillTx/>
                <a:latin typeface="Calibri"/>
                <a:cs typeface="Calibri"/>
              </a:rPr>
              <a:t>We</a:t>
            </a:r>
            <a:r>
              <a:rPr kumimoji="0" sz="2800" b="1" i="0" u="none" strike="noStrike" kern="0" cap="none" spc="-90" normalizeH="0" baseline="0" noProof="0">
                <a:ln>
                  <a:noFill/>
                </a:ln>
                <a:solidFill>
                  <a:srgbClr val="FFFFFF"/>
                </a:solidFill>
                <a:effectLst/>
                <a:uLnTx/>
                <a:uFillTx/>
                <a:latin typeface="Calibri"/>
                <a:cs typeface="Calibri"/>
              </a:rPr>
              <a:t> </a:t>
            </a:r>
            <a:r>
              <a:rPr kumimoji="0" sz="2800" b="1" i="0" u="none" strike="noStrike" kern="0" cap="none" spc="0" normalizeH="0" baseline="0" noProof="0">
                <a:ln>
                  <a:noFill/>
                </a:ln>
                <a:solidFill>
                  <a:srgbClr val="FFFFFF"/>
                </a:solidFill>
                <a:effectLst/>
                <a:uLnTx/>
                <a:uFillTx/>
                <a:latin typeface="Calibri"/>
                <a:cs typeface="Calibri"/>
              </a:rPr>
              <a:t>cover</a:t>
            </a:r>
            <a:r>
              <a:rPr kumimoji="0" sz="2800" b="1" i="0" u="none" strike="noStrike" kern="0" cap="none" spc="-85" normalizeH="0" baseline="0" noProof="0">
                <a:ln>
                  <a:noFill/>
                </a:ln>
                <a:solidFill>
                  <a:srgbClr val="FFFFFF"/>
                </a:solidFill>
                <a:effectLst/>
                <a:uLnTx/>
                <a:uFillTx/>
                <a:latin typeface="Calibri"/>
                <a:cs typeface="Calibri"/>
              </a:rPr>
              <a:t> </a:t>
            </a:r>
            <a:r>
              <a:rPr kumimoji="0" sz="2800" b="1" i="0" u="none" strike="noStrike" kern="0" cap="none" spc="0" normalizeH="0" baseline="0" noProof="0">
                <a:ln>
                  <a:noFill/>
                </a:ln>
                <a:solidFill>
                  <a:srgbClr val="FFFFFF"/>
                </a:solidFill>
                <a:effectLst/>
                <a:uLnTx/>
                <a:uFillTx/>
                <a:latin typeface="Calibri"/>
                <a:cs typeface="Calibri"/>
              </a:rPr>
              <a:t>all</a:t>
            </a:r>
            <a:r>
              <a:rPr kumimoji="0" sz="2800" b="1" i="0" u="none" strike="noStrike" kern="0" cap="none" spc="-80" normalizeH="0" baseline="0" noProof="0">
                <a:ln>
                  <a:noFill/>
                </a:ln>
                <a:solidFill>
                  <a:srgbClr val="FFFFFF"/>
                </a:solidFill>
                <a:effectLst/>
                <a:uLnTx/>
                <a:uFillTx/>
                <a:latin typeface="Calibri"/>
                <a:cs typeface="Calibri"/>
              </a:rPr>
              <a:t> </a:t>
            </a:r>
            <a:r>
              <a:rPr kumimoji="0" sz="2800" b="1" i="0" u="none" strike="noStrike" kern="0" cap="none" spc="0" normalizeH="0" baseline="0" noProof="0">
                <a:ln>
                  <a:noFill/>
                </a:ln>
                <a:solidFill>
                  <a:srgbClr val="FFFFFF"/>
                </a:solidFill>
                <a:effectLst/>
                <a:uLnTx/>
                <a:uFillTx/>
                <a:latin typeface="Calibri"/>
                <a:cs typeface="Calibri"/>
              </a:rPr>
              <a:t>Flemish</a:t>
            </a:r>
            <a:r>
              <a:rPr kumimoji="0" sz="2800" b="1" i="0" u="none" strike="noStrike" kern="0" cap="none" spc="-85" normalizeH="0" baseline="0" noProof="0">
                <a:ln>
                  <a:noFill/>
                </a:ln>
                <a:solidFill>
                  <a:srgbClr val="FFFFFF"/>
                </a:solidFill>
                <a:effectLst/>
                <a:uLnTx/>
                <a:uFillTx/>
                <a:latin typeface="Calibri"/>
                <a:cs typeface="Calibri"/>
              </a:rPr>
              <a:t> </a:t>
            </a:r>
            <a:r>
              <a:rPr kumimoji="0" sz="2800" b="1" i="0" u="none" strike="noStrike" kern="0" cap="none" spc="0" normalizeH="0" baseline="0" noProof="0">
                <a:ln>
                  <a:noFill/>
                </a:ln>
                <a:solidFill>
                  <a:srgbClr val="FFFFFF"/>
                </a:solidFill>
                <a:effectLst/>
                <a:uLnTx/>
                <a:uFillTx/>
                <a:latin typeface="Calibri"/>
                <a:cs typeface="Calibri"/>
              </a:rPr>
              <a:t>towns</a:t>
            </a:r>
            <a:r>
              <a:rPr kumimoji="0" sz="2800" b="1" i="0" u="none" strike="noStrike" kern="0" cap="none" spc="-105" normalizeH="0" baseline="0" noProof="0">
                <a:ln>
                  <a:noFill/>
                </a:ln>
                <a:solidFill>
                  <a:srgbClr val="FFFFFF"/>
                </a:solidFill>
                <a:effectLst/>
                <a:uLnTx/>
                <a:uFillTx/>
                <a:latin typeface="Calibri"/>
                <a:cs typeface="Calibri"/>
              </a:rPr>
              <a:t> </a:t>
            </a:r>
            <a:r>
              <a:rPr kumimoji="0" sz="2800" b="1" i="0" u="none" strike="noStrike" kern="0" cap="none" spc="0" normalizeH="0" baseline="0" noProof="0">
                <a:ln>
                  <a:noFill/>
                </a:ln>
                <a:solidFill>
                  <a:srgbClr val="FFFFFF"/>
                </a:solidFill>
                <a:effectLst/>
                <a:uLnTx/>
                <a:uFillTx/>
                <a:latin typeface="Calibri"/>
                <a:cs typeface="Calibri"/>
              </a:rPr>
              <a:t>and</a:t>
            </a:r>
            <a:r>
              <a:rPr kumimoji="0" sz="2800" b="1" i="0" u="none" strike="noStrike" kern="0" cap="none" spc="-90" normalizeH="0" baseline="0" noProof="0">
                <a:ln>
                  <a:noFill/>
                </a:ln>
                <a:solidFill>
                  <a:srgbClr val="FFFFFF"/>
                </a:solidFill>
                <a:effectLst/>
                <a:uLnTx/>
                <a:uFillTx/>
                <a:latin typeface="Calibri"/>
                <a:cs typeface="Calibri"/>
              </a:rPr>
              <a:t> </a:t>
            </a:r>
            <a:r>
              <a:rPr kumimoji="0" sz="2800" b="1" i="0" u="none" strike="noStrike" kern="0" cap="none" spc="-10" normalizeH="0" baseline="0" noProof="0">
                <a:ln>
                  <a:noFill/>
                </a:ln>
                <a:solidFill>
                  <a:srgbClr val="FFFFFF"/>
                </a:solidFill>
                <a:effectLst/>
                <a:uLnTx/>
                <a:uFillTx/>
                <a:latin typeface="Calibri"/>
                <a:cs typeface="Calibri"/>
              </a:rPr>
              <a:t>municipalities</a:t>
            </a:r>
            <a:r>
              <a:rPr kumimoji="0" sz="2800" b="1" i="0" u="none" strike="noStrike" kern="0" cap="none" spc="-10" normalizeH="0" baseline="0" noProof="0">
                <a:ln>
                  <a:noFill/>
                </a:ln>
                <a:solidFill>
                  <a:srgbClr val="B1D234"/>
                </a:solidFill>
                <a:effectLst/>
                <a:uLnTx/>
                <a:uFillTx/>
                <a:latin typeface="Calibri"/>
                <a:cs typeface="Calibri"/>
              </a:rPr>
              <a:t>.</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3" name="object 3"/>
          <p:cNvSpPr/>
          <p:nvPr/>
        </p:nvSpPr>
        <p:spPr>
          <a:xfrm>
            <a:off x="2613701" y="3429088"/>
            <a:ext cx="3403600" cy="3039110"/>
          </a:xfrm>
          <a:custGeom>
            <a:avLst/>
            <a:gdLst/>
            <a:ahLst/>
            <a:cxnLst/>
            <a:rect l="l" t="t" r="r" b="b"/>
            <a:pathLst>
              <a:path w="3403600" h="3039110">
                <a:moveTo>
                  <a:pt x="1835963" y="0"/>
                </a:moveTo>
                <a:lnTo>
                  <a:pt x="1787997" y="254"/>
                </a:lnTo>
                <a:lnTo>
                  <a:pt x="1740147" y="1666"/>
                </a:lnTo>
                <a:lnTo>
                  <a:pt x="1692433" y="4230"/>
                </a:lnTo>
                <a:lnTo>
                  <a:pt x="1644878" y="7937"/>
                </a:lnTo>
                <a:lnTo>
                  <a:pt x="1597504" y="12779"/>
                </a:lnTo>
                <a:lnTo>
                  <a:pt x="1550331" y="18749"/>
                </a:lnTo>
                <a:lnTo>
                  <a:pt x="1503382" y="25840"/>
                </a:lnTo>
                <a:lnTo>
                  <a:pt x="1456677" y="34043"/>
                </a:lnTo>
                <a:lnTo>
                  <a:pt x="1410238" y="43352"/>
                </a:lnTo>
                <a:lnTo>
                  <a:pt x="1364088" y="53757"/>
                </a:lnTo>
                <a:lnTo>
                  <a:pt x="1318246" y="65253"/>
                </a:lnTo>
                <a:lnTo>
                  <a:pt x="1272736" y="77830"/>
                </a:lnTo>
                <a:lnTo>
                  <a:pt x="1227577" y="91482"/>
                </a:lnTo>
                <a:lnTo>
                  <a:pt x="1182792" y="106200"/>
                </a:lnTo>
                <a:lnTo>
                  <a:pt x="1138403" y="121978"/>
                </a:lnTo>
                <a:lnTo>
                  <a:pt x="1094431" y="138807"/>
                </a:lnTo>
                <a:lnTo>
                  <a:pt x="1050896" y="156680"/>
                </a:lnTo>
                <a:lnTo>
                  <a:pt x="1007822" y="175588"/>
                </a:lnTo>
                <a:lnTo>
                  <a:pt x="965229" y="195526"/>
                </a:lnTo>
                <a:lnTo>
                  <a:pt x="923139" y="216484"/>
                </a:lnTo>
                <a:lnTo>
                  <a:pt x="881573" y="238455"/>
                </a:lnTo>
                <a:lnTo>
                  <a:pt x="840553" y="261432"/>
                </a:lnTo>
                <a:lnTo>
                  <a:pt x="800100" y="285407"/>
                </a:lnTo>
                <a:lnTo>
                  <a:pt x="760236" y="310372"/>
                </a:lnTo>
                <a:lnTo>
                  <a:pt x="720982" y="336320"/>
                </a:lnTo>
                <a:lnTo>
                  <a:pt x="682361" y="363242"/>
                </a:lnTo>
                <a:lnTo>
                  <a:pt x="644393" y="391132"/>
                </a:lnTo>
                <a:lnTo>
                  <a:pt x="607099" y="419981"/>
                </a:lnTo>
                <a:lnTo>
                  <a:pt x="570502" y="449783"/>
                </a:lnTo>
                <a:lnTo>
                  <a:pt x="534623" y="480528"/>
                </a:lnTo>
                <a:lnTo>
                  <a:pt x="499484" y="512210"/>
                </a:lnTo>
                <a:lnTo>
                  <a:pt x="465105" y="544822"/>
                </a:lnTo>
                <a:lnTo>
                  <a:pt x="431508" y="578354"/>
                </a:lnTo>
                <a:lnTo>
                  <a:pt x="398716" y="612801"/>
                </a:lnTo>
                <a:lnTo>
                  <a:pt x="366749" y="648153"/>
                </a:lnTo>
                <a:lnTo>
                  <a:pt x="335629" y="684404"/>
                </a:lnTo>
                <a:lnTo>
                  <a:pt x="305377" y="721545"/>
                </a:lnTo>
                <a:lnTo>
                  <a:pt x="276016" y="759570"/>
                </a:lnTo>
                <a:lnTo>
                  <a:pt x="247566" y="798470"/>
                </a:lnTo>
                <a:lnTo>
                  <a:pt x="220049" y="838238"/>
                </a:lnTo>
                <a:lnTo>
                  <a:pt x="194904" y="879325"/>
                </a:lnTo>
                <a:lnTo>
                  <a:pt x="171325" y="920878"/>
                </a:lnTo>
                <a:lnTo>
                  <a:pt x="149305" y="962864"/>
                </a:lnTo>
                <a:lnTo>
                  <a:pt x="128834" y="1005250"/>
                </a:lnTo>
                <a:lnTo>
                  <a:pt x="109905" y="1048004"/>
                </a:lnTo>
                <a:lnTo>
                  <a:pt x="92509" y="1091093"/>
                </a:lnTo>
                <a:lnTo>
                  <a:pt x="76639" y="1134484"/>
                </a:lnTo>
                <a:lnTo>
                  <a:pt x="62285" y="1178145"/>
                </a:lnTo>
                <a:lnTo>
                  <a:pt x="49440" y="1222043"/>
                </a:lnTo>
                <a:lnTo>
                  <a:pt x="38095" y="1266145"/>
                </a:lnTo>
                <a:lnTo>
                  <a:pt x="28243" y="1310419"/>
                </a:lnTo>
                <a:lnTo>
                  <a:pt x="19874" y="1354832"/>
                </a:lnTo>
                <a:lnTo>
                  <a:pt x="12981" y="1399351"/>
                </a:lnTo>
                <a:lnTo>
                  <a:pt x="7555" y="1443943"/>
                </a:lnTo>
                <a:lnTo>
                  <a:pt x="3588" y="1488577"/>
                </a:lnTo>
                <a:lnTo>
                  <a:pt x="1073" y="1533219"/>
                </a:lnTo>
                <a:lnTo>
                  <a:pt x="0" y="1577836"/>
                </a:lnTo>
                <a:lnTo>
                  <a:pt x="361" y="1622396"/>
                </a:lnTo>
                <a:lnTo>
                  <a:pt x="2148" y="1666866"/>
                </a:lnTo>
                <a:lnTo>
                  <a:pt x="5354" y="1711214"/>
                </a:lnTo>
                <a:lnTo>
                  <a:pt x="9968" y="1755407"/>
                </a:lnTo>
                <a:lnTo>
                  <a:pt x="15985" y="1799411"/>
                </a:lnTo>
                <a:lnTo>
                  <a:pt x="23394" y="1843196"/>
                </a:lnTo>
                <a:lnTo>
                  <a:pt x="32189" y="1886726"/>
                </a:lnTo>
                <a:lnTo>
                  <a:pt x="42360" y="1929971"/>
                </a:lnTo>
                <a:lnTo>
                  <a:pt x="53899" y="1972898"/>
                </a:lnTo>
                <a:lnTo>
                  <a:pt x="66799" y="2015473"/>
                </a:lnTo>
                <a:lnTo>
                  <a:pt x="81050" y="2057664"/>
                </a:lnTo>
                <a:lnTo>
                  <a:pt x="96645" y="2099438"/>
                </a:lnTo>
                <a:lnTo>
                  <a:pt x="113576" y="2140763"/>
                </a:lnTo>
                <a:lnTo>
                  <a:pt x="131833" y="2181606"/>
                </a:lnTo>
                <a:lnTo>
                  <a:pt x="151410" y="2221935"/>
                </a:lnTo>
                <a:lnTo>
                  <a:pt x="172297" y="2261716"/>
                </a:lnTo>
                <a:lnTo>
                  <a:pt x="194487" y="2300917"/>
                </a:lnTo>
                <a:lnTo>
                  <a:pt x="217971" y="2339505"/>
                </a:lnTo>
                <a:lnTo>
                  <a:pt x="242741" y="2377448"/>
                </a:lnTo>
                <a:lnTo>
                  <a:pt x="268788" y="2414712"/>
                </a:lnTo>
                <a:lnTo>
                  <a:pt x="296105" y="2451266"/>
                </a:lnTo>
                <a:lnTo>
                  <a:pt x="324683" y="2487077"/>
                </a:lnTo>
                <a:lnTo>
                  <a:pt x="354514" y="2522111"/>
                </a:lnTo>
                <a:lnTo>
                  <a:pt x="385590" y="2556336"/>
                </a:lnTo>
                <a:lnTo>
                  <a:pt x="417902" y="2589720"/>
                </a:lnTo>
                <a:lnTo>
                  <a:pt x="451442" y="2622230"/>
                </a:lnTo>
                <a:lnTo>
                  <a:pt x="486202" y="2653833"/>
                </a:lnTo>
                <a:lnTo>
                  <a:pt x="522174" y="2684496"/>
                </a:lnTo>
                <a:lnTo>
                  <a:pt x="559350" y="2714187"/>
                </a:lnTo>
                <a:lnTo>
                  <a:pt x="597720" y="2742873"/>
                </a:lnTo>
                <a:lnTo>
                  <a:pt x="637278" y="2770522"/>
                </a:lnTo>
                <a:lnTo>
                  <a:pt x="678014" y="2797100"/>
                </a:lnTo>
                <a:lnTo>
                  <a:pt x="719921" y="2822575"/>
                </a:lnTo>
                <a:lnTo>
                  <a:pt x="762828" y="2846797"/>
                </a:lnTo>
                <a:lnTo>
                  <a:pt x="806508" y="2869628"/>
                </a:lnTo>
                <a:lnTo>
                  <a:pt x="850926" y="2891053"/>
                </a:lnTo>
                <a:lnTo>
                  <a:pt x="896045" y="2911055"/>
                </a:lnTo>
                <a:lnTo>
                  <a:pt x="941832" y="2929618"/>
                </a:lnTo>
                <a:lnTo>
                  <a:pt x="988249" y="2946726"/>
                </a:lnTo>
                <a:lnTo>
                  <a:pt x="1035262" y="2962364"/>
                </a:lnTo>
                <a:lnTo>
                  <a:pt x="1083141" y="2975413"/>
                </a:lnTo>
                <a:lnTo>
                  <a:pt x="1131142" y="2987218"/>
                </a:lnTo>
                <a:lnTo>
                  <a:pt x="1179243" y="2997786"/>
                </a:lnTo>
                <a:lnTo>
                  <a:pt x="1227423" y="3007124"/>
                </a:lnTo>
                <a:lnTo>
                  <a:pt x="1275659" y="3015241"/>
                </a:lnTo>
                <a:lnTo>
                  <a:pt x="1323930" y="3022144"/>
                </a:lnTo>
                <a:lnTo>
                  <a:pt x="1372216" y="3027840"/>
                </a:lnTo>
                <a:lnTo>
                  <a:pt x="1420493" y="3032338"/>
                </a:lnTo>
                <a:lnTo>
                  <a:pt x="1468742" y="3035645"/>
                </a:lnTo>
                <a:lnTo>
                  <a:pt x="1516939" y="3037768"/>
                </a:lnTo>
                <a:lnTo>
                  <a:pt x="1565064" y="3038716"/>
                </a:lnTo>
                <a:lnTo>
                  <a:pt x="1613096" y="3038495"/>
                </a:lnTo>
                <a:lnTo>
                  <a:pt x="1661012" y="3037114"/>
                </a:lnTo>
                <a:lnTo>
                  <a:pt x="1708791" y="3034580"/>
                </a:lnTo>
                <a:lnTo>
                  <a:pt x="1756411" y="3030901"/>
                </a:lnTo>
                <a:lnTo>
                  <a:pt x="1803852" y="3026085"/>
                </a:lnTo>
                <a:lnTo>
                  <a:pt x="1851091" y="3020139"/>
                </a:lnTo>
                <a:lnTo>
                  <a:pt x="1898107" y="3013070"/>
                </a:lnTo>
                <a:lnTo>
                  <a:pt x="1944878" y="3004887"/>
                </a:lnTo>
                <a:lnTo>
                  <a:pt x="1991383" y="2995597"/>
                </a:lnTo>
                <a:lnTo>
                  <a:pt x="2037601" y="2985208"/>
                </a:lnTo>
                <a:lnTo>
                  <a:pt x="2083510" y="2973727"/>
                </a:lnTo>
                <a:lnTo>
                  <a:pt x="2129088" y="2961162"/>
                </a:lnTo>
                <a:lnTo>
                  <a:pt x="2174313" y="2947521"/>
                </a:lnTo>
                <a:lnTo>
                  <a:pt x="2219165" y="2932811"/>
                </a:lnTo>
                <a:lnTo>
                  <a:pt x="2263622" y="2917040"/>
                </a:lnTo>
                <a:lnTo>
                  <a:pt x="2307661" y="2900216"/>
                </a:lnTo>
                <a:lnTo>
                  <a:pt x="2351263" y="2882346"/>
                </a:lnTo>
                <a:lnTo>
                  <a:pt x="2394404" y="2863438"/>
                </a:lnTo>
                <a:lnTo>
                  <a:pt x="2437064" y="2843500"/>
                </a:lnTo>
                <a:lnTo>
                  <a:pt x="2479222" y="2822538"/>
                </a:lnTo>
                <a:lnTo>
                  <a:pt x="2520854" y="2800562"/>
                </a:lnTo>
                <a:lnTo>
                  <a:pt x="2561941" y="2777578"/>
                </a:lnTo>
                <a:lnTo>
                  <a:pt x="2602460" y="2753595"/>
                </a:lnTo>
                <a:lnTo>
                  <a:pt x="2642391" y="2728619"/>
                </a:lnTo>
                <a:lnTo>
                  <a:pt x="2681710" y="2702659"/>
                </a:lnTo>
                <a:lnTo>
                  <a:pt x="2720398" y="2675722"/>
                </a:lnTo>
                <a:lnTo>
                  <a:pt x="2758431" y="2647815"/>
                </a:lnTo>
                <a:lnTo>
                  <a:pt x="2795790" y="2618947"/>
                </a:lnTo>
                <a:lnTo>
                  <a:pt x="2832452" y="2589125"/>
                </a:lnTo>
                <a:lnTo>
                  <a:pt x="2868396" y="2558357"/>
                </a:lnTo>
                <a:lnTo>
                  <a:pt x="2903600" y="2526650"/>
                </a:lnTo>
                <a:lnTo>
                  <a:pt x="2938042" y="2494013"/>
                </a:lnTo>
                <a:lnTo>
                  <a:pt x="2971702" y="2460451"/>
                </a:lnTo>
                <a:lnTo>
                  <a:pt x="3004558" y="2425975"/>
                </a:lnTo>
                <a:lnTo>
                  <a:pt x="3036587" y="2390590"/>
                </a:lnTo>
                <a:lnTo>
                  <a:pt x="3067769" y="2354305"/>
                </a:lnTo>
                <a:lnTo>
                  <a:pt x="3098083" y="2317127"/>
                </a:lnTo>
                <a:lnTo>
                  <a:pt x="3127506" y="2279064"/>
                </a:lnTo>
                <a:lnTo>
                  <a:pt x="3156016" y="2240123"/>
                </a:lnTo>
                <a:lnTo>
                  <a:pt x="3183594" y="2200313"/>
                </a:lnTo>
                <a:lnTo>
                  <a:pt x="3208708" y="2159203"/>
                </a:lnTo>
                <a:lnTo>
                  <a:pt x="3232255" y="2117629"/>
                </a:lnTo>
                <a:lnTo>
                  <a:pt x="3254243" y="2075621"/>
                </a:lnTo>
                <a:lnTo>
                  <a:pt x="3274682" y="2033213"/>
                </a:lnTo>
                <a:lnTo>
                  <a:pt x="3293578" y="1990439"/>
                </a:lnTo>
                <a:lnTo>
                  <a:pt x="3310940" y="1947329"/>
                </a:lnTo>
                <a:lnTo>
                  <a:pt x="3326776" y="1903918"/>
                </a:lnTo>
                <a:lnTo>
                  <a:pt x="3341095" y="1860238"/>
                </a:lnTo>
                <a:lnTo>
                  <a:pt x="3353905" y="1816321"/>
                </a:lnTo>
                <a:lnTo>
                  <a:pt x="3365215" y="1772201"/>
                </a:lnTo>
                <a:lnTo>
                  <a:pt x="3375031" y="1727910"/>
                </a:lnTo>
                <a:lnTo>
                  <a:pt x="3383364" y="1683480"/>
                </a:lnTo>
                <a:lnTo>
                  <a:pt x="3390220" y="1638945"/>
                </a:lnTo>
                <a:lnTo>
                  <a:pt x="3395609" y="1594337"/>
                </a:lnTo>
                <a:lnTo>
                  <a:pt x="3399538" y="1549689"/>
                </a:lnTo>
                <a:lnTo>
                  <a:pt x="3402016" y="1505033"/>
                </a:lnTo>
                <a:lnTo>
                  <a:pt x="3403051" y="1460403"/>
                </a:lnTo>
                <a:lnTo>
                  <a:pt x="3402652" y="1415830"/>
                </a:lnTo>
                <a:lnTo>
                  <a:pt x="3400826" y="1371348"/>
                </a:lnTo>
                <a:lnTo>
                  <a:pt x="3397581" y="1326990"/>
                </a:lnTo>
                <a:lnTo>
                  <a:pt x="3392927" y="1282788"/>
                </a:lnTo>
                <a:lnTo>
                  <a:pt x="3386872" y="1238774"/>
                </a:lnTo>
                <a:lnTo>
                  <a:pt x="3379423" y="1194982"/>
                </a:lnTo>
                <a:lnTo>
                  <a:pt x="3370588" y="1151444"/>
                </a:lnTo>
                <a:lnTo>
                  <a:pt x="3360378" y="1108192"/>
                </a:lnTo>
                <a:lnTo>
                  <a:pt x="3348798" y="1065261"/>
                </a:lnTo>
                <a:lnTo>
                  <a:pt x="3335858" y="1022682"/>
                </a:lnTo>
                <a:lnTo>
                  <a:pt x="3321566" y="980487"/>
                </a:lnTo>
                <a:lnTo>
                  <a:pt x="3305931" y="938711"/>
                </a:lnTo>
                <a:lnTo>
                  <a:pt x="3288960" y="897385"/>
                </a:lnTo>
                <a:lnTo>
                  <a:pt x="3270662" y="856541"/>
                </a:lnTo>
                <a:lnTo>
                  <a:pt x="3251044" y="816214"/>
                </a:lnTo>
                <a:lnTo>
                  <a:pt x="3230116" y="776435"/>
                </a:lnTo>
                <a:lnTo>
                  <a:pt x="3207886" y="737238"/>
                </a:lnTo>
                <a:lnTo>
                  <a:pt x="3184362" y="698654"/>
                </a:lnTo>
                <a:lnTo>
                  <a:pt x="3159551" y="660717"/>
                </a:lnTo>
                <a:lnTo>
                  <a:pt x="3133463" y="623460"/>
                </a:lnTo>
                <a:lnTo>
                  <a:pt x="3106106" y="586914"/>
                </a:lnTo>
                <a:lnTo>
                  <a:pt x="3077487" y="551113"/>
                </a:lnTo>
                <a:lnTo>
                  <a:pt x="3047616" y="516090"/>
                </a:lnTo>
                <a:lnTo>
                  <a:pt x="3016500" y="481877"/>
                </a:lnTo>
                <a:lnTo>
                  <a:pt x="2984148" y="448506"/>
                </a:lnTo>
                <a:lnTo>
                  <a:pt x="2950568" y="416012"/>
                </a:lnTo>
                <a:lnTo>
                  <a:pt x="2915768" y="384425"/>
                </a:lnTo>
                <a:lnTo>
                  <a:pt x="2879757" y="353779"/>
                </a:lnTo>
                <a:lnTo>
                  <a:pt x="2842542" y="324108"/>
                </a:lnTo>
                <a:lnTo>
                  <a:pt x="2804132" y="295442"/>
                </a:lnTo>
                <a:lnTo>
                  <a:pt x="2764536" y="267816"/>
                </a:lnTo>
                <a:lnTo>
                  <a:pt x="2723761" y="241261"/>
                </a:lnTo>
                <a:lnTo>
                  <a:pt x="2681817" y="215811"/>
                </a:lnTo>
                <a:lnTo>
                  <a:pt x="2638739" y="191523"/>
                </a:lnTo>
                <a:lnTo>
                  <a:pt x="2594874" y="168637"/>
                </a:lnTo>
                <a:lnTo>
                  <a:pt x="2550262" y="147171"/>
                </a:lnTo>
                <a:lnTo>
                  <a:pt x="2504938" y="127142"/>
                </a:lnTo>
                <a:lnTo>
                  <a:pt x="2458941" y="108568"/>
                </a:lnTo>
                <a:lnTo>
                  <a:pt x="2412308" y="91467"/>
                </a:lnTo>
                <a:lnTo>
                  <a:pt x="2365079" y="75857"/>
                </a:lnTo>
                <a:lnTo>
                  <a:pt x="2317259" y="62862"/>
                </a:lnTo>
                <a:lnTo>
                  <a:pt x="2269318" y="51110"/>
                </a:lnTo>
                <a:lnTo>
                  <a:pt x="2221279" y="40593"/>
                </a:lnTo>
                <a:lnTo>
                  <a:pt x="2173161" y="31303"/>
                </a:lnTo>
                <a:lnTo>
                  <a:pt x="2124987" y="23233"/>
                </a:lnTo>
                <a:lnTo>
                  <a:pt x="2076778" y="16375"/>
                </a:lnTo>
                <a:lnTo>
                  <a:pt x="2028556" y="10722"/>
                </a:lnTo>
                <a:lnTo>
                  <a:pt x="1980342" y="6265"/>
                </a:lnTo>
                <a:lnTo>
                  <a:pt x="1932157" y="2998"/>
                </a:lnTo>
                <a:lnTo>
                  <a:pt x="1884024" y="912"/>
                </a:lnTo>
                <a:lnTo>
                  <a:pt x="1835963" y="0"/>
                </a:lnTo>
                <a:close/>
              </a:path>
            </a:pathLst>
          </a:custGeom>
          <a:solidFill>
            <a:srgbClr val="9D224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p:nvPr/>
        </p:nvSpPr>
        <p:spPr>
          <a:xfrm>
            <a:off x="3423284" y="3728466"/>
            <a:ext cx="1783714" cy="2403475"/>
          </a:xfrm>
          <a:prstGeom prst="rect">
            <a:avLst/>
          </a:prstGeom>
        </p:spPr>
        <p:txBody>
          <a:bodyPr vert="horz" wrap="square" lIns="0" tIns="12700" rIns="0" bIns="0" rtlCol="0">
            <a:spAutoFit/>
          </a:bodyPr>
          <a:lstStyle/>
          <a:p>
            <a:pPr marL="12065" marR="5080" lvl="0" indent="3810" algn="ctr" defTabSz="914400" eaLnBrk="1" fontAlgn="auto" latinLnBrk="0" hangingPunct="1">
              <a:lnSpc>
                <a:spcPct val="100000"/>
              </a:lnSpc>
              <a:spcBef>
                <a:spcPts val="100"/>
              </a:spcBef>
              <a:spcAft>
                <a:spcPts val="0"/>
              </a:spcAft>
              <a:buClrTx/>
              <a:buSzTx/>
              <a:buFontTx/>
              <a:buNone/>
              <a:tabLst/>
              <a:defRPr/>
            </a:pPr>
            <a:r>
              <a:rPr kumimoji="0" sz="2400" b="0" i="0" u="none" strike="noStrike" kern="0" cap="none" spc="0" normalizeH="0" baseline="0" noProof="0">
                <a:ln>
                  <a:noFill/>
                </a:ln>
                <a:solidFill>
                  <a:srgbClr val="FFFFFF"/>
                </a:solidFill>
                <a:effectLst/>
                <a:uLnTx/>
                <a:uFillTx/>
                <a:latin typeface="Calibri"/>
                <a:cs typeface="Calibri"/>
              </a:rPr>
              <a:t>natural</a:t>
            </a:r>
            <a:r>
              <a:rPr kumimoji="0" sz="2400" b="0" i="0" u="none" strike="noStrike" kern="0" cap="none" spc="-95" normalizeH="0" baseline="0" noProof="0">
                <a:ln>
                  <a:noFill/>
                </a:ln>
                <a:solidFill>
                  <a:srgbClr val="FFFFFF"/>
                </a:solidFill>
                <a:effectLst/>
                <a:uLnTx/>
                <a:uFillTx/>
                <a:latin typeface="Calibri"/>
                <a:cs typeface="Calibri"/>
              </a:rPr>
              <a:t> </a:t>
            </a:r>
            <a:r>
              <a:rPr kumimoji="0" sz="2400" b="0" i="0" u="none" strike="noStrike" kern="0" cap="none" spc="-20" normalizeH="0" baseline="0" noProof="0">
                <a:ln>
                  <a:noFill/>
                </a:ln>
                <a:solidFill>
                  <a:srgbClr val="FFFFFF"/>
                </a:solidFill>
                <a:effectLst/>
                <a:uLnTx/>
                <a:uFillTx/>
                <a:latin typeface="Calibri"/>
                <a:cs typeface="Calibri"/>
              </a:rPr>
              <a:t>gas, </a:t>
            </a:r>
            <a:r>
              <a:rPr kumimoji="0" sz="2400" b="0" i="0" u="none" strike="noStrike" kern="0" cap="none" spc="0" normalizeH="0" baseline="0" noProof="0">
                <a:ln>
                  <a:noFill/>
                </a:ln>
                <a:solidFill>
                  <a:srgbClr val="FFFFFF"/>
                </a:solidFill>
                <a:effectLst/>
                <a:uLnTx/>
                <a:uFillTx/>
                <a:latin typeface="Calibri"/>
                <a:cs typeface="Calibri"/>
              </a:rPr>
              <a:t>public</a:t>
            </a:r>
            <a:r>
              <a:rPr kumimoji="0" sz="2400" b="0" i="0" u="none" strike="noStrike" kern="0" cap="none" spc="-20" normalizeH="0" baseline="0" noProof="0">
                <a:ln>
                  <a:noFill/>
                </a:ln>
                <a:solidFill>
                  <a:srgbClr val="FFFFFF"/>
                </a:solidFill>
                <a:effectLst/>
                <a:uLnTx/>
                <a:uFillTx/>
                <a:latin typeface="Calibri"/>
                <a:cs typeface="Calibri"/>
              </a:rPr>
              <a:t> </a:t>
            </a:r>
            <a:r>
              <a:rPr kumimoji="0" sz="2400" b="0" i="0" u="none" strike="noStrike" kern="0" cap="none" spc="-10" normalizeH="0" baseline="0" noProof="0">
                <a:ln>
                  <a:noFill/>
                </a:ln>
                <a:solidFill>
                  <a:srgbClr val="FFFFFF"/>
                </a:solidFill>
                <a:effectLst/>
                <a:uLnTx/>
                <a:uFillTx/>
                <a:latin typeface="Calibri"/>
                <a:cs typeface="Calibri"/>
              </a:rPr>
              <a:t>lighting </a:t>
            </a:r>
            <a:r>
              <a:rPr kumimoji="0" sz="2400" b="0" i="0" u="none" strike="noStrike" kern="0" cap="none" spc="0" normalizeH="0" baseline="0" noProof="0">
                <a:ln>
                  <a:noFill/>
                </a:ln>
                <a:solidFill>
                  <a:srgbClr val="FFFFFF"/>
                </a:solidFill>
                <a:effectLst/>
                <a:uLnTx/>
                <a:uFillTx/>
                <a:latin typeface="Calibri"/>
                <a:cs typeface="Calibri"/>
              </a:rPr>
              <a:t>and</a:t>
            </a:r>
            <a:r>
              <a:rPr kumimoji="0" sz="2400" b="0" i="0" u="none" strike="noStrike" kern="0" cap="none" spc="-10" normalizeH="0" baseline="0" noProof="0">
                <a:ln>
                  <a:noFill/>
                </a:ln>
                <a:solidFill>
                  <a:srgbClr val="FFFFFF"/>
                </a:solidFill>
                <a:effectLst/>
                <a:uLnTx/>
                <a:uFillTx/>
                <a:latin typeface="Calibri"/>
                <a:cs typeface="Calibri"/>
              </a:rPr>
              <a:t> electricity</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1270" marR="0" lvl="0" indent="0" algn="ctr" defTabSz="914400" eaLnBrk="1" fontAlgn="auto" latinLnBrk="0" hangingPunct="1">
              <a:lnSpc>
                <a:spcPts val="4250"/>
              </a:lnSpc>
              <a:spcBef>
                <a:spcPts val="0"/>
              </a:spcBef>
              <a:spcAft>
                <a:spcPts val="0"/>
              </a:spcAft>
              <a:buClrTx/>
              <a:buSzTx/>
              <a:buFontTx/>
              <a:buNone/>
              <a:tabLst/>
              <a:defRPr/>
            </a:pPr>
            <a:r>
              <a:rPr kumimoji="0" sz="3600" b="1" i="0" u="none" strike="noStrike" kern="0" cap="none" spc="-25" normalizeH="0" baseline="0" noProof="0">
                <a:ln>
                  <a:noFill/>
                </a:ln>
                <a:solidFill>
                  <a:srgbClr val="FFFFFF"/>
                </a:solidFill>
                <a:effectLst/>
                <a:uLnTx/>
                <a:uFillTx/>
                <a:latin typeface="Calibri"/>
                <a:cs typeface="Calibri"/>
              </a:rPr>
              <a:t>300</a:t>
            </a:r>
            <a:endParaRPr kumimoji="0" sz="3600" b="0" i="0" u="none" strike="noStrike" kern="0" cap="none" spc="0" normalizeH="0" baseline="0" noProof="0">
              <a:ln>
                <a:noFill/>
              </a:ln>
              <a:solidFill>
                <a:sysClr val="windowText" lastClr="000000"/>
              </a:solidFill>
              <a:effectLst/>
              <a:uLnTx/>
              <a:uFillTx/>
              <a:latin typeface="Calibri"/>
              <a:cs typeface="Calibri"/>
            </a:endParaRPr>
          </a:p>
          <a:p>
            <a:pPr marL="30480" marR="20320" lvl="0" indent="-1270" algn="ctr" defTabSz="914400" eaLnBrk="1" fontAlgn="auto" latinLnBrk="0" hangingPunct="1">
              <a:lnSpc>
                <a:spcPct val="100000"/>
              </a:lnSpc>
              <a:spcBef>
                <a:spcPts val="75"/>
              </a:spcBef>
              <a:spcAft>
                <a:spcPts val="0"/>
              </a:spcAft>
              <a:buClrTx/>
              <a:buSzTx/>
              <a:buFontTx/>
              <a:buNone/>
              <a:tabLst/>
              <a:defRPr/>
            </a:pPr>
            <a:r>
              <a:rPr kumimoji="0" sz="2400" b="0" i="0" u="none" strike="noStrike" kern="0" cap="none" spc="0" normalizeH="0" baseline="0" noProof="0">
                <a:ln>
                  <a:noFill/>
                </a:ln>
                <a:solidFill>
                  <a:srgbClr val="FFFFFF"/>
                </a:solidFill>
                <a:effectLst/>
                <a:uLnTx/>
                <a:uFillTx/>
                <a:latin typeface="Calibri"/>
                <a:cs typeface="Calibri"/>
              </a:rPr>
              <a:t>towns</a:t>
            </a:r>
            <a:r>
              <a:rPr kumimoji="0" sz="2400" b="0" i="0" u="none" strike="noStrike" kern="0" cap="none" spc="-60" normalizeH="0" baseline="0" noProof="0">
                <a:ln>
                  <a:noFill/>
                </a:ln>
                <a:solidFill>
                  <a:srgbClr val="FFFFFF"/>
                </a:solidFill>
                <a:effectLst/>
                <a:uLnTx/>
                <a:uFillTx/>
                <a:latin typeface="Calibri"/>
                <a:cs typeface="Calibri"/>
              </a:rPr>
              <a:t> </a:t>
            </a:r>
            <a:r>
              <a:rPr kumimoji="0" sz="2400" b="0" i="0" u="none" strike="noStrike" kern="0" cap="none" spc="-25" normalizeH="0" baseline="0" noProof="0">
                <a:ln>
                  <a:noFill/>
                </a:ln>
                <a:solidFill>
                  <a:srgbClr val="FFFFFF"/>
                </a:solidFill>
                <a:effectLst/>
                <a:uLnTx/>
                <a:uFillTx/>
                <a:latin typeface="Calibri"/>
                <a:cs typeface="Calibri"/>
              </a:rPr>
              <a:t>and </a:t>
            </a:r>
            <a:r>
              <a:rPr kumimoji="0" sz="2400" b="0" i="0" u="none" strike="noStrike" kern="0" cap="none" spc="-10" normalizeH="0" baseline="0" noProof="0">
                <a:ln>
                  <a:noFill/>
                </a:ln>
                <a:solidFill>
                  <a:srgbClr val="FFFFFF"/>
                </a:solidFill>
                <a:effectLst/>
                <a:uLnTx/>
                <a:uFillTx/>
                <a:latin typeface="Calibri"/>
                <a:cs typeface="Calibri"/>
              </a:rPr>
              <a:t>municipalities</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
        <p:nvSpPr>
          <p:cNvPr id="5" name="object 5"/>
          <p:cNvSpPr/>
          <p:nvPr/>
        </p:nvSpPr>
        <p:spPr>
          <a:xfrm>
            <a:off x="6016767" y="2731066"/>
            <a:ext cx="2592705" cy="2315210"/>
          </a:xfrm>
          <a:custGeom>
            <a:avLst/>
            <a:gdLst/>
            <a:ahLst/>
            <a:cxnLst/>
            <a:rect l="l" t="t" r="r" b="b"/>
            <a:pathLst>
              <a:path w="2592704" h="2315210">
                <a:moveTo>
                  <a:pt x="1370451" y="0"/>
                </a:moveTo>
                <a:lnTo>
                  <a:pt x="1322778" y="1319"/>
                </a:lnTo>
                <a:lnTo>
                  <a:pt x="1275286" y="4137"/>
                </a:lnTo>
                <a:lnTo>
                  <a:pt x="1228011" y="8440"/>
                </a:lnTo>
                <a:lnTo>
                  <a:pt x="1180990" y="14217"/>
                </a:lnTo>
                <a:lnTo>
                  <a:pt x="1134260" y="21453"/>
                </a:lnTo>
                <a:lnTo>
                  <a:pt x="1087858" y="30136"/>
                </a:lnTo>
                <a:lnTo>
                  <a:pt x="1041819" y="40252"/>
                </a:lnTo>
                <a:lnTo>
                  <a:pt x="996181" y="51789"/>
                </a:lnTo>
                <a:lnTo>
                  <a:pt x="950980" y="64734"/>
                </a:lnTo>
                <a:lnTo>
                  <a:pt x="906253" y="79073"/>
                </a:lnTo>
                <a:lnTo>
                  <a:pt x="862037" y="94793"/>
                </a:lnTo>
                <a:lnTo>
                  <a:pt x="818367" y="111883"/>
                </a:lnTo>
                <a:lnTo>
                  <a:pt x="775282" y="130327"/>
                </a:lnTo>
                <a:lnTo>
                  <a:pt x="732817" y="150114"/>
                </a:lnTo>
                <a:lnTo>
                  <a:pt x="691008" y="171230"/>
                </a:lnTo>
                <a:lnTo>
                  <a:pt x="649894" y="193662"/>
                </a:lnTo>
                <a:lnTo>
                  <a:pt x="609509" y="217398"/>
                </a:lnTo>
                <a:lnTo>
                  <a:pt x="569891" y="242424"/>
                </a:lnTo>
                <a:lnTo>
                  <a:pt x="531077" y="268727"/>
                </a:lnTo>
                <a:lnTo>
                  <a:pt x="493103" y="296294"/>
                </a:lnTo>
                <a:lnTo>
                  <a:pt x="456006" y="325112"/>
                </a:lnTo>
                <a:lnTo>
                  <a:pt x="419822" y="355168"/>
                </a:lnTo>
                <a:lnTo>
                  <a:pt x="384588" y="386450"/>
                </a:lnTo>
                <a:lnTo>
                  <a:pt x="350340" y="418943"/>
                </a:lnTo>
                <a:lnTo>
                  <a:pt x="317116" y="452635"/>
                </a:lnTo>
                <a:lnTo>
                  <a:pt x="284951" y="487513"/>
                </a:lnTo>
                <a:lnTo>
                  <a:pt x="253883" y="523564"/>
                </a:lnTo>
                <a:lnTo>
                  <a:pt x="223948" y="560775"/>
                </a:lnTo>
                <a:lnTo>
                  <a:pt x="195183" y="599133"/>
                </a:lnTo>
                <a:lnTo>
                  <a:pt x="167624" y="638624"/>
                </a:lnTo>
                <a:lnTo>
                  <a:pt x="142672" y="679881"/>
                </a:lnTo>
                <a:lnTo>
                  <a:pt x="119782" y="721738"/>
                </a:lnTo>
                <a:lnTo>
                  <a:pt x="98939" y="764140"/>
                </a:lnTo>
                <a:lnTo>
                  <a:pt x="80131" y="807029"/>
                </a:lnTo>
                <a:lnTo>
                  <a:pt x="63341" y="850348"/>
                </a:lnTo>
                <a:lnTo>
                  <a:pt x="48557" y="894042"/>
                </a:lnTo>
                <a:lnTo>
                  <a:pt x="35763" y="938052"/>
                </a:lnTo>
                <a:lnTo>
                  <a:pt x="24945" y="982323"/>
                </a:lnTo>
                <a:lnTo>
                  <a:pt x="16089" y="1026798"/>
                </a:lnTo>
                <a:lnTo>
                  <a:pt x="9181" y="1071420"/>
                </a:lnTo>
                <a:lnTo>
                  <a:pt x="4206" y="1116131"/>
                </a:lnTo>
                <a:lnTo>
                  <a:pt x="1151" y="1160877"/>
                </a:lnTo>
                <a:lnTo>
                  <a:pt x="0" y="1205599"/>
                </a:lnTo>
                <a:lnTo>
                  <a:pt x="739" y="1250241"/>
                </a:lnTo>
                <a:lnTo>
                  <a:pt x="3354" y="1294747"/>
                </a:lnTo>
                <a:lnTo>
                  <a:pt x="7831" y="1339059"/>
                </a:lnTo>
                <a:lnTo>
                  <a:pt x="14156" y="1383121"/>
                </a:lnTo>
                <a:lnTo>
                  <a:pt x="22313" y="1426876"/>
                </a:lnTo>
                <a:lnTo>
                  <a:pt x="32290" y="1470268"/>
                </a:lnTo>
                <a:lnTo>
                  <a:pt x="44071" y="1513239"/>
                </a:lnTo>
                <a:lnTo>
                  <a:pt x="57642" y="1555733"/>
                </a:lnTo>
                <a:lnTo>
                  <a:pt x="72989" y="1597693"/>
                </a:lnTo>
                <a:lnTo>
                  <a:pt x="90097" y="1639063"/>
                </a:lnTo>
                <a:lnTo>
                  <a:pt x="108953" y="1679786"/>
                </a:lnTo>
                <a:lnTo>
                  <a:pt x="129541" y="1719805"/>
                </a:lnTo>
                <a:lnTo>
                  <a:pt x="151848" y="1759063"/>
                </a:lnTo>
                <a:lnTo>
                  <a:pt x="175860" y="1797504"/>
                </a:lnTo>
                <a:lnTo>
                  <a:pt x="201561" y="1835070"/>
                </a:lnTo>
                <a:lnTo>
                  <a:pt x="228938" y="1871706"/>
                </a:lnTo>
                <a:lnTo>
                  <a:pt x="257976" y="1907354"/>
                </a:lnTo>
                <a:lnTo>
                  <a:pt x="288661" y="1941958"/>
                </a:lnTo>
                <a:lnTo>
                  <a:pt x="320979" y="1975460"/>
                </a:lnTo>
                <a:lnTo>
                  <a:pt x="354915" y="2007805"/>
                </a:lnTo>
                <a:lnTo>
                  <a:pt x="390456" y="2038936"/>
                </a:lnTo>
                <a:lnTo>
                  <a:pt x="427585" y="2068795"/>
                </a:lnTo>
                <a:lnTo>
                  <a:pt x="466291" y="2097326"/>
                </a:lnTo>
                <a:lnTo>
                  <a:pt x="506557" y="2124473"/>
                </a:lnTo>
                <a:lnTo>
                  <a:pt x="548370" y="2150178"/>
                </a:lnTo>
                <a:lnTo>
                  <a:pt x="594306" y="2175731"/>
                </a:lnTo>
                <a:lnTo>
                  <a:pt x="641381" y="2199188"/>
                </a:lnTo>
                <a:lnTo>
                  <a:pt x="689517" y="2220523"/>
                </a:lnTo>
                <a:lnTo>
                  <a:pt x="738635" y="2239712"/>
                </a:lnTo>
                <a:lnTo>
                  <a:pt x="788654" y="2256731"/>
                </a:lnTo>
                <a:lnTo>
                  <a:pt x="836366" y="2269536"/>
                </a:lnTo>
                <a:lnTo>
                  <a:pt x="884228" y="2280723"/>
                </a:lnTo>
                <a:lnTo>
                  <a:pt x="932203" y="2290304"/>
                </a:lnTo>
                <a:lnTo>
                  <a:pt x="980254" y="2298294"/>
                </a:lnTo>
                <a:lnTo>
                  <a:pt x="1028345" y="2304704"/>
                </a:lnTo>
                <a:lnTo>
                  <a:pt x="1076438" y="2309548"/>
                </a:lnTo>
                <a:lnTo>
                  <a:pt x="1124498" y="2312840"/>
                </a:lnTo>
                <a:lnTo>
                  <a:pt x="1172487" y="2314591"/>
                </a:lnTo>
                <a:lnTo>
                  <a:pt x="1220370" y="2314816"/>
                </a:lnTo>
                <a:lnTo>
                  <a:pt x="1268108" y="2313527"/>
                </a:lnTo>
                <a:lnTo>
                  <a:pt x="1315666" y="2310736"/>
                </a:lnTo>
                <a:lnTo>
                  <a:pt x="1363007" y="2306459"/>
                </a:lnTo>
                <a:lnTo>
                  <a:pt x="1410094" y="2300706"/>
                </a:lnTo>
                <a:lnTo>
                  <a:pt x="1456890" y="2293492"/>
                </a:lnTo>
                <a:lnTo>
                  <a:pt x="1503359" y="2284828"/>
                </a:lnTo>
                <a:lnTo>
                  <a:pt x="1549464" y="2274730"/>
                </a:lnTo>
                <a:lnTo>
                  <a:pt x="1595168" y="2263209"/>
                </a:lnTo>
                <a:lnTo>
                  <a:pt x="1640435" y="2250278"/>
                </a:lnTo>
                <a:lnTo>
                  <a:pt x="1685228" y="2235950"/>
                </a:lnTo>
                <a:lnTo>
                  <a:pt x="1729511" y="2220240"/>
                </a:lnTo>
                <a:lnTo>
                  <a:pt x="1773246" y="2203158"/>
                </a:lnTo>
                <a:lnTo>
                  <a:pt x="1816397" y="2184720"/>
                </a:lnTo>
                <a:lnTo>
                  <a:pt x="1858927" y="2164937"/>
                </a:lnTo>
                <a:lnTo>
                  <a:pt x="1900800" y="2143822"/>
                </a:lnTo>
                <a:lnTo>
                  <a:pt x="1941978" y="2121390"/>
                </a:lnTo>
                <a:lnTo>
                  <a:pt x="1982426" y="2097652"/>
                </a:lnTo>
                <a:lnTo>
                  <a:pt x="2022106" y="2072622"/>
                </a:lnTo>
                <a:lnTo>
                  <a:pt x="2060982" y="2046312"/>
                </a:lnTo>
                <a:lnTo>
                  <a:pt x="2099018" y="2018737"/>
                </a:lnTo>
                <a:lnTo>
                  <a:pt x="2136175" y="1989908"/>
                </a:lnTo>
                <a:lnTo>
                  <a:pt x="2172418" y="1959840"/>
                </a:lnTo>
                <a:lnTo>
                  <a:pt x="2207711" y="1928544"/>
                </a:lnTo>
                <a:lnTo>
                  <a:pt x="2242016" y="1896035"/>
                </a:lnTo>
                <a:lnTo>
                  <a:pt x="2275296" y="1862324"/>
                </a:lnTo>
                <a:lnTo>
                  <a:pt x="2307515" y="1827426"/>
                </a:lnTo>
                <a:lnTo>
                  <a:pt x="2338637" y="1791353"/>
                </a:lnTo>
                <a:lnTo>
                  <a:pt x="2368625" y="1754117"/>
                </a:lnTo>
                <a:lnTo>
                  <a:pt x="2397441" y="1715734"/>
                </a:lnTo>
                <a:lnTo>
                  <a:pt x="2425049" y="1676214"/>
                </a:lnTo>
                <a:lnTo>
                  <a:pt x="2449981" y="1634928"/>
                </a:lnTo>
                <a:lnTo>
                  <a:pt x="2472849" y="1593042"/>
                </a:lnTo>
                <a:lnTo>
                  <a:pt x="2493667" y="1550613"/>
                </a:lnTo>
                <a:lnTo>
                  <a:pt x="2512451" y="1507697"/>
                </a:lnTo>
                <a:lnTo>
                  <a:pt x="2529213" y="1464353"/>
                </a:lnTo>
                <a:lnTo>
                  <a:pt x="2543970" y="1420635"/>
                </a:lnTo>
                <a:lnTo>
                  <a:pt x="2556735" y="1376602"/>
                </a:lnTo>
                <a:lnTo>
                  <a:pt x="2567522" y="1332309"/>
                </a:lnTo>
                <a:lnTo>
                  <a:pt x="2576347" y="1287814"/>
                </a:lnTo>
                <a:lnTo>
                  <a:pt x="2583222" y="1243173"/>
                </a:lnTo>
                <a:lnTo>
                  <a:pt x="2588163" y="1198443"/>
                </a:lnTo>
                <a:lnTo>
                  <a:pt x="2591184" y="1153680"/>
                </a:lnTo>
                <a:lnTo>
                  <a:pt x="2592300" y="1108942"/>
                </a:lnTo>
                <a:lnTo>
                  <a:pt x="2591524" y="1064285"/>
                </a:lnTo>
                <a:lnTo>
                  <a:pt x="2588872" y="1019767"/>
                </a:lnTo>
                <a:lnTo>
                  <a:pt x="2584357" y="975442"/>
                </a:lnTo>
                <a:lnTo>
                  <a:pt x="2577994" y="931370"/>
                </a:lnTo>
                <a:lnTo>
                  <a:pt x="2569797" y="887605"/>
                </a:lnTo>
                <a:lnTo>
                  <a:pt x="2559780" y="844205"/>
                </a:lnTo>
                <a:lnTo>
                  <a:pt x="2547959" y="801227"/>
                </a:lnTo>
                <a:lnTo>
                  <a:pt x="2534347" y="758727"/>
                </a:lnTo>
                <a:lnTo>
                  <a:pt x="2518959" y="716763"/>
                </a:lnTo>
                <a:lnTo>
                  <a:pt x="2501809" y="675390"/>
                </a:lnTo>
                <a:lnTo>
                  <a:pt x="2482912" y="634666"/>
                </a:lnTo>
                <a:lnTo>
                  <a:pt x="2462281" y="594647"/>
                </a:lnTo>
                <a:lnTo>
                  <a:pt x="2439931" y="555390"/>
                </a:lnTo>
                <a:lnTo>
                  <a:pt x="2415878" y="516952"/>
                </a:lnTo>
                <a:lnTo>
                  <a:pt x="2390134" y="479390"/>
                </a:lnTo>
                <a:lnTo>
                  <a:pt x="2362714" y="442760"/>
                </a:lnTo>
                <a:lnTo>
                  <a:pt x="2333633" y="407119"/>
                </a:lnTo>
                <a:lnTo>
                  <a:pt x="2302906" y="372524"/>
                </a:lnTo>
                <a:lnTo>
                  <a:pt x="2270546" y="339031"/>
                </a:lnTo>
                <a:lnTo>
                  <a:pt x="2236567" y="306698"/>
                </a:lnTo>
                <a:lnTo>
                  <a:pt x="2200985" y="275580"/>
                </a:lnTo>
                <a:lnTo>
                  <a:pt x="2163814" y="245736"/>
                </a:lnTo>
                <a:lnTo>
                  <a:pt x="2125067" y="217221"/>
                </a:lnTo>
                <a:lnTo>
                  <a:pt x="2084760" y="190092"/>
                </a:lnTo>
                <a:lnTo>
                  <a:pt x="2042906" y="164406"/>
                </a:lnTo>
                <a:lnTo>
                  <a:pt x="1996804" y="138791"/>
                </a:lnTo>
                <a:lnTo>
                  <a:pt x="1949538" y="115297"/>
                </a:lnTo>
                <a:lnTo>
                  <a:pt x="1901193" y="93942"/>
                </a:lnTo>
                <a:lnTo>
                  <a:pt x="1851854" y="74746"/>
                </a:lnTo>
                <a:lnTo>
                  <a:pt x="1801606" y="57726"/>
                </a:lnTo>
                <a:lnTo>
                  <a:pt x="1753953" y="44969"/>
                </a:lnTo>
                <a:lnTo>
                  <a:pt x="1706152" y="33828"/>
                </a:lnTo>
                <a:lnTo>
                  <a:pt x="1658238" y="24290"/>
                </a:lnTo>
                <a:lnTo>
                  <a:pt x="1610248" y="16343"/>
                </a:lnTo>
                <a:lnTo>
                  <a:pt x="1562220" y="9972"/>
                </a:lnTo>
                <a:lnTo>
                  <a:pt x="1514190" y="5166"/>
                </a:lnTo>
                <a:lnTo>
                  <a:pt x="1466194" y="1910"/>
                </a:lnTo>
                <a:lnTo>
                  <a:pt x="1418269" y="192"/>
                </a:lnTo>
                <a:lnTo>
                  <a:pt x="1370451" y="0"/>
                </a:lnTo>
                <a:close/>
              </a:path>
            </a:pathLst>
          </a:custGeom>
          <a:solidFill>
            <a:srgbClr val="B0948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p:nvPr/>
        </p:nvSpPr>
        <p:spPr>
          <a:xfrm>
            <a:off x="6438391" y="3390138"/>
            <a:ext cx="1748155" cy="1315085"/>
          </a:xfrm>
          <a:prstGeom prst="rect">
            <a:avLst/>
          </a:prstGeom>
        </p:spPr>
        <p:txBody>
          <a:bodyPr vert="horz" wrap="square" lIns="0" tIns="12700" rIns="0" bIns="0" rtlCol="0">
            <a:spAutoFit/>
          </a:bodyPr>
          <a:lstStyle/>
          <a:p>
            <a:pPr marL="2540" marR="0" lvl="0" indent="0" algn="ctr" defTabSz="914400" eaLnBrk="1" fontAlgn="auto" latinLnBrk="0" hangingPunct="1">
              <a:lnSpc>
                <a:spcPct val="100000"/>
              </a:lnSpc>
              <a:spcBef>
                <a:spcPts val="100"/>
              </a:spcBef>
              <a:spcAft>
                <a:spcPts val="0"/>
              </a:spcAft>
              <a:buClrTx/>
              <a:buSzTx/>
              <a:buFontTx/>
              <a:buNone/>
              <a:tabLst/>
              <a:defRPr/>
            </a:pPr>
            <a:r>
              <a:rPr kumimoji="0" sz="3600" b="1" i="0" u="none" strike="noStrike" kern="0" cap="none" spc="-25" normalizeH="0" baseline="0" noProof="0">
                <a:ln>
                  <a:noFill/>
                </a:ln>
                <a:solidFill>
                  <a:srgbClr val="FFFFFF"/>
                </a:solidFill>
                <a:effectLst/>
                <a:uLnTx/>
                <a:uFillTx/>
                <a:latin typeface="Calibri"/>
                <a:cs typeface="Calibri"/>
              </a:rPr>
              <a:t>85</a:t>
            </a:r>
            <a:endParaRPr kumimoji="0" sz="3600" b="0" i="0" u="none" strike="noStrike" kern="0" cap="none" spc="0" normalizeH="0" baseline="0" noProof="0">
              <a:ln>
                <a:noFill/>
              </a:ln>
              <a:solidFill>
                <a:sysClr val="windowText" lastClr="000000"/>
              </a:solidFill>
              <a:effectLst/>
              <a:uLnTx/>
              <a:uFillTx/>
              <a:latin typeface="Calibri"/>
              <a:cs typeface="Calibri"/>
            </a:endParaRPr>
          </a:p>
          <a:p>
            <a:pPr marL="12065" marR="5080" lvl="0" indent="2540" algn="ctr" defTabSz="914400" eaLnBrk="1" fontAlgn="auto" latinLnBrk="0" hangingPunct="1">
              <a:lnSpc>
                <a:spcPct val="100000"/>
              </a:lnSpc>
              <a:spcBef>
                <a:spcPts val="70"/>
              </a:spcBef>
              <a:spcAft>
                <a:spcPts val="0"/>
              </a:spcAft>
              <a:buClrTx/>
              <a:buSzTx/>
              <a:buFontTx/>
              <a:buNone/>
              <a:tabLst/>
              <a:defRPr/>
            </a:pPr>
            <a:r>
              <a:rPr kumimoji="0" sz="2400" b="0" i="0" u="none" strike="noStrike" kern="0" cap="none" spc="0" normalizeH="0" baseline="0" noProof="0">
                <a:ln>
                  <a:noFill/>
                </a:ln>
                <a:solidFill>
                  <a:srgbClr val="FFFFFF"/>
                </a:solidFill>
                <a:effectLst/>
                <a:uLnTx/>
                <a:uFillTx/>
                <a:latin typeface="Calibri"/>
                <a:cs typeface="Calibri"/>
              </a:rPr>
              <a:t>towns</a:t>
            </a:r>
            <a:r>
              <a:rPr kumimoji="0" sz="2400" b="0" i="0" u="none" strike="noStrike" kern="0" cap="none" spc="-70" normalizeH="0" baseline="0" noProof="0">
                <a:ln>
                  <a:noFill/>
                </a:ln>
                <a:solidFill>
                  <a:srgbClr val="FFFFFF"/>
                </a:solidFill>
                <a:effectLst/>
                <a:uLnTx/>
                <a:uFillTx/>
                <a:latin typeface="Calibri"/>
                <a:cs typeface="Calibri"/>
              </a:rPr>
              <a:t> </a:t>
            </a:r>
            <a:r>
              <a:rPr kumimoji="0" sz="2400" b="0" i="0" u="none" strike="noStrike" kern="0" cap="none" spc="-25" normalizeH="0" baseline="0" noProof="0">
                <a:ln>
                  <a:noFill/>
                </a:ln>
                <a:solidFill>
                  <a:srgbClr val="FFFFFF"/>
                </a:solidFill>
                <a:effectLst/>
                <a:uLnTx/>
                <a:uFillTx/>
                <a:latin typeface="Calibri"/>
                <a:cs typeface="Calibri"/>
              </a:rPr>
              <a:t>and </a:t>
            </a:r>
            <a:r>
              <a:rPr kumimoji="0" sz="2400" b="0" i="0" u="none" strike="noStrike" kern="0" cap="none" spc="-10" normalizeH="0" baseline="0" noProof="0">
                <a:ln>
                  <a:noFill/>
                </a:ln>
                <a:solidFill>
                  <a:srgbClr val="FFFFFF"/>
                </a:solidFill>
                <a:effectLst/>
                <a:uLnTx/>
                <a:uFillTx/>
                <a:latin typeface="Calibri"/>
                <a:cs typeface="Calibri"/>
              </a:rPr>
              <a:t>municipalities</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
        <p:nvSpPr>
          <p:cNvPr id="7" name="object 7"/>
          <p:cNvSpPr/>
          <p:nvPr/>
        </p:nvSpPr>
        <p:spPr>
          <a:xfrm>
            <a:off x="7680976" y="4561425"/>
            <a:ext cx="2806065" cy="2296795"/>
          </a:xfrm>
          <a:custGeom>
            <a:avLst/>
            <a:gdLst/>
            <a:ahLst/>
            <a:cxnLst/>
            <a:rect l="l" t="t" r="r" b="b"/>
            <a:pathLst>
              <a:path w="2806065" h="2296795">
                <a:moveTo>
                  <a:pt x="1516539" y="0"/>
                </a:moveTo>
                <a:lnTo>
                  <a:pt x="1468524" y="296"/>
                </a:lnTo>
                <a:lnTo>
                  <a:pt x="1420653" y="1999"/>
                </a:lnTo>
                <a:lnTo>
                  <a:pt x="1372958" y="5098"/>
                </a:lnTo>
                <a:lnTo>
                  <a:pt x="1325471" y="9581"/>
                </a:lnTo>
                <a:lnTo>
                  <a:pt x="1278224" y="15438"/>
                </a:lnTo>
                <a:lnTo>
                  <a:pt x="1231248" y="22657"/>
                </a:lnTo>
                <a:lnTo>
                  <a:pt x="1184575" y="31226"/>
                </a:lnTo>
                <a:lnTo>
                  <a:pt x="1138236" y="41134"/>
                </a:lnTo>
                <a:lnTo>
                  <a:pt x="1092264" y="52370"/>
                </a:lnTo>
                <a:lnTo>
                  <a:pt x="1046691" y="64923"/>
                </a:lnTo>
                <a:lnTo>
                  <a:pt x="1001547" y="78782"/>
                </a:lnTo>
                <a:lnTo>
                  <a:pt x="956864" y="93934"/>
                </a:lnTo>
                <a:lnTo>
                  <a:pt x="912675" y="110369"/>
                </a:lnTo>
                <a:lnTo>
                  <a:pt x="869011" y="128076"/>
                </a:lnTo>
                <a:lnTo>
                  <a:pt x="825904" y="147042"/>
                </a:lnTo>
                <a:lnTo>
                  <a:pt x="783386" y="167258"/>
                </a:lnTo>
                <a:lnTo>
                  <a:pt x="741487" y="188711"/>
                </a:lnTo>
                <a:lnTo>
                  <a:pt x="700240" y="211390"/>
                </a:lnTo>
                <a:lnTo>
                  <a:pt x="659677" y="235285"/>
                </a:lnTo>
                <a:lnTo>
                  <a:pt x="619830" y="260382"/>
                </a:lnTo>
                <a:lnTo>
                  <a:pt x="580729" y="286673"/>
                </a:lnTo>
                <a:lnTo>
                  <a:pt x="542407" y="314144"/>
                </a:lnTo>
                <a:lnTo>
                  <a:pt x="504896" y="342785"/>
                </a:lnTo>
                <a:lnTo>
                  <a:pt x="468227" y="372584"/>
                </a:lnTo>
                <a:lnTo>
                  <a:pt x="432432" y="403530"/>
                </a:lnTo>
                <a:lnTo>
                  <a:pt x="397542" y="435612"/>
                </a:lnTo>
                <a:lnTo>
                  <a:pt x="363590" y="468819"/>
                </a:lnTo>
                <a:lnTo>
                  <a:pt x="330607" y="503139"/>
                </a:lnTo>
                <a:lnTo>
                  <a:pt x="298625" y="538561"/>
                </a:lnTo>
                <a:lnTo>
                  <a:pt x="267675" y="575073"/>
                </a:lnTo>
                <a:lnTo>
                  <a:pt x="237790" y="612665"/>
                </a:lnTo>
                <a:lnTo>
                  <a:pt x="209001" y="651324"/>
                </a:lnTo>
                <a:lnTo>
                  <a:pt x="181339" y="691041"/>
                </a:lnTo>
                <a:lnTo>
                  <a:pt x="156245" y="732409"/>
                </a:lnTo>
                <a:lnTo>
                  <a:pt x="133068" y="774339"/>
                </a:lnTo>
                <a:lnTo>
                  <a:pt x="111795" y="816782"/>
                </a:lnTo>
                <a:lnTo>
                  <a:pt x="92415" y="859690"/>
                </a:lnTo>
                <a:lnTo>
                  <a:pt x="74915" y="903013"/>
                </a:lnTo>
                <a:lnTo>
                  <a:pt x="59284" y="946702"/>
                </a:lnTo>
                <a:lnTo>
                  <a:pt x="45507" y="990710"/>
                </a:lnTo>
                <a:lnTo>
                  <a:pt x="33574" y="1034986"/>
                </a:lnTo>
                <a:lnTo>
                  <a:pt x="23472" y="1079482"/>
                </a:lnTo>
                <a:lnTo>
                  <a:pt x="15189" y="1124149"/>
                </a:lnTo>
                <a:lnTo>
                  <a:pt x="8713" y="1168939"/>
                </a:lnTo>
                <a:lnTo>
                  <a:pt x="4030" y="1213802"/>
                </a:lnTo>
                <a:lnTo>
                  <a:pt x="1130" y="1258689"/>
                </a:lnTo>
                <a:lnTo>
                  <a:pt x="0" y="1303552"/>
                </a:lnTo>
                <a:lnTo>
                  <a:pt x="626" y="1348342"/>
                </a:lnTo>
                <a:lnTo>
                  <a:pt x="2998" y="1393010"/>
                </a:lnTo>
                <a:lnTo>
                  <a:pt x="7103" y="1437507"/>
                </a:lnTo>
                <a:lnTo>
                  <a:pt x="12929" y="1481784"/>
                </a:lnTo>
                <a:lnTo>
                  <a:pt x="20463" y="1525793"/>
                </a:lnTo>
                <a:lnTo>
                  <a:pt x="29693" y="1569484"/>
                </a:lnTo>
                <a:lnTo>
                  <a:pt x="40606" y="1612808"/>
                </a:lnTo>
                <a:lnTo>
                  <a:pt x="53192" y="1655718"/>
                </a:lnTo>
                <a:lnTo>
                  <a:pt x="67436" y="1698163"/>
                </a:lnTo>
                <a:lnTo>
                  <a:pt x="83328" y="1740096"/>
                </a:lnTo>
                <a:lnTo>
                  <a:pt x="100854" y="1781466"/>
                </a:lnTo>
                <a:lnTo>
                  <a:pt x="120003" y="1822226"/>
                </a:lnTo>
                <a:lnTo>
                  <a:pt x="140761" y="1862327"/>
                </a:lnTo>
                <a:lnTo>
                  <a:pt x="163118" y="1901719"/>
                </a:lnTo>
                <a:lnTo>
                  <a:pt x="187061" y="1940354"/>
                </a:lnTo>
                <a:lnTo>
                  <a:pt x="212576" y="1978183"/>
                </a:lnTo>
                <a:lnTo>
                  <a:pt x="239653" y="2015156"/>
                </a:lnTo>
                <a:lnTo>
                  <a:pt x="268279" y="2051226"/>
                </a:lnTo>
                <a:lnTo>
                  <a:pt x="298441" y="2086344"/>
                </a:lnTo>
                <a:lnTo>
                  <a:pt x="330127" y="2120459"/>
                </a:lnTo>
                <a:lnTo>
                  <a:pt x="363326" y="2153525"/>
                </a:lnTo>
                <a:lnTo>
                  <a:pt x="398024" y="2185491"/>
                </a:lnTo>
                <a:lnTo>
                  <a:pt x="434210" y="2216309"/>
                </a:lnTo>
                <a:lnTo>
                  <a:pt x="471870" y="2245930"/>
                </a:lnTo>
                <a:lnTo>
                  <a:pt x="510994" y="2274305"/>
                </a:lnTo>
                <a:lnTo>
                  <a:pt x="544357" y="2296572"/>
                </a:lnTo>
                <a:lnTo>
                  <a:pt x="2100629" y="2296572"/>
                </a:lnTo>
                <a:lnTo>
                  <a:pt x="2145667" y="2270244"/>
                </a:lnTo>
                <a:lnTo>
                  <a:pt x="2185573" y="2245133"/>
                </a:lnTo>
                <a:lnTo>
                  <a:pt x="2224732" y="2218828"/>
                </a:lnTo>
                <a:lnTo>
                  <a:pt x="2263110" y="2191339"/>
                </a:lnTo>
                <a:lnTo>
                  <a:pt x="2300676" y="2162678"/>
                </a:lnTo>
                <a:lnTo>
                  <a:pt x="2337399" y="2132856"/>
                </a:lnTo>
                <a:lnTo>
                  <a:pt x="2373246" y="2101885"/>
                </a:lnTo>
                <a:lnTo>
                  <a:pt x="2408186" y="2069774"/>
                </a:lnTo>
                <a:lnTo>
                  <a:pt x="2442187" y="2036537"/>
                </a:lnTo>
                <a:lnTo>
                  <a:pt x="2475217" y="2002184"/>
                </a:lnTo>
                <a:lnTo>
                  <a:pt x="2507244" y="1966726"/>
                </a:lnTo>
                <a:lnTo>
                  <a:pt x="2538237" y="1930175"/>
                </a:lnTo>
                <a:lnTo>
                  <a:pt x="2568164" y="1892543"/>
                </a:lnTo>
                <a:lnTo>
                  <a:pt x="2596993" y="1853839"/>
                </a:lnTo>
                <a:lnTo>
                  <a:pt x="2624692" y="1814076"/>
                </a:lnTo>
                <a:lnTo>
                  <a:pt x="2649767" y="1772689"/>
                </a:lnTo>
                <a:lnTo>
                  <a:pt x="2672922" y="1730740"/>
                </a:lnTo>
                <a:lnTo>
                  <a:pt x="2694172" y="1688279"/>
                </a:lnTo>
                <a:lnTo>
                  <a:pt x="2713528" y="1645354"/>
                </a:lnTo>
                <a:lnTo>
                  <a:pt x="2731001" y="1602014"/>
                </a:lnTo>
                <a:lnTo>
                  <a:pt x="2746606" y="1558309"/>
                </a:lnTo>
                <a:lnTo>
                  <a:pt x="2760354" y="1514286"/>
                </a:lnTo>
                <a:lnTo>
                  <a:pt x="2772256" y="1469996"/>
                </a:lnTo>
                <a:lnTo>
                  <a:pt x="2782327" y="1425486"/>
                </a:lnTo>
                <a:lnTo>
                  <a:pt x="2790578" y="1380806"/>
                </a:lnTo>
                <a:lnTo>
                  <a:pt x="2797021" y="1336004"/>
                </a:lnTo>
                <a:lnTo>
                  <a:pt x="2801669" y="1291129"/>
                </a:lnTo>
                <a:lnTo>
                  <a:pt x="2804534" y="1246231"/>
                </a:lnTo>
                <a:lnTo>
                  <a:pt x="2805629" y="1201358"/>
                </a:lnTo>
                <a:lnTo>
                  <a:pt x="2804965" y="1156559"/>
                </a:lnTo>
                <a:lnTo>
                  <a:pt x="2802556" y="1111882"/>
                </a:lnTo>
                <a:lnTo>
                  <a:pt x="2798413" y="1067377"/>
                </a:lnTo>
                <a:lnTo>
                  <a:pt x="2792549" y="1023093"/>
                </a:lnTo>
                <a:lnTo>
                  <a:pt x="2784976" y="979078"/>
                </a:lnTo>
                <a:lnTo>
                  <a:pt x="2775707" y="935382"/>
                </a:lnTo>
                <a:lnTo>
                  <a:pt x="2764754" y="892053"/>
                </a:lnTo>
                <a:lnTo>
                  <a:pt x="2752129" y="849139"/>
                </a:lnTo>
                <a:lnTo>
                  <a:pt x="2737845" y="806691"/>
                </a:lnTo>
                <a:lnTo>
                  <a:pt x="2721913" y="764757"/>
                </a:lnTo>
                <a:lnTo>
                  <a:pt x="2704347" y="723385"/>
                </a:lnTo>
                <a:lnTo>
                  <a:pt x="2685159" y="682624"/>
                </a:lnTo>
                <a:lnTo>
                  <a:pt x="2664361" y="642524"/>
                </a:lnTo>
                <a:lnTo>
                  <a:pt x="2641965" y="603134"/>
                </a:lnTo>
                <a:lnTo>
                  <a:pt x="2617983" y="564501"/>
                </a:lnTo>
                <a:lnTo>
                  <a:pt x="2592429" y="526675"/>
                </a:lnTo>
                <a:lnTo>
                  <a:pt x="2565315" y="489706"/>
                </a:lnTo>
                <a:lnTo>
                  <a:pt x="2536652" y="453641"/>
                </a:lnTo>
                <a:lnTo>
                  <a:pt x="2506453" y="418530"/>
                </a:lnTo>
                <a:lnTo>
                  <a:pt x="2474731" y="384421"/>
                </a:lnTo>
                <a:lnTo>
                  <a:pt x="2441497" y="351363"/>
                </a:lnTo>
                <a:lnTo>
                  <a:pt x="2406765" y="319406"/>
                </a:lnTo>
                <a:lnTo>
                  <a:pt x="2370546" y="288598"/>
                </a:lnTo>
                <a:lnTo>
                  <a:pt x="2332853" y="258988"/>
                </a:lnTo>
                <a:lnTo>
                  <a:pt x="2293698" y="230624"/>
                </a:lnTo>
                <a:lnTo>
                  <a:pt x="2253094" y="203557"/>
                </a:lnTo>
                <a:lnTo>
                  <a:pt x="2211053" y="177834"/>
                </a:lnTo>
                <a:lnTo>
                  <a:pt x="2169566" y="154607"/>
                </a:lnTo>
                <a:lnTo>
                  <a:pt x="2127186" y="132951"/>
                </a:lnTo>
                <a:lnTo>
                  <a:pt x="2083974" y="112889"/>
                </a:lnTo>
                <a:lnTo>
                  <a:pt x="2039989" y="94446"/>
                </a:lnTo>
                <a:lnTo>
                  <a:pt x="1995291" y="77648"/>
                </a:lnTo>
                <a:lnTo>
                  <a:pt x="1949941" y="62518"/>
                </a:lnTo>
                <a:lnTo>
                  <a:pt x="1902053" y="49641"/>
                </a:lnTo>
                <a:lnTo>
                  <a:pt x="1854025" y="38274"/>
                </a:lnTo>
                <a:lnTo>
                  <a:pt x="1805887" y="28404"/>
                </a:lnTo>
                <a:lnTo>
                  <a:pt x="1757671" y="20020"/>
                </a:lnTo>
                <a:lnTo>
                  <a:pt x="1709410" y="13112"/>
                </a:lnTo>
                <a:lnTo>
                  <a:pt x="1661134" y="7666"/>
                </a:lnTo>
                <a:lnTo>
                  <a:pt x="1612876" y="3674"/>
                </a:lnTo>
                <a:lnTo>
                  <a:pt x="1564667" y="1122"/>
                </a:lnTo>
                <a:lnTo>
                  <a:pt x="1516539" y="0"/>
                </a:lnTo>
                <a:close/>
              </a:path>
            </a:pathLst>
          </a:custGeom>
          <a:solidFill>
            <a:srgbClr val="86BA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8070850" y="5142991"/>
            <a:ext cx="2028189" cy="1306195"/>
          </a:xfrm>
          <a:prstGeom prst="rect">
            <a:avLst/>
          </a:prstGeom>
        </p:spPr>
        <p:txBody>
          <a:bodyPr vert="horz" wrap="square" lIns="0" tIns="12700" rIns="0" bIns="0" rtlCol="0">
            <a:spAutoFit/>
          </a:bodyPr>
          <a:lstStyle/>
          <a:p>
            <a:pPr marL="300355" marR="0" lvl="0" indent="0" defTabSz="914400" eaLnBrk="1" fontAlgn="auto" latinLnBrk="0" hangingPunct="1">
              <a:lnSpc>
                <a:spcPts val="2845"/>
              </a:lnSpc>
              <a:spcBef>
                <a:spcPts val="100"/>
              </a:spcBef>
              <a:spcAft>
                <a:spcPts val="0"/>
              </a:spcAft>
              <a:buClrTx/>
              <a:buSzTx/>
              <a:buFontTx/>
              <a:buNone/>
              <a:tabLst/>
              <a:defRPr/>
            </a:pPr>
            <a:r>
              <a:rPr kumimoji="0" sz="2400" b="0" i="0" u="none" strike="noStrike" kern="0" cap="none" spc="0" normalizeH="0" baseline="0" noProof="0">
                <a:ln>
                  <a:noFill/>
                </a:ln>
                <a:solidFill>
                  <a:srgbClr val="FFFFFF"/>
                </a:solidFill>
                <a:effectLst/>
                <a:uLnTx/>
                <a:uFillTx/>
                <a:latin typeface="Calibri"/>
                <a:cs typeface="Calibri"/>
              </a:rPr>
              <a:t>we</a:t>
            </a:r>
            <a:r>
              <a:rPr kumimoji="0" sz="2400" b="0" i="0" u="none" strike="noStrike" kern="0" cap="none" spc="-25" normalizeH="0" baseline="0" noProof="0">
                <a:ln>
                  <a:noFill/>
                </a:ln>
                <a:solidFill>
                  <a:srgbClr val="FFFFFF"/>
                </a:solidFill>
                <a:effectLst/>
                <a:uLnTx/>
                <a:uFillTx/>
                <a:latin typeface="Calibri"/>
                <a:cs typeface="Calibri"/>
              </a:rPr>
              <a:t> </a:t>
            </a:r>
            <a:r>
              <a:rPr kumimoji="0" sz="2400" b="0" i="0" u="none" strike="noStrike" kern="0" cap="none" spc="-10" normalizeH="0" baseline="0" noProof="0">
                <a:ln>
                  <a:noFill/>
                </a:ln>
                <a:solidFill>
                  <a:srgbClr val="FFFFFF"/>
                </a:solidFill>
                <a:effectLst/>
                <a:uLnTx/>
                <a:uFillTx/>
                <a:latin typeface="Calibri"/>
                <a:cs typeface="Calibri"/>
              </a:rPr>
              <a:t>manage</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ts val="4285"/>
              </a:lnSpc>
              <a:spcBef>
                <a:spcPts val="0"/>
              </a:spcBef>
              <a:spcAft>
                <a:spcPts val="0"/>
              </a:spcAft>
              <a:buClrTx/>
              <a:buSzTx/>
              <a:buFontTx/>
              <a:buNone/>
              <a:tabLst/>
              <a:defRPr/>
            </a:pPr>
            <a:r>
              <a:rPr kumimoji="0" sz="3600" b="1" i="0" u="none" strike="noStrike" kern="0" cap="none" spc="0" normalizeH="0" baseline="0" noProof="0">
                <a:ln>
                  <a:noFill/>
                </a:ln>
                <a:solidFill>
                  <a:srgbClr val="FFFFFF"/>
                </a:solidFill>
                <a:effectLst/>
                <a:uLnTx/>
                <a:uFillTx/>
                <a:latin typeface="Calibri"/>
                <a:cs typeface="Calibri"/>
              </a:rPr>
              <a:t>7.5 </a:t>
            </a:r>
            <a:r>
              <a:rPr kumimoji="0" sz="3600" b="1" i="0" u="none" strike="noStrike" kern="0" cap="none" spc="-10" normalizeH="0" baseline="0" noProof="0">
                <a:ln>
                  <a:noFill/>
                </a:ln>
                <a:solidFill>
                  <a:srgbClr val="FFFFFF"/>
                </a:solidFill>
                <a:effectLst/>
                <a:uLnTx/>
                <a:uFillTx/>
                <a:latin typeface="Calibri"/>
                <a:cs typeface="Calibri"/>
              </a:rPr>
              <a:t>million</a:t>
            </a:r>
            <a:endParaRPr kumimoji="0" sz="3600" b="0" i="0" u="none" strike="noStrike" kern="0" cap="none" spc="0" normalizeH="0" baseline="0" noProof="0">
              <a:ln>
                <a:noFill/>
              </a:ln>
              <a:solidFill>
                <a:sysClr val="windowText" lastClr="000000"/>
              </a:solidFill>
              <a:effectLst/>
              <a:uLnTx/>
              <a:uFillTx/>
              <a:latin typeface="Calibri"/>
              <a:cs typeface="Calibri"/>
            </a:endParaRPr>
          </a:p>
          <a:p>
            <a:pPr marL="263525" marR="0" lvl="0" indent="0" defTabSz="914400" eaLnBrk="1" fontAlgn="auto" latinLnBrk="0" hangingPunct="1">
              <a:lnSpc>
                <a:spcPct val="100000"/>
              </a:lnSpc>
              <a:spcBef>
                <a:spcPts val="70"/>
              </a:spcBef>
              <a:spcAft>
                <a:spcPts val="0"/>
              </a:spcAft>
              <a:buClrTx/>
              <a:buSzTx/>
              <a:buFontTx/>
              <a:buNone/>
              <a:tabLst/>
              <a:defRPr/>
            </a:pPr>
            <a:r>
              <a:rPr kumimoji="0" sz="2400" b="0" i="0" u="none" strike="noStrike" kern="0" cap="none" spc="-10" normalizeH="0" baseline="0" noProof="0">
                <a:ln>
                  <a:noFill/>
                </a:ln>
                <a:solidFill>
                  <a:srgbClr val="FFFFFF"/>
                </a:solidFill>
                <a:effectLst/>
                <a:uLnTx/>
                <a:uFillTx/>
                <a:latin typeface="Calibri"/>
                <a:cs typeface="Calibri"/>
              </a:rPr>
              <a:t>connections</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
        <p:nvSpPr>
          <p:cNvPr id="9" name="object 9"/>
          <p:cNvSpPr/>
          <p:nvPr/>
        </p:nvSpPr>
        <p:spPr>
          <a:xfrm>
            <a:off x="9505197" y="2359204"/>
            <a:ext cx="2687320" cy="2478405"/>
          </a:xfrm>
          <a:custGeom>
            <a:avLst/>
            <a:gdLst/>
            <a:ahLst/>
            <a:cxnLst/>
            <a:rect l="l" t="t" r="r" b="b"/>
            <a:pathLst>
              <a:path w="2687320" h="2478404">
                <a:moveTo>
                  <a:pt x="1499248" y="0"/>
                </a:moveTo>
                <a:lnTo>
                  <a:pt x="1451778" y="296"/>
                </a:lnTo>
                <a:lnTo>
                  <a:pt x="1404451" y="1984"/>
                </a:lnTo>
                <a:lnTo>
                  <a:pt x="1357298" y="5052"/>
                </a:lnTo>
                <a:lnTo>
                  <a:pt x="1310351" y="9490"/>
                </a:lnTo>
                <a:lnTo>
                  <a:pt x="1263640" y="15285"/>
                </a:lnTo>
                <a:lnTo>
                  <a:pt x="1217198" y="22428"/>
                </a:lnTo>
                <a:lnTo>
                  <a:pt x="1171055" y="30906"/>
                </a:lnTo>
                <a:lnTo>
                  <a:pt x="1125243" y="40709"/>
                </a:lnTo>
                <a:lnTo>
                  <a:pt x="1079794" y="51825"/>
                </a:lnTo>
                <a:lnTo>
                  <a:pt x="1034738" y="64244"/>
                </a:lnTo>
                <a:lnTo>
                  <a:pt x="990108" y="77953"/>
                </a:lnTo>
                <a:lnTo>
                  <a:pt x="945934" y="92942"/>
                </a:lnTo>
                <a:lnTo>
                  <a:pt x="902248" y="109200"/>
                </a:lnTo>
                <a:lnTo>
                  <a:pt x="859081" y="126716"/>
                </a:lnTo>
                <a:lnTo>
                  <a:pt x="816465" y="145478"/>
                </a:lnTo>
                <a:lnTo>
                  <a:pt x="774431" y="165475"/>
                </a:lnTo>
                <a:lnTo>
                  <a:pt x="733010" y="186696"/>
                </a:lnTo>
                <a:lnTo>
                  <a:pt x="692235" y="209130"/>
                </a:lnTo>
                <a:lnTo>
                  <a:pt x="652135" y="232766"/>
                </a:lnTo>
                <a:lnTo>
                  <a:pt x="612743" y="257592"/>
                </a:lnTo>
                <a:lnTo>
                  <a:pt x="574090" y="283598"/>
                </a:lnTo>
                <a:lnTo>
                  <a:pt x="536207" y="310771"/>
                </a:lnTo>
                <a:lnTo>
                  <a:pt x="499126" y="339102"/>
                </a:lnTo>
                <a:lnTo>
                  <a:pt x="462878" y="368579"/>
                </a:lnTo>
                <a:lnTo>
                  <a:pt x="427495" y="399190"/>
                </a:lnTo>
                <a:lnTo>
                  <a:pt x="393007" y="430925"/>
                </a:lnTo>
                <a:lnTo>
                  <a:pt x="359447" y="463772"/>
                </a:lnTo>
                <a:lnTo>
                  <a:pt x="326845" y="497720"/>
                </a:lnTo>
                <a:lnTo>
                  <a:pt x="295234" y="532758"/>
                </a:lnTo>
                <a:lnTo>
                  <a:pt x="264643" y="568875"/>
                </a:lnTo>
                <a:lnTo>
                  <a:pt x="235106" y="606060"/>
                </a:lnTo>
                <a:lnTo>
                  <a:pt x="206652" y="644301"/>
                </a:lnTo>
                <a:lnTo>
                  <a:pt x="179314" y="683588"/>
                </a:lnTo>
                <a:lnTo>
                  <a:pt x="154498" y="724500"/>
                </a:lnTo>
                <a:lnTo>
                  <a:pt x="131577" y="765968"/>
                </a:lnTo>
                <a:lnTo>
                  <a:pt x="110541" y="807944"/>
                </a:lnTo>
                <a:lnTo>
                  <a:pt x="91377" y="850379"/>
                </a:lnTo>
                <a:lnTo>
                  <a:pt x="74072" y="893226"/>
                </a:lnTo>
                <a:lnTo>
                  <a:pt x="58615" y="936434"/>
                </a:lnTo>
                <a:lnTo>
                  <a:pt x="44992" y="979957"/>
                </a:lnTo>
                <a:lnTo>
                  <a:pt x="33193" y="1023746"/>
                </a:lnTo>
                <a:lnTo>
                  <a:pt x="23205" y="1067753"/>
                </a:lnTo>
                <a:lnTo>
                  <a:pt x="15015" y="1111929"/>
                </a:lnTo>
                <a:lnTo>
                  <a:pt x="8612" y="1156226"/>
                </a:lnTo>
                <a:lnTo>
                  <a:pt x="3983" y="1200596"/>
                </a:lnTo>
                <a:lnTo>
                  <a:pt x="1116" y="1244989"/>
                </a:lnTo>
                <a:lnTo>
                  <a:pt x="0" y="1289359"/>
                </a:lnTo>
                <a:lnTo>
                  <a:pt x="620" y="1333657"/>
                </a:lnTo>
                <a:lnTo>
                  <a:pt x="2966" y="1377834"/>
                </a:lnTo>
                <a:lnTo>
                  <a:pt x="7026" y="1421842"/>
                </a:lnTo>
                <a:lnTo>
                  <a:pt x="12786" y="1465633"/>
                </a:lnTo>
                <a:lnTo>
                  <a:pt x="20236" y="1509158"/>
                </a:lnTo>
                <a:lnTo>
                  <a:pt x="29362" y="1552369"/>
                </a:lnTo>
                <a:lnTo>
                  <a:pt x="40152" y="1595218"/>
                </a:lnTo>
                <a:lnTo>
                  <a:pt x="52595" y="1637656"/>
                </a:lnTo>
                <a:lnTo>
                  <a:pt x="66678" y="1679636"/>
                </a:lnTo>
                <a:lnTo>
                  <a:pt x="82389" y="1721108"/>
                </a:lnTo>
                <a:lnTo>
                  <a:pt x="99716" y="1762024"/>
                </a:lnTo>
                <a:lnTo>
                  <a:pt x="118646" y="1802337"/>
                </a:lnTo>
                <a:lnTo>
                  <a:pt x="139168" y="1841997"/>
                </a:lnTo>
                <a:lnTo>
                  <a:pt x="161268" y="1880957"/>
                </a:lnTo>
                <a:lnTo>
                  <a:pt x="184936" y="1919168"/>
                </a:lnTo>
                <a:lnTo>
                  <a:pt x="210158" y="1956581"/>
                </a:lnTo>
                <a:lnTo>
                  <a:pt x="236923" y="1993150"/>
                </a:lnTo>
                <a:lnTo>
                  <a:pt x="265219" y="2028824"/>
                </a:lnTo>
                <a:lnTo>
                  <a:pt x="295032" y="2063556"/>
                </a:lnTo>
                <a:lnTo>
                  <a:pt x="326351" y="2097298"/>
                </a:lnTo>
                <a:lnTo>
                  <a:pt x="359165" y="2130000"/>
                </a:lnTo>
                <a:lnTo>
                  <a:pt x="393459" y="2161616"/>
                </a:lnTo>
                <a:lnTo>
                  <a:pt x="429224" y="2192096"/>
                </a:lnTo>
                <a:lnTo>
                  <a:pt x="466445" y="2221392"/>
                </a:lnTo>
                <a:lnTo>
                  <a:pt x="505111" y="2249456"/>
                </a:lnTo>
                <a:lnTo>
                  <a:pt x="545210" y="2276240"/>
                </a:lnTo>
                <a:lnTo>
                  <a:pt x="586730" y="2301695"/>
                </a:lnTo>
                <a:lnTo>
                  <a:pt x="627616" y="2324615"/>
                </a:lnTo>
                <a:lnTo>
                  <a:pt x="669346" y="2345989"/>
                </a:lnTo>
                <a:lnTo>
                  <a:pt x="711873" y="2365798"/>
                </a:lnTo>
                <a:lnTo>
                  <a:pt x="755151" y="2384019"/>
                </a:lnTo>
                <a:lnTo>
                  <a:pt x="799135" y="2400631"/>
                </a:lnTo>
                <a:lnTo>
                  <a:pt x="843778" y="2415614"/>
                </a:lnTo>
                <a:lnTo>
                  <a:pt x="891184" y="2428406"/>
                </a:lnTo>
                <a:lnTo>
                  <a:pt x="938730" y="2439704"/>
                </a:lnTo>
                <a:lnTo>
                  <a:pt x="986385" y="2449518"/>
                </a:lnTo>
                <a:lnTo>
                  <a:pt x="1034117" y="2457861"/>
                </a:lnTo>
                <a:lnTo>
                  <a:pt x="1081895" y="2464741"/>
                </a:lnTo>
                <a:lnTo>
                  <a:pt x="1129688" y="2470172"/>
                </a:lnTo>
                <a:lnTo>
                  <a:pt x="1177463" y="2474164"/>
                </a:lnTo>
                <a:lnTo>
                  <a:pt x="1225190" y="2476728"/>
                </a:lnTo>
                <a:lnTo>
                  <a:pt x="1272837" y="2477876"/>
                </a:lnTo>
                <a:lnTo>
                  <a:pt x="1320372" y="2477619"/>
                </a:lnTo>
                <a:lnTo>
                  <a:pt x="1367765" y="2475967"/>
                </a:lnTo>
                <a:lnTo>
                  <a:pt x="1414984" y="2472932"/>
                </a:lnTo>
                <a:lnTo>
                  <a:pt x="1461997" y="2468526"/>
                </a:lnTo>
                <a:lnTo>
                  <a:pt x="1508774" y="2462759"/>
                </a:lnTo>
                <a:lnTo>
                  <a:pt x="1555281" y="2455642"/>
                </a:lnTo>
                <a:lnTo>
                  <a:pt x="1601489" y="2447187"/>
                </a:lnTo>
                <a:lnTo>
                  <a:pt x="1647366" y="2437405"/>
                </a:lnTo>
                <a:lnTo>
                  <a:pt x="1692880" y="2426307"/>
                </a:lnTo>
                <a:lnTo>
                  <a:pt x="1738000" y="2413904"/>
                </a:lnTo>
                <a:lnTo>
                  <a:pt x="1782695" y="2400208"/>
                </a:lnTo>
                <a:lnTo>
                  <a:pt x="1826933" y="2385229"/>
                </a:lnTo>
                <a:lnTo>
                  <a:pt x="1870682" y="2368979"/>
                </a:lnTo>
                <a:lnTo>
                  <a:pt x="1913911" y="2351468"/>
                </a:lnTo>
                <a:lnTo>
                  <a:pt x="1956590" y="2332709"/>
                </a:lnTo>
                <a:lnTo>
                  <a:pt x="1998685" y="2312712"/>
                </a:lnTo>
                <a:lnTo>
                  <a:pt x="2040167" y="2291488"/>
                </a:lnTo>
                <a:lnTo>
                  <a:pt x="2081003" y="2269049"/>
                </a:lnTo>
                <a:lnTo>
                  <a:pt x="2121163" y="2245405"/>
                </a:lnTo>
                <a:lnTo>
                  <a:pt x="2160614" y="2220569"/>
                </a:lnTo>
                <a:lnTo>
                  <a:pt x="2199325" y="2194550"/>
                </a:lnTo>
                <a:lnTo>
                  <a:pt x="2237266" y="2167361"/>
                </a:lnTo>
                <a:lnTo>
                  <a:pt x="2274403" y="2139012"/>
                </a:lnTo>
                <a:lnTo>
                  <a:pt x="2310707" y="2109515"/>
                </a:lnTo>
                <a:lnTo>
                  <a:pt x="2346145" y="2078880"/>
                </a:lnTo>
                <a:lnTo>
                  <a:pt x="2380687" y="2047120"/>
                </a:lnTo>
                <a:lnTo>
                  <a:pt x="2414300" y="2014244"/>
                </a:lnTo>
                <a:lnTo>
                  <a:pt x="2446954" y="1980265"/>
                </a:lnTo>
                <a:lnTo>
                  <a:pt x="2478616" y="1945193"/>
                </a:lnTo>
                <a:lnTo>
                  <a:pt x="2509256" y="1909039"/>
                </a:lnTo>
                <a:lnTo>
                  <a:pt x="2538842" y="1871816"/>
                </a:lnTo>
                <a:lnTo>
                  <a:pt x="2567343" y="1833533"/>
                </a:lnTo>
                <a:lnTo>
                  <a:pt x="2594727" y="1794203"/>
                </a:lnTo>
                <a:lnTo>
                  <a:pt x="2619524" y="1753272"/>
                </a:lnTo>
                <a:lnTo>
                  <a:pt x="2642424" y="1711786"/>
                </a:lnTo>
                <a:lnTo>
                  <a:pt x="2663438" y="1669792"/>
                </a:lnTo>
                <a:lnTo>
                  <a:pt x="2682580" y="1627340"/>
                </a:lnTo>
                <a:lnTo>
                  <a:pt x="2686802" y="1616867"/>
                </a:lnTo>
                <a:lnTo>
                  <a:pt x="2686802" y="746725"/>
                </a:lnTo>
                <a:lnTo>
                  <a:pt x="2654581" y="675188"/>
                </a:lnTo>
                <a:lnTo>
                  <a:pt x="2634021" y="635529"/>
                </a:lnTo>
                <a:lnTo>
                  <a:pt x="2611881" y="596572"/>
                </a:lnTo>
                <a:lnTo>
                  <a:pt x="2588174" y="558364"/>
                </a:lnTo>
                <a:lnTo>
                  <a:pt x="2562912" y="520955"/>
                </a:lnTo>
                <a:lnTo>
                  <a:pt x="2536108" y="484392"/>
                </a:lnTo>
                <a:lnTo>
                  <a:pt x="2507773" y="448725"/>
                </a:lnTo>
                <a:lnTo>
                  <a:pt x="2477920" y="414000"/>
                </a:lnTo>
                <a:lnTo>
                  <a:pt x="2446561" y="380268"/>
                </a:lnTo>
                <a:lnTo>
                  <a:pt x="2413709" y="347575"/>
                </a:lnTo>
                <a:lnTo>
                  <a:pt x="2379375" y="315971"/>
                </a:lnTo>
                <a:lnTo>
                  <a:pt x="2343572" y="285504"/>
                </a:lnTo>
                <a:lnTo>
                  <a:pt x="2306312" y="256221"/>
                </a:lnTo>
                <a:lnTo>
                  <a:pt x="2267608" y="228173"/>
                </a:lnTo>
                <a:lnTo>
                  <a:pt x="2227471" y="201406"/>
                </a:lnTo>
                <a:lnTo>
                  <a:pt x="2185914" y="175969"/>
                </a:lnTo>
                <a:lnTo>
                  <a:pt x="2144881" y="152995"/>
                </a:lnTo>
                <a:lnTo>
                  <a:pt x="2102974" y="131580"/>
                </a:lnTo>
                <a:lnTo>
                  <a:pt x="2060248" y="111738"/>
                </a:lnTo>
                <a:lnTo>
                  <a:pt x="2016759" y="93484"/>
                </a:lnTo>
                <a:lnTo>
                  <a:pt x="1972566" y="76832"/>
                </a:lnTo>
                <a:lnTo>
                  <a:pt x="1927723" y="61796"/>
                </a:lnTo>
                <a:lnTo>
                  <a:pt x="1880381" y="49065"/>
                </a:lnTo>
                <a:lnTo>
                  <a:pt x="1832898" y="37827"/>
                </a:lnTo>
                <a:lnTo>
                  <a:pt x="1785308" y="28070"/>
                </a:lnTo>
                <a:lnTo>
                  <a:pt x="1737641" y="19782"/>
                </a:lnTo>
                <a:lnTo>
                  <a:pt x="1689928" y="12953"/>
                </a:lnTo>
                <a:lnTo>
                  <a:pt x="1642201" y="7571"/>
                </a:lnTo>
                <a:lnTo>
                  <a:pt x="1594491" y="3626"/>
                </a:lnTo>
                <a:lnTo>
                  <a:pt x="1546830" y="1106"/>
                </a:lnTo>
                <a:lnTo>
                  <a:pt x="1499248" y="0"/>
                </a:lnTo>
                <a:close/>
              </a:path>
            </a:pathLst>
          </a:custGeom>
          <a:solidFill>
            <a:srgbClr val="F59C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txBox="1"/>
          <p:nvPr/>
        </p:nvSpPr>
        <p:spPr>
          <a:xfrm>
            <a:off x="3948810" y="1691766"/>
            <a:ext cx="7757159" cy="1732914"/>
          </a:xfrm>
          <a:prstGeom prst="rect">
            <a:avLst/>
          </a:prstGeom>
        </p:spPr>
        <p:txBody>
          <a:bodyPr vert="horz" wrap="square" lIns="0" tIns="12700" rIns="0" bIns="0" rtlCol="0">
            <a:spAutoFit/>
          </a:bodyPr>
          <a:lstStyle/>
          <a:p>
            <a:pPr marL="12700" marR="173355" lvl="0" indent="0" defTabSz="914400" eaLnBrk="1" fontAlgn="auto" latinLnBrk="0" hangingPunct="1">
              <a:lnSpc>
                <a:spcPct val="100000"/>
              </a:lnSpc>
              <a:spcBef>
                <a:spcPts val="100"/>
              </a:spcBef>
              <a:spcAft>
                <a:spcPts val="0"/>
              </a:spcAft>
              <a:buClrTx/>
              <a:buSzTx/>
              <a:buFontTx/>
              <a:buNone/>
              <a:tabLst/>
              <a:defRPr/>
            </a:pPr>
            <a:r>
              <a:rPr kumimoji="0" sz="2400" b="0" i="0" u="none" strike="noStrike" kern="0" cap="none" spc="0" normalizeH="0" baseline="0" noProof="0">
                <a:ln>
                  <a:noFill/>
                </a:ln>
                <a:solidFill>
                  <a:srgbClr val="B3D235"/>
                </a:solidFill>
                <a:effectLst/>
                <a:uLnTx/>
                <a:uFillTx/>
                <a:latin typeface="Calibri"/>
                <a:cs typeface="Calibri"/>
              </a:rPr>
              <a:t>We</a:t>
            </a:r>
            <a:r>
              <a:rPr kumimoji="0" sz="2400" b="0" i="0" u="none" strike="noStrike" kern="0" cap="none" spc="-35" normalizeH="0" baseline="0" noProof="0">
                <a:ln>
                  <a:noFill/>
                </a:ln>
                <a:solidFill>
                  <a:srgbClr val="B3D235"/>
                </a:solidFill>
                <a:effectLst/>
                <a:uLnTx/>
                <a:uFillTx/>
                <a:latin typeface="Calibri"/>
                <a:cs typeface="Calibri"/>
              </a:rPr>
              <a:t> </a:t>
            </a:r>
            <a:r>
              <a:rPr kumimoji="0" sz="2400" b="0" i="0" u="none" strike="noStrike" kern="0" cap="none" spc="0" normalizeH="0" baseline="0" noProof="0">
                <a:ln>
                  <a:noFill/>
                </a:ln>
                <a:solidFill>
                  <a:srgbClr val="B3D235"/>
                </a:solidFill>
                <a:effectLst/>
                <a:uLnTx/>
                <a:uFillTx/>
                <a:latin typeface="Calibri"/>
                <a:cs typeface="Calibri"/>
              </a:rPr>
              <a:t>build</a:t>
            </a:r>
            <a:r>
              <a:rPr kumimoji="0" sz="2400" b="0" i="0" u="none" strike="noStrike" kern="0" cap="none" spc="-25" normalizeH="0" baseline="0" noProof="0">
                <a:ln>
                  <a:noFill/>
                </a:ln>
                <a:solidFill>
                  <a:srgbClr val="B3D235"/>
                </a:solidFill>
                <a:effectLst/>
                <a:uLnTx/>
                <a:uFillTx/>
                <a:latin typeface="Calibri"/>
                <a:cs typeface="Calibri"/>
              </a:rPr>
              <a:t> </a:t>
            </a:r>
            <a:r>
              <a:rPr kumimoji="0" sz="2400" b="0" i="0" u="none" strike="noStrike" kern="0" cap="none" spc="0" normalizeH="0" baseline="0" noProof="0">
                <a:ln>
                  <a:noFill/>
                </a:ln>
                <a:solidFill>
                  <a:srgbClr val="B3D235"/>
                </a:solidFill>
                <a:effectLst/>
                <a:uLnTx/>
                <a:uFillTx/>
                <a:latin typeface="Calibri"/>
                <a:cs typeface="Calibri"/>
              </a:rPr>
              <a:t>and</a:t>
            </a:r>
            <a:r>
              <a:rPr kumimoji="0" sz="2400" b="0" i="0" u="none" strike="noStrike" kern="0" cap="none" spc="-25" normalizeH="0" baseline="0" noProof="0">
                <a:ln>
                  <a:noFill/>
                </a:ln>
                <a:solidFill>
                  <a:srgbClr val="B3D235"/>
                </a:solidFill>
                <a:effectLst/>
                <a:uLnTx/>
                <a:uFillTx/>
                <a:latin typeface="Calibri"/>
                <a:cs typeface="Calibri"/>
              </a:rPr>
              <a:t> </a:t>
            </a:r>
            <a:r>
              <a:rPr kumimoji="0" sz="2400" b="0" i="0" u="none" strike="noStrike" kern="0" cap="none" spc="0" normalizeH="0" baseline="0" noProof="0">
                <a:ln>
                  <a:noFill/>
                </a:ln>
                <a:solidFill>
                  <a:srgbClr val="B3D235"/>
                </a:solidFill>
                <a:effectLst/>
                <a:uLnTx/>
                <a:uFillTx/>
                <a:latin typeface="Calibri"/>
                <a:cs typeface="Calibri"/>
              </a:rPr>
              <a:t>manage</a:t>
            </a:r>
            <a:r>
              <a:rPr kumimoji="0" sz="2400" b="0" i="0" u="none" strike="noStrike" kern="0" cap="none" spc="-35" normalizeH="0" baseline="0" noProof="0">
                <a:ln>
                  <a:noFill/>
                </a:ln>
                <a:solidFill>
                  <a:srgbClr val="B3D235"/>
                </a:solidFill>
                <a:effectLst/>
                <a:uLnTx/>
                <a:uFillTx/>
                <a:latin typeface="Calibri"/>
                <a:cs typeface="Calibri"/>
              </a:rPr>
              <a:t> </a:t>
            </a:r>
            <a:r>
              <a:rPr kumimoji="0" sz="2400" b="0" i="0" u="none" strike="noStrike" kern="0" cap="none" spc="0" normalizeH="0" baseline="0" noProof="0">
                <a:ln>
                  <a:noFill/>
                </a:ln>
                <a:solidFill>
                  <a:srgbClr val="B3D235"/>
                </a:solidFill>
                <a:effectLst/>
                <a:uLnTx/>
                <a:uFillTx/>
                <a:latin typeface="Calibri"/>
                <a:cs typeface="Calibri"/>
              </a:rPr>
              <a:t>the</a:t>
            </a:r>
            <a:r>
              <a:rPr kumimoji="0" sz="2400" b="0" i="0" u="none" strike="noStrike" kern="0" cap="none" spc="-20" normalizeH="0" baseline="0" noProof="0">
                <a:ln>
                  <a:noFill/>
                </a:ln>
                <a:solidFill>
                  <a:srgbClr val="B3D235"/>
                </a:solidFill>
                <a:effectLst/>
                <a:uLnTx/>
                <a:uFillTx/>
                <a:latin typeface="Calibri"/>
                <a:cs typeface="Calibri"/>
              </a:rPr>
              <a:t> </a:t>
            </a:r>
            <a:r>
              <a:rPr kumimoji="0" sz="2400" b="0" i="0" u="none" strike="noStrike" kern="0" cap="none" spc="0" normalizeH="0" baseline="0" noProof="0">
                <a:ln>
                  <a:noFill/>
                </a:ln>
                <a:solidFill>
                  <a:srgbClr val="B3D235"/>
                </a:solidFill>
                <a:effectLst/>
                <a:uLnTx/>
                <a:uFillTx/>
                <a:latin typeface="Calibri"/>
                <a:cs typeface="Calibri"/>
              </a:rPr>
              <a:t>public</a:t>
            </a:r>
            <a:r>
              <a:rPr kumimoji="0" sz="2400" b="0" i="0" u="none" strike="noStrike" kern="0" cap="none" spc="-20" normalizeH="0" baseline="0" noProof="0">
                <a:ln>
                  <a:noFill/>
                </a:ln>
                <a:solidFill>
                  <a:srgbClr val="B3D235"/>
                </a:solidFill>
                <a:effectLst/>
                <a:uLnTx/>
                <a:uFillTx/>
                <a:latin typeface="Calibri"/>
                <a:cs typeface="Calibri"/>
              </a:rPr>
              <a:t> </a:t>
            </a:r>
            <a:r>
              <a:rPr kumimoji="0" sz="2400" b="0" i="0" u="none" strike="noStrike" kern="0" cap="none" spc="0" normalizeH="0" baseline="0" noProof="0">
                <a:ln>
                  <a:noFill/>
                </a:ln>
                <a:solidFill>
                  <a:srgbClr val="B1D234"/>
                </a:solidFill>
                <a:effectLst/>
                <a:uLnTx/>
                <a:uFillTx/>
                <a:latin typeface="Calibri"/>
                <a:cs typeface="Calibri"/>
              </a:rPr>
              <a:t>utility</a:t>
            </a:r>
            <a:r>
              <a:rPr kumimoji="0" sz="2400" b="0" i="0" u="none" strike="noStrike" kern="0" cap="none" spc="-45" normalizeH="0" baseline="0" noProof="0">
                <a:ln>
                  <a:noFill/>
                </a:ln>
                <a:solidFill>
                  <a:srgbClr val="B1D234"/>
                </a:solidFill>
                <a:effectLst/>
                <a:uLnTx/>
                <a:uFillTx/>
                <a:latin typeface="Calibri"/>
                <a:cs typeface="Calibri"/>
              </a:rPr>
              <a:t> </a:t>
            </a:r>
            <a:r>
              <a:rPr kumimoji="0" sz="2400" b="0" i="0" u="none" strike="noStrike" kern="0" cap="none" spc="0" normalizeH="0" baseline="0" noProof="0">
                <a:ln>
                  <a:noFill/>
                </a:ln>
                <a:solidFill>
                  <a:srgbClr val="B1D234"/>
                </a:solidFill>
                <a:effectLst/>
                <a:uLnTx/>
                <a:uFillTx/>
                <a:latin typeface="Calibri"/>
                <a:cs typeface="Calibri"/>
              </a:rPr>
              <a:t>lines</a:t>
            </a:r>
            <a:r>
              <a:rPr kumimoji="0" sz="2400" b="0" i="0" u="none" strike="noStrike" kern="0" cap="none" spc="-30" normalizeH="0" baseline="0" noProof="0">
                <a:ln>
                  <a:noFill/>
                </a:ln>
                <a:solidFill>
                  <a:srgbClr val="B1D234"/>
                </a:solidFill>
                <a:effectLst/>
                <a:uLnTx/>
                <a:uFillTx/>
                <a:latin typeface="Calibri"/>
                <a:cs typeface="Calibri"/>
              </a:rPr>
              <a:t> </a:t>
            </a:r>
            <a:r>
              <a:rPr kumimoji="0" sz="2400" b="0" i="0" u="none" strike="noStrike" kern="0" cap="none" spc="0" normalizeH="0" baseline="0" noProof="0">
                <a:ln>
                  <a:noFill/>
                </a:ln>
                <a:solidFill>
                  <a:srgbClr val="B1D234"/>
                </a:solidFill>
                <a:effectLst/>
                <a:uLnTx/>
                <a:uFillTx/>
                <a:latin typeface="Calibri"/>
                <a:cs typeface="Calibri"/>
              </a:rPr>
              <a:t>in</a:t>
            </a:r>
            <a:r>
              <a:rPr kumimoji="0" sz="2400" b="0" i="0" u="none" strike="noStrike" kern="0" cap="none" spc="-25" normalizeH="0" baseline="0" noProof="0">
                <a:ln>
                  <a:noFill/>
                </a:ln>
                <a:solidFill>
                  <a:srgbClr val="B1D234"/>
                </a:solidFill>
                <a:effectLst/>
                <a:uLnTx/>
                <a:uFillTx/>
                <a:latin typeface="Calibri"/>
                <a:cs typeface="Calibri"/>
              </a:rPr>
              <a:t> </a:t>
            </a:r>
            <a:r>
              <a:rPr kumimoji="0" sz="2400" b="0" i="0" u="none" strike="noStrike" kern="0" cap="none" spc="0" normalizeH="0" baseline="0" noProof="0">
                <a:ln>
                  <a:noFill/>
                </a:ln>
                <a:solidFill>
                  <a:srgbClr val="B1D234"/>
                </a:solidFill>
                <a:effectLst/>
                <a:uLnTx/>
                <a:uFillTx/>
                <a:latin typeface="Calibri"/>
                <a:cs typeface="Calibri"/>
              </a:rPr>
              <a:t>the</a:t>
            </a:r>
            <a:r>
              <a:rPr kumimoji="0" sz="2400" b="0" i="0" u="none" strike="noStrike" kern="0" cap="none" spc="-20" normalizeH="0" baseline="0" noProof="0">
                <a:ln>
                  <a:noFill/>
                </a:ln>
                <a:solidFill>
                  <a:srgbClr val="B1D234"/>
                </a:solidFill>
                <a:effectLst/>
                <a:uLnTx/>
                <a:uFillTx/>
                <a:latin typeface="Calibri"/>
                <a:cs typeface="Calibri"/>
              </a:rPr>
              <a:t> </a:t>
            </a:r>
            <a:r>
              <a:rPr kumimoji="0" sz="2400" b="0" i="0" u="none" strike="noStrike" kern="0" cap="none" spc="0" normalizeH="0" baseline="0" noProof="0">
                <a:ln>
                  <a:noFill/>
                </a:ln>
                <a:solidFill>
                  <a:srgbClr val="B1D234"/>
                </a:solidFill>
                <a:effectLst/>
                <a:uLnTx/>
                <a:uFillTx/>
                <a:latin typeface="Calibri"/>
                <a:cs typeface="Calibri"/>
              </a:rPr>
              <a:t>street</a:t>
            </a:r>
            <a:r>
              <a:rPr kumimoji="0" sz="2400" b="0" i="0" u="none" strike="noStrike" kern="0" cap="none" spc="-40" normalizeH="0" baseline="0" noProof="0">
                <a:ln>
                  <a:noFill/>
                </a:ln>
                <a:solidFill>
                  <a:srgbClr val="B1D234"/>
                </a:solidFill>
                <a:effectLst/>
                <a:uLnTx/>
                <a:uFillTx/>
                <a:latin typeface="Calibri"/>
                <a:cs typeface="Calibri"/>
              </a:rPr>
              <a:t> </a:t>
            </a:r>
            <a:r>
              <a:rPr kumimoji="0" sz="2400" b="0" i="0" u="none" strike="noStrike" kern="0" cap="none" spc="-20" normalizeH="0" baseline="0" noProof="0">
                <a:ln>
                  <a:noFill/>
                </a:ln>
                <a:solidFill>
                  <a:srgbClr val="B1D234"/>
                </a:solidFill>
                <a:effectLst/>
                <a:uLnTx/>
                <a:uFillTx/>
                <a:latin typeface="Calibri"/>
                <a:cs typeface="Calibri"/>
              </a:rPr>
              <a:t>that </a:t>
            </a:r>
            <a:r>
              <a:rPr kumimoji="0" sz="2400" b="0" i="0" u="none" strike="noStrike" kern="0" cap="none" spc="0" normalizeH="0" baseline="0" noProof="0">
                <a:ln>
                  <a:noFill/>
                </a:ln>
                <a:solidFill>
                  <a:srgbClr val="B1D234"/>
                </a:solidFill>
                <a:effectLst/>
                <a:uLnTx/>
                <a:uFillTx/>
                <a:latin typeface="Calibri"/>
                <a:cs typeface="Calibri"/>
              </a:rPr>
              <a:t>bring</a:t>
            </a:r>
            <a:r>
              <a:rPr kumimoji="0" sz="2400" b="0" i="0" u="none" strike="noStrike" kern="0" cap="none" spc="-50"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B1D234"/>
                </a:solidFill>
                <a:effectLst/>
                <a:uLnTx/>
                <a:uFillTx/>
                <a:latin typeface="Calibri"/>
                <a:cs typeface="Calibri"/>
              </a:rPr>
              <a:t>electricity</a:t>
            </a:r>
            <a:r>
              <a:rPr kumimoji="0" sz="2400" b="0" i="0" u="none" strike="noStrike" kern="0" cap="none" spc="0" normalizeH="0" baseline="0" noProof="0">
                <a:ln>
                  <a:noFill/>
                </a:ln>
                <a:solidFill>
                  <a:srgbClr val="B1D234"/>
                </a:solidFill>
                <a:effectLst/>
                <a:uLnTx/>
                <a:uFillTx/>
                <a:latin typeface="Calibri"/>
                <a:cs typeface="Calibri"/>
              </a:rPr>
              <a:t>,</a:t>
            </a:r>
            <a:r>
              <a:rPr kumimoji="0" sz="2400" b="0" i="0" u="none" strike="noStrike" kern="0" cap="none" spc="-60"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B1D234"/>
                </a:solidFill>
                <a:effectLst/>
                <a:uLnTx/>
                <a:uFillTx/>
                <a:latin typeface="Calibri"/>
                <a:cs typeface="Calibri"/>
              </a:rPr>
              <a:t>natural</a:t>
            </a:r>
            <a:r>
              <a:rPr kumimoji="0" sz="2400" b="1" i="0" u="none" strike="noStrike" kern="0" cap="none" spc="-40"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B1D234"/>
                </a:solidFill>
                <a:effectLst/>
                <a:uLnTx/>
                <a:uFillTx/>
                <a:latin typeface="Calibri"/>
                <a:cs typeface="Calibri"/>
              </a:rPr>
              <a:t>gas</a:t>
            </a:r>
            <a:r>
              <a:rPr kumimoji="0" sz="2400" b="0" i="0" u="none" strike="noStrike" kern="0" cap="none" spc="0" normalizeH="0" baseline="0" noProof="0">
                <a:ln>
                  <a:noFill/>
                </a:ln>
                <a:solidFill>
                  <a:srgbClr val="B1D234"/>
                </a:solidFill>
                <a:effectLst/>
                <a:uLnTx/>
                <a:uFillTx/>
                <a:latin typeface="Calibri"/>
                <a:cs typeface="Calibri"/>
              </a:rPr>
              <a:t>,</a:t>
            </a:r>
            <a:r>
              <a:rPr kumimoji="0" sz="2400" b="0" i="0" u="none" strike="noStrike" kern="0" cap="none" spc="-60"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B1D234"/>
                </a:solidFill>
                <a:effectLst/>
                <a:uLnTx/>
                <a:uFillTx/>
                <a:latin typeface="Calibri"/>
                <a:cs typeface="Calibri"/>
              </a:rPr>
              <a:t>sewerage</a:t>
            </a:r>
            <a:r>
              <a:rPr kumimoji="0" sz="2400" b="1" i="0" u="none" strike="noStrike" kern="0" cap="none" spc="-40" normalizeH="0" baseline="0" noProof="0">
                <a:ln>
                  <a:noFill/>
                </a:ln>
                <a:solidFill>
                  <a:srgbClr val="B1D234"/>
                </a:solidFill>
                <a:effectLst/>
                <a:uLnTx/>
                <a:uFillTx/>
                <a:latin typeface="Calibri"/>
                <a:cs typeface="Calibri"/>
              </a:rPr>
              <a:t> </a:t>
            </a:r>
            <a:r>
              <a:rPr kumimoji="0" sz="2400" b="0" i="0" u="none" strike="noStrike" kern="0" cap="none" spc="0" normalizeH="0" baseline="0" noProof="0">
                <a:ln>
                  <a:noFill/>
                </a:ln>
                <a:solidFill>
                  <a:srgbClr val="B1D234"/>
                </a:solidFill>
                <a:effectLst/>
                <a:uLnTx/>
                <a:uFillTx/>
                <a:latin typeface="Calibri"/>
                <a:cs typeface="Calibri"/>
              </a:rPr>
              <a:t>and</a:t>
            </a:r>
            <a:r>
              <a:rPr kumimoji="0" sz="2400" b="0" i="0" u="none" strike="noStrike" kern="0" cap="none" spc="-45" normalizeH="0" baseline="0" noProof="0">
                <a:ln>
                  <a:noFill/>
                </a:ln>
                <a:solidFill>
                  <a:srgbClr val="B1D234"/>
                </a:solidFill>
                <a:effectLst/>
                <a:uLnTx/>
                <a:uFillTx/>
                <a:latin typeface="Calibri"/>
                <a:cs typeface="Calibri"/>
              </a:rPr>
              <a:t> </a:t>
            </a:r>
            <a:r>
              <a:rPr kumimoji="0" sz="2400" b="1" i="0" u="none" strike="noStrike" kern="0" cap="none" spc="-20" normalizeH="0" baseline="0" noProof="0">
                <a:ln>
                  <a:noFill/>
                </a:ln>
                <a:solidFill>
                  <a:srgbClr val="B1D234"/>
                </a:solidFill>
                <a:effectLst/>
                <a:uLnTx/>
                <a:uFillTx/>
                <a:latin typeface="Calibri"/>
                <a:cs typeface="Calibri"/>
              </a:rPr>
              <a:t>heat</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ts val="2700"/>
              </a:lnSpc>
              <a:spcBef>
                <a:spcPts val="0"/>
              </a:spcBef>
              <a:spcAft>
                <a:spcPts val="0"/>
              </a:spcAft>
              <a:buClrTx/>
              <a:buSzTx/>
              <a:buFontTx/>
              <a:buNone/>
              <a:tabLst/>
              <a:defRPr/>
            </a:pPr>
            <a:r>
              <a:rPr kumimoji="0" sz="2400" b="0" i="0" u="none" strike="noStrike" kern="0" cap="none" spc="0" normalizeH="0" baseline="0" noProof="0">
                <a:ln>
                  <a:noFill/>
                </a:ln>
                <a:solidFill>
                  <a:srgbClr val="B1D234"/>
                </a:solidFill>
                <a:effectLst/>
                <a:uLnTx/>
                <a:uFillTx/>
                <a:latin typeface="Calibri"/>
                <a:cs typeface="Calibri"/>
              </a:rPr>
              <a:t>to</a:t>
            </a:r>
            <a:r>
              <a:rPr kumimoji="0" sz="2400" b="0" i="0" u="none" strike="noStrike" kern="0" cap="none" spc="-25" normalizeH="0" baseline="0" noProof="0">
                <a:ln>
                  <a:noFill/>
                </a:ln>
                <a:solidFill>
                  <a:srgbClr val="B1D234"/>
                </a:solidFill>
                <a:effectLst/>
                <a:uLnTx/>
                <a:uFillTx/>
                <a:latin typeface="Calibri"/>
                <a:cs typeface="Calibri"/>
              </a:rPr>
              <a:t> </a:t>
            </a:r>
            <a:r>
              <a:rPr kumimoji="0" sz="2400" b="0" i="0" u="none" strike="noStrike" kern="0" cap="none" spc="0" normalizeH="0" baseline="0" noProof="0">
                <a:ln>
                  <a:noFill/>
                </a:ln>
                <a:solidFill>
                  <a:srgbClr val="B1D234"/>
                </a:solidFill>
                <a:effectLst/>
                <a:uLnTx/>
                <a:uFillTx/>
                <a:latin typeface="Calibri"/>
                <a:cs typeface="Calibri"/>
              </a:rPr>
              <a:t>our</a:t>
            </a:r>
            <a:r>
              <a:rPr kumimoji="0" sz="2400" b="0" i="0" u="none" strike="noStrike" kern="0" cap="none" spc="-10" normalizeH="0" baseline="0" noProof="0">
                <a:ln>
                  <a:noFill/>
                </a:ln>
                <a:solidFill>
                  <a:srgbClr val="B1D234"/>
                </a:solidFill>
                <a:effectLst/>
                <a:uLnTx/>
                <a:uFillTx/>
                <a:latin typeface="Calibri"/>
                <a:cs typeface="Calibri"/>
              </a:rPr>
              <a:t> customers</a:t>
            </a:r>
            <a:r>
              <a:rPr kumimoji="0" sz="2400" b="0" i="0" u="none" strike="noStrike" kern="0" cap="none" spc="-10" normalizeH="0" baseline="0" noProof="0">
                <a:ln>
                  <a:noFill/>
                </a:ln>
                <a:solidFill>
                  <a:srgbClr val="B3D235"/>
                </a:solidFill>
                <a:effectLst/>
                <a:uLnTx/>
                <a:uFillTx/>
                <a:latin typeface="Calibri"/>
                <a:cs typeface="Calibri"/>
              </a:rPr>
              <a:t>.</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6146165" marR="0" lvl="0" indent="0" defTabSz="914400" eaLnBrk="1" fontAlgn="auto" latinLnBrk="0" hangingPunct="1">
              <a:lnSpc>
                <a:spcPts val="2400"/>
              </a:lnSpc>
              <a:spcBef>
                <a:spcPts val="0"/>
              </a:spcBef>
              <a:spcAft>
                <a:spcPts val="0"/>
              </a:spcAft>
              <a:buClrTx/>
              <a:buSzTx/>
              <a:buFontTx/>
              <a:buNone/>
              <a:tabLst/>
              <a:defRPr/>
            </a:pPr>
            <a:r>
              <a:rPr kumimoji="0" sz="2400" b="0" i="0" u="none" strike="noStrike" kern="0" cap="none" spc="0" normalizeH="0" baseline="0" noProof="0">
                <a:ln>
                  <a:noFill/>
                </a:ln>
                <a:solidFill>
                  <a:srgbClr val="FFFFFF"/>
                </a:solidFill>
                <a:effectLst/>
                <a:uLnTx/>
                <a:uFillTx/>
                <a:latin typeface="Calibri"/>
                <a:cs typeface="Calibri"/>
              </a:rPr>
              <a:t>heating</a:t>
            </a:r>
            <a:r>
              <a:rPr kumimoji="0" sz="2400" b="0" i="0" u="none" strike="noStrike" kern="0" cap="none" spc="-45" normalizeH="0" baseline="0" noProof="0">
                <a:ln>
                  <a:noFill/>
                </a:ln>
                <a:solidFill>
                  <a:srgbClr val="FFFFFF"/>
                </a:solidFill>
                <a:effectLst/>
                <a:uLnTx/>
                <a:uFillTx/>
                <a:latin typeface="Calibri"/>
                <a:cs typeface="Calibri"/>
              </a:rPr>
              <a:t> </a:t>
            </a:r>
            <a:r>
              <a:rPr kumimoji="0" sz="2400" b="0" i="0" u="none" strike="noStrike" kern="0" cap="none" spc="-10" normalizeH="0" baseline="0" noProof="0">
                <a:ln>
                  <a:noFill/>
                </a:ln>
                <a:solidFill>
                  <a:srgbClr val="FFFFFF"/>
                </a:solidFill>
                <a:effectLst/>
                <a:uLnTx/>
                <a:uFillTx/>
                <a:latin typeface="Calibri"/>
                <a:cs typeface="Calibri"/>
              </a:rPr>
              <a:t>grids</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776220" marR="0" lvl="0" indent="0" defTabSz="914400" eaLnBrk="1" fontAlgn="auto" latinLnBrk="0" hangingPunct="1">
              <a:lnSpc>
                <a:spcPts val="2580"/>
              </a:lnSpc>
              <a:spcBef>
                <a:spcPts val="0"/>
              </a:spcBef>
              <a:spcAft>
                <a:spcPts val="0"/>
              </a:spcAft>
              <a:buClrTx/>
              <a:buSzTx/>
              <a:buFontTx/>
              <a:buNone/>
              <a:tabLst/>
              <a:defRPr/>
            </a:pPr>
            <a:r>
              <a:rPr kumimoji="0" sz="2400" b="0" i="0" u="none" strike="noStrike" kern="0" cap="none" spc="-10" normalizeH="0" baseline="0" noProof="0">
                <a:ln>
                  <a:noFill/>
                </a:ln>
                <a:solidFill>
                  <a:srgbClr val="FFFFFF"/>
                </a:solidFill>
                <a:effectLst/>
                <a:uLnTx/>
                <a:uFillTx/>
                <a:latin typeface="Calibri"/>
                <a:cs typeface="Calibri"/>
              </a:rPr>
              <a:t>sewerage</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
        <p:nvSpPr>
          <p:cNvPr id="11" name="object 11"/>
          <p:cNvSpPr txBox="1"/>
          <p:nvPr/>
        </p:nvSpPr>
        <p:spPr>
          <a:xfrm>
            <a:off x="10018268" y="3099942"/>
            <a:ext cx="1748155" cy="1315085"/>
          </a:xfrm>
          <a:prstGeom prst="rect">
            <a:avLst/>
          </a:prstGeom>
        </p:spPr>
        <p:txBody>
          <a:bodyPr vert="horz" wrap="square" lIns="0" tIns="12700" rIns="0" bIns="0" rtlCol="0">
            <a:spAutoFit/>
          </a:bodyPr>
          <a:lstStyle/>
          <a:p>
            <a:pPr marL="2540" marR="0" lvl="0" indent="0" algn="ctr" defTabSz="914400" eaLnBrk="1" fontAlgn="auto" latinLnBrk="0" hangingPunct="1">
              <a:lnSpc>
                <a:spcPct val="100000"/>
              </a:lnSpc>
              <a:spcBef>
                <a:spcPts val="100"/>
              </a:spcBef>
              <a:spcAft>
                <a:spcPts val="0"/>
              </a:spcAft>
              <a:buClrTx/>
              <a:buSzTx/>
              <a:buFontTx/>
              <a:buNone/>
              <a:tabLst/>
              <a:defRPr/>
            </a:pPr>
            <a:r>
              <a:rPr kumimoji="0" sz="3600" b="1" i="0" u="none" strike="noStrike" kern="0" cap="none" spc="-25" normalizeH="0" baseline="0" noProof="0">
                <a:ln>
                  <a:noFill/>
                </a:ln>
                <a:solidFill>
                  <a:srgbClr val="FFFFFF"/>
                </a:solidFill>
                <a:effectLst/>
                <a:uLnTx/>
                <a:uFillTx/>
                <a:latin typeface="Calibri"/>
                <a:cs typeface="Calibri"/>
              </a:rPr>
              <a:t>15</a:t>
            </a:r>
            <a:endParaRPr kumimoji="0" sz="3600" b="0" i="0" u="none" strike="noStrike" kern="0" cap="none" spc="0" normalizeH="0" baseline="0" noProof="0">
              <a:ln>
                <a:noFill/>
              </a:ln>
              <a:solidFill>
                <a:sysClr val="windowText" lastClr="000000"/>
              </a:solidFill>
              <a:effectLst/>
              <a:uLnTx/>
              <a:uFillTx/>
              <a:latin typeface="Calibri"/>
              <a:cs typeface="Calibri"/>
            </a:endParaRPr>
          </a:p>
          <a:p>
            <a:pPr marL="12700" marR="5080" lvl="0" indent="2540" algn="ctr" defTabSz="914400" eaLnBrk="1" fontAlgn="auto" latinLnBrk="0" hangingPunct="1">
              <a:lnSpc>
                <a:spcPct val="100000"/>
              </a:lnSpc>
              <a:spcBef>
                <a:spcPts val="70"/>
              </a:spcBef>
              <a:spcAft>
                <a:spcPts val="0"/>
              </a:spcAft>
              <a:buClrTx/>
              <a:buSzTx/>
              <a:buFontTx/>
              <a:buNone/>
              <a:tabLst/>
              <a:defRPr/>
            </a:pPr>
            <a:r>
              <a:rPr kumimoji="0" sz="2400" b="0" i="0" u="none" strike="noStrike" kern="0" cap="none" spc="0" normalizeH="0" baseline="0" noProof="0">
                <a:ln>
                  <a:noFill/>
                </a:ln>
                <a:solidFill>
                  <a:srgbClr val="FFFFFF"/>
                </a:solidFill>
                <a:effectLst/>
                <a:uLnTx/>
                <a:uFillTx/>
                <a:latin typeface="Calibri"/>
                <a:cs typeface="Calibri"/>
              </a:rPr>
              <a:t>towns</a:t>
            </a:r>
            <a:r>
              <a:rPr kumimoji="0" sz="2400" b="0" i="0" u="none" strike="noStrike" kern="0" cap="none" spc="-70" normalizeH="0" baseline="0" noProof="0">
                <a:ln>
                  <a:noFill/>
                </a:ln>
                <a:solidFill>
                  <a:srgbClr val="FFFFFF"/>
                </a:solidFill>
                <a:effectLst/>
                <a:uLnTx/>
                <a:uFillTx/>
                <a:latin typeface="Calibri"/>
                <a:cs typeface="Calibri"/>
              </a:rPr>
              <a:t> </a:t>
            </a:r>
            <a:r>
              <a:rPr kumimoji="0" sz="2400" b="0" i="0" u="none" strike="noStrike" kern="0" cap="none" spc="-25" normalizeH="0" baseline="0" noProof="0">
                <a:ln>
                  <a:noFill/>
                </a:ln>
                <a:solidFill>
                  <a:srgbClr val="FFFFFF"/>
                </a:solidFill>
                <a:effectLst/>
                <a:uLnTx/>
                <a:uFillTx/>
                <a:latin typeface="Calibri"/>
                <a:cs typeface="Calibri"/>
              </a:rPr>
              <a:t>and </a:t>
            </a:r>
            <a:r>
              <a:rPr kumimoji="0" sz="2400" b="0" i="0" u="none" strike="noStrike" kern="0" cap="none" spc="-10" normalizeH="0" baseline="0" noProof="0">
                <a:ln>
                  <a:noFill/>
                </a:ln>
                <a:solidFill>
                  <a:srgbClr val="FFFFFF"/>
                </a:solidFill>
                <a:effectLst/>
                <a:uLnTx/>
                <a:uFillTx/>
                <a:latin typeface="Calibri"/>
                <a:cs typeface="Calibri"/>
              </a:rPr>
              <a:t>municipalities</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pic>
        <p:nvPicPr>
          <p:cNvPr id="12" name="object 12"/>
          <p:cNvPicPr/>
          <p:nvPr/>
        </p:nvPicPr>
        <p:blipFill>
          <a:blip r:embed="rId2" cstate="print"/>
          <a:stretch>
            <a:fillRect/>
          </a:stretch>
        </p:blipFill>
        <p:spPr>
          <a:xfrm>
            <a:off x="0" y="0"/>
            <a:ext cx="3582907" cy="628771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18745">
              <a:lnSpc>
                <a:spcPct val="100000"/>
              </a:lnSpc>
              <a:spcBef>
                <a:spcPts val="105"/>
              </a:spcBef>
            </a:pPr>
            <a:r>
              <a:rPr sz="3200">
                <a:solidFill>
                  <a:srgbClr val="004B69"/>
                </a:solidFill>
              </a:rPr>
              <a:t>Comments</a:t>
            </a:r>
            <a:r>
              <a:rPr sz="3200" spc="-40">
                <a:solidFill>
                  <a:srgbClr val="004B69"/>
                </a:solidFill>
              </a:rPr>
              <a:t> </a:t>
            </a:r>
            <a:r>
              <a:rPr sz="3200">
                <a:solidFill>
                  <a:srgbClr val="004B69"/>
                </a:solidFill>
              </a:rPr>
              <a:t>on</a:t>
            </a:r>
            <a:r>
              <a:rPr sz="3200" spc="-25">
                <a:solidFill>
                  <a:srgbClr val="004B69"/>
                </a:solidFill>
              </a:rPr>
              <a:t> </a:t>
            </a:r>
            <a:r>
              <a:rPr sz="3200">
                <a:solidFill>
                  <a:srgbClr val="004B69"/>
                </a:solidFill>
              </a:rPr>
              <a:t>the</a:t>
            </a:r>
            <a:r>
              <a:rPr sz="3200" spc="-30">
                <a:solidFill>
                  <a:srgbClr val="004B69"/>
                </a:solidFill>
              </a:rPr>
              <a:t> </a:t>
            </a:r>
            <a:r>
              <a:rPr sz="3200">
                <a:solidFill>
                  <a:srgbClr val="004B69"/>
                </a:solidFill>
              </a:rPr>
              <a:t>7th</a:t>
            </a:r>
            <a:r>
              <a:rPr sz="3200" spc="-20">
                <a:solidFill>
                  <a:srgbClr val="004B69"/>
                </a:solidFill>
              </a:rPr>
              <a:t> </a:t>
            </a:r>
            <a:r>
              <a:rPr sz="3200">
                <a:solidFill>
                  <a:srgbClr val="004B69"/>
                </a:solidFill>
              </a:rPr>
              <a:t>Benchmarking</a:t>
            </a:r>
            <a:r>
              <a:rPr sz="3200" spc="-60">
                <a:solidFill>
                  <a:srgbClr val="004B69"/>
                </a:solidFill>
              </a:rPr>
              <a:t> </a:t>
            </a:r>
            <a:r>
              <a:rPr sz="3200" spc="-10">
                <a:solidFill>
                  <a:srgbClr val="004B69"/>
                </a:solidFill>
              </a:rPr>
              <a:t>Report</a:t>
            </a:r>
            <a:endParaRPr sz="3200"/>
          </a:p>
        </p:txBody>
      </p:sp>
      <p:sp>
        <p:nvSpPr>
          <p:cNvPr id="3" name="object 3"/>
          <p:cNvSpPr txBox="1"/>
          <p:nvPr/>
        </p:nvSpPr>
        <p:spPr>
          <a:xfrm>
            <a:off x="800811" y="1839595"/>
            <a:ext cx="9130030" cy="3118485"/>
          </a:xfrm>
          <a:prstGeom prst="rect">
            <a:avLst/>
          </a:prstGeom>
        </p:spPr>
        <p:txBody>
          <a:bodyPr vert="horz" wrap="square" lIns="0" tIns="59690" rIns="0" bIns="0" rtlCol="0">
            <a:spAutoFit/>
          </a:bodyPr>
          <a:lstStyle/>
          <a:p>
            <a:pPr marL="12700" marR="5080" lvl="0" indent="0" defTabSz="914400" eaLnBrk="1" fontAlgn="auto" latinLnBrk="0" hangingPunct="1">
              <a:lnSpc>
                <a:spcPts val="2039"/>
              </a:lnSpc>
              <a:spcBef>
                <a:spcPts val="470"/>
              </a:spcBef>
              <a:spcAft>
                <a:spcPts val="0"/>
              </a:spcAft>
              <a:buClrTx/>
              <a:buSzTx/>
              <a:buFontTx/>
              <a:buNone/>
              <a:tabLst/>
              <a:defRPr/>
            </a:pPr>
            <a:r>
              <a:rPr kumimoji="0" sz="2000" b="0" i="0" u="none" strike="noStrike" kern="0" cap="none" spc="0" normalizeH="0" baseline="0" noProof="0">
                <a:ln>
                  <a:noFill/>
                </a:ln>
                <a:solidFill>
                  <a:srgbClr val="404040"/>
                </a:solidFill>
                <a:effectLst/>
                <a:uLnTx/>
                <a:uFillTx/>
                <a:latin typeface="Calibri"/>
                <a:cs typeface="Calibri"/>
              </a:rPr>
              <a:t>From</a:t>
            </a:r>
            <a:r>
              <a:rPr kumimoji="0" sz="2000" b="0" i="0" u="none" strike="noStrike" kern="0" cap="none" spc="-40"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a</a:t>
            </a:r>
            <a:r>
              <a:rPr kumimoji="0" sz="2000" b="0" i="0" u="none" strike="noStrike" kern="0" cap="none" spc="-40"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Distribution</a:t>
            </a:r>
            <a:r>
              <a:rPr kumimoji="0" sz="2000" b="0" i="0" u="none" strike="noStrike" kern="0" cap="none" spc="-35"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System</a:t>
            </a:r>
            <a:r>
              <a:rPr kumimoji="0" sz="2000" b="0" i="0" u="none" strike="noStrike" kern="0" cap="none" spc="-50"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Operator</a:t>
            </a:r>
            <a:r>
              <a:rPr kumimoji="0" sz="2000" b="0" i="0" u="none" strike="noStrike" kern="0" cap="none" spc="-35"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(DSO)</a:t>
            </a:r>
            <a:r>
              <a:rPr kumimoji="0" sz="2000" b="0" i="0" u="none" strike="noStrike" kern="0" cap="none" spc="-55"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perspective,</a:t>
            </a:r>
            <a:r>
              <a:rPr kumimoji="0" sz="2000" b="0" i="0" u="none" strike="noStrike" kern="0" cap="none" spc="-15"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the</a:t>
            </a:r>
            <a:r>
              <a:rPr kumimoji="0" sz="2000" b="0" i="0" u="none" strike="noStrike" kern="0" cap="none" spc="-45"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7th</a:t>
            </a:r>
            <a:r>
              <a:rPr kumimoji="0" sz="2000" b="0" i="0" u="none" strike="noStrike" kern="0" cap="none" spc="-40"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Benchmarking</a:t>
            </a:r>
            <a:r>
              <a:rPr kumimoji="0" sz="2000" b="0" i="0" u="none" strike="noStrike" kern="0" cap="none" spc="-50" normalizeH="0" baseline="0" noProof="0">
                <a:ln>
                  <a:noFill/>
                </a:ln>
                <a:solidFill>
                  <a:srgbClr val="404040"/>
                </a:solidFill>
                <a:effectLst/>
                <a:uLnTx/>
                <a:uFillTx/>
                <a:latin typeface="Calibri"/>
                <a:cs typeface="Calibri"/>
              </a:rPr>
              <a:t> </a:t>
            </a:r>
            <a:r>
              <a:rPr kumimoji="0" sz="2000" b="0" i="0" u="none" strike="noStrike" kern="0" cap="none" spc="-10" normalizeH="0" baseline="0" noProof="0">
                <a:ln>
                  <a:noFill/>
                </a:ln>
                <a:solidFill>
                  <a:srgbClr val="404040"/>
                </a:solidFill>
                <a:effectLst/>
                <a:uLnTx/>
                <a:uFillTx/>
                <a:latin typeface="Calibri"/>
                <a:cs typeface="Calibri"/>
              </a:rPr>
              <a:t>Report </a:t>
            </a:r>
            <a:r>
              <a:rPr kumimoji="0" sz="2000" b="0" i="0" u="none" strike="noStrike" kern="0" cap="none" spc="0" normalizeH="0" baseline="0" noProof="0">
                <a:ln>
                  <a:noFill/>
                </a:ln>
                <a:solidFill>
                  <a:srgbClr val="404040"/>
                </a:solidFill>
                <a:effectLst/>
                <a:uLnTx/>
                <a:uFillTx/>
                <a:latin typeface="Calibri"/>
                <a:cs typeface="Calibri"/>
              </a:rPr>
              <a:t>provides</a:t>
            </a:r>
            <a:r>
              <a:rPr kumimoji="0" sz="2000" b="0" i="0" u="none" strike="noStrike" kern="0" cap="none" spc="-40" normalizeH="0" baseline="0" noProof="0">
                <a:ln>
                  <a:noFill/>
                </a:ln>
                <a:solidFill>
                  <a:srgbClr val="404040"/>
                </a:solidFill>
                <a:effectLst/>
                <a:uLnTx/>
                <a:uFillTx/>
                <a:latin typeface="Calibri"/>
                <a:cs typeface="Calibri"/>
              </a:rPr>
              <a:t> </a:t>
            </a:r>
            <a:r>
              <a:rPr kumimoji="0" sz="2000" b="1" i="0" u="none" strike="noStrike" kern="0" cap="none" spc="0" normalizeH="0" baseline="0" noProof="0">
                <a:ln>
                  <a:noFill/>
                </a:ln>
                <a:solidFill>
                  <a:srgbClr val="404040"/>
                </a:solidFill>
                <a:effectLst/>
                <a:uLnTx/>
                <a:uFillTx/>
                <a:latin typeface="Calibri"/>
                <a:cs typeface="Calibri"/>
              </a:rPr>
              <a:t>valuable</a:t>
            </a:r>
            <a:r>
              <a:rPr kumimoji="0" sz="2000" b="1" i="0" u="none" strike="noStrike" kern="0" cap="none" spc="-35" normalizeH="0" baseline="0" noProof="0">
                <a:ln>
                  <a:noFill/>
                </a:ln>
                <a:solidFill>
                  <a:srgbClr val="404040"/>
                </a:solidFill>
                <a:effectLst/>
                <a:uLnTx/>
                <a:uFillTx/>
                <a:latin typeface="Calibri"/>
                <a:cs typeface="Calibri"/>
              </a:rPr>
              <a:t> </a:t>
            </a:r>
            <a:r>
              <a:rPr kumimoji="0" sz="2000" b="1" i="0" u="none" strike="noStrike" kern="0" cap="none" spc="0" normalizeH="0" baseline="0" noProof="0">
                <a:ln>
                  <a:noFill/>
                </a:ln>
                <a:solidFill>
                  <a:srgbClr val="404040"/>
                </a:solidFill>
                <a:effectLst/>
                <a:uLnTx/>
                <a:uFillTx/>
                <a:latin typeface="Calibri"/>
                <a:cs typeface="Calibri"/>
              </a:rPr>
              <a:t>insights</a:t>
            </a:r>
            <a:r>
              <a:rPr kumimoji="0" sz="2000" b="1" i="0" u="none" strike="noStrike" kern="0" cap="none" spc="-55" normalizeH="0" baseline="0" noProof="0">
                <a:ln>
                  <a:noFill/>
                </a:ln>
                <a:solidFill>
                  <a:srgbClr val="404040"/>
                </a:solidFill>
                <a:effectLst/>
                <a:uLnTx/>
                <a:uFillTx/>
                <a:latin typeface="Calibri"/>
                <a:cs typeface="Calibri"/>
              </a:rPr>
              <a:t> </a:t>
            </a:r>
            <a:r>
              <a:rPr kumimoji="0" sz="2000" b="1" i="0" u="none" strike="noStrike" kern="0" cap="none" spc="0" normalizeH="0" baseline="0" noProof="0">
                <a:ln>
                  <a:noFill/>
                </a:ln>
                <a:solidFill>
                  <a:srgbClr val="404040"/>
                </a:solidFill>
                <a:effectLst/>
                <a:uLnTx/>
                <a:uFillTx/>
                <a:latin typeface="Calibri"/>
                <a:cs typeface="Calibri"/>
              </a:rPr>
              <a:t>into</a:t>
            </a:r>
            <a:r>
              <a:rPr kumimoji="0" sz="2000" b="1" i="0" u="none" strike="noStrike" kern="0" cap="none" spc="-35" normalizeH="0" baseline="0" noProof="0">
                <a:ln>
                  <a:noFill/>
                </a:ln>
                <a:solidFill>
                  <a:srgbClr val="404040"/>
                </a:solidFill>
                <a:effectLst/>
                <a:uLnTx/>
                <a:uFillTx/>
                <a:latin typeface="Calibri"/>
                <a:cs typeface="Calibri"/>
              </a:rPr>
              <a:t> </a:t>
            </a:r>
            <a:r>
              <a:rPr kumimoji="0" sz="2000" b="1" i="0" u="none" strike="noStrike" kern="0" cap="none" spc="0" normalizeH="0" baseline="0" noProof="0">
                <a:ln>
                  <a:noFill/>
                </a:ln>
                <a:solidFill>
                  <a:srgbClr val="404040"/>
                </a:solidFill>
                <a:effectLst/>
                <a:uLnTx/>
                <a:uFillTx/>
                <a:latin typeface="Calibri"/>
                <a:cs typeface="Calibri"/>
              </a:rPr>
              <a:t>the</a:t>
            </a:r>
            <a:r>
              <a:rPr kumimoji="0" sz="2000" b="1" i="0" u="none" strike="noStrike" kern="0" cap="none" spc="-45" normalizeH="0" baseline="0" noProof="0">
                <a:ln>
                  <a:noFill/>
                </a:ln>
                <a:solidFill>
                  <a:srgbClr val="404040"/>
                </a:solidFill>
                <a:effectLst/>
                <a:uLnTx/>
                <a:uFillTx/>
                <a:latin typeface="Calibri"/>
                <a:cs typeface="Calibri"/>
              </a:rPr>
              <a:t> </a:t>
            </a:r>
            <a:r>
              <a:rPr kumimoji="0" sz="2000" b="1" i="0" u="none" strike="noStrike" kern="0" cap="none" spc="0" normalizeH="0" baseline="0" noProof="0">
                <a:ln>
                  <a:noFill/>
                </a:ln>
                <a:solidFill>
                  <a:srgbClr val="404040"/>
                </a:solidFill>
                <a:effectLst/>
                <a:uLnTx/>
                <a:uFillTx/>
                <a:latin typeface="Calibri"/>
                <a:cs typeface="Calibri"/>
              </a:rPr>
              <a:t>quality</a:t>
            </a:r>
            <a:r>
              <a:rPr kumimoji="0" sz="2000" b="1" i="0" u="none" strike="noStrike" kern="0" cap="none" spc="-50" normalizeH="0" baseline="0" noProof="0">
                <a:ln>
                  <a:noFill/>
                </a:ln>
                <a:solidFill>
                  <a:srgbClr val="404040"/>
                </a:solidFill>
                <a:effectLst/>
                <a:uLnTx/>
                <a:uFillTx/>
                <a:latin typeface="Calibri"/>
                <a:cs typeface="Calibri"/>
              </a:rPr>
              <a:t> </a:t>
            </a:r>
            <a:r>
              <a:rPr kumimoji="0" sz="2000" b="1" i="0" u="none" strike="noStrike" kern="0" cap="none" spc="0" normalizeH="0" baseline="0" noProof="0">
                <a:ln>
                  <a:noFill/>
                </a:ln>
                <a:solidFill>
                  <a:srgbClr val="404040"/>
                </a:solidFill>
                <a:effectLst/>
                <a:uLnTx/>
                <a:uFillTx/>
                <a:latin typeface="Calibri"/>
                <a:cs typeface="Calibri"/>
              </a:rPr>
              <a:t>of</a:t>
            </a:r>
            <a:r>
              <a:rPr kumimoji="0" sz="2000" b="1" i="0" u="none" strike="noStrike" kern="0" cap="none" spc="-30" normalizeH="0" baseline="0" noProof="0">
                <a:ln>
                  <a:noFill/>
                </a:ln>
                <a:solidFill>
                  <a:srgbClr val="404040"/>
                </a:solidFill>
                <a:effectLst/>
                <a:uLnTx/>
                <a:uFillTx/>
                <a:latin typeface="Calibri"/>
                <a:cs typeface="Calibri"/>
              </a:rPr>
              <a:t> </a:t>
            </a:r>
            <a:r>
              <a:rPr kumimoji="0" sz="2000" b="1" i="0" u="none" strike="noStrike" kern="0" cap="none" spc="0" normalizeH="0" baseline="0" noProof="0">
                <a:ln>
                  <a:noFill/>
                </a:ln>
                <a:solidFill>
                  <a:srgbClr val="404040"/>
                </a:solidFill>
                <a:effectLst/>
                <a:uLnTx/>
                <a:uFillTx/>
                <a:latin typeface="Calibri"/>
                <a:cs typeface="Calibri"/>
              </a:rPr>
              <a:t>electricity</a:t>
            </a:r>
            <a:r>
              <a:rPr kumimoji="0" sz="2000" b="1" i="0" u="none" strike="noStrike" kern="0" cap="none" spc="-45" normalizeH="0" baseline="0" noProof="0">
                <a:ln>
                  <a:noFill/>
                </a:ln>
                <a:solidFill>
                  <a:srgbClr val="404040"/>
                </a:solidFill>
                <a:effectLst/>
                <a:uLnTx/>
                <a:uFillTx/>
                <a:latin typeface="Calibri"/>
                <a:cs typeface="Calibri"/>
              </a:rPr>
              <a:t> </a:t>
            </a:r>
            <a:r>
              <a:rPr kumimoji="0" sz="2000" b="1" i="0" u="none" strike="noStrike" kern="0" cap="none" spc="0" normalizeH="0" baseline="0" noProof="0">
                <a:ln>
                  <a:noFill/>
                </a:ln>
                <a:solidFill>
                  <a:srgbClr val="404040"/>
                </a:solidFill>
                <a:effectLst/>
                <a:uLnTx/>
                <a:uFillTx/>
                <a:latin typeface="Calibri"/>
                <a:cs typeface="Calibri"/>
              </a:rPr>
              <a:t>and</a:t>
            </a:r>
            <a:r>
              <a:rPr kumimoji="0" sz="2000" b="1" i="0" u="none" strike="noStrike" kern="0" cap="none" spc="-35" normalizeH="0" baseline="0" noProof="0">
                <a:ln>
                  <a:noFill/>
                </a:ln>
                <a:solidFill>
                  <a:srgbClr val="404040"/>
                </a:solidFill>
                <a:effectLst/>
                <a:uLnTx/>
                <a:uFillTx/>
                <a:latin typeface="Calibri"/>
                <a:cs typeface="Calibri"/>
              </a:rPr>
              <a:t> </a:t>
            </a:r>
            <a:r>
              <a:rPr kumimoji="0" sz="2000" b="1" i="0" u="none" strike="noStrike" kern="0" cap="none" spc="0" normalizeH="0" baseline="0" noProof="0">
                <a:ln>
                  <a:noFill/>
                </a:ln>
                <a:solidFill>
                  <a:srgbClr val="404040"/>
                </a:solidFill>
                <a:effectLst/>
                <a:uLnTx/>
                <a:uFillTx/>
                <a:latin typeface="Calibri"/>
                <a:cs typeface="Calibri"/>
              </a:rPr>
              <a:t>gas</a:t>
            </a:r>
            <a:r>
              <a:rPr kumimoji="0" sz="2000" b="1" i="0" u="none" strike="noStrike" kern="0" cap="none" spc="-25" normalizeH="0" baseline="0" noProof="0">
                <a:ln>
                  <a:noFill/>
                </a:ln>
                <a:solidFill>
                  <a:srgbClr val="404040"/>
                </a:solidFill>
                <a:effectLst/>
                <a:uLnTx/>
                <a:uFillTx/>
                <a:latin typeface="Calibri"/>
                <a:cs typeface="Calibri"/>
              </a:rPr>
              <a:t> </a:t>
            </a:r>
            <a:r>
              <a:rPr kumimoji="0" sz="2000" b="1" i="0" u="none" strike="noStrike" kern="0" cap="none" spc="0" normalizeH="0" baseline="0" noProof="0">
                <a:ln>
                  <a:noFill/>
                </a:ln>
                <a:solidFill>
                  <a:srgbClr val="404040"/>
                </a:solidFill>
                <a:effectLst/>
                <a:uLnTx/>
                <a:uFillTx/>
                <a:latin typeface="Calibri"/>
                <a:cs typeface="Calibri"/>
              </a:rPr>
              <a:t>supply</a:t>
            </a:r>
            <a:r>
              <a:rPr kumimoji="0" sz="2000" b="1" i="0" u="none" strike="noStrike" kern="0" cap="none" spc="-35"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across</a:t>
            </a:r>
            <a:r>
              <a:rPr kumimoji="0" sz="2000" b="0" i="0" u="none" strike="noStrike" kern="0" cap="none" spc="-35" normalizeH="0" baseline="0" noProof="0">
                <a:ln>
                  <a:noFill/>
                </a:ln>
                <a:solidFill>
                  <a:srgbClr val="404040"/>
                </a:solidFill>
                <a:effectLst/>
                <a:uLnTx/>
                <a:uFillTx/>
                <a:latin typeface="Calibri"/>
                <a:cs typeface="Calibri"/>
              </a:rPr>
              <a:t> </a:t>
            </a:r>
            <a:r>
              <a:rPr kumimoji="0" sz="2000" b="0" i="0" u="none" strike="noStrike" kern="0" cap="none" spc="-10" normalizeH="0" baseline="0" noProof="0">
                <a:ln>
                  <a:noFill/>
                </a:ln>
                <a:solidFill>
                  <a:srgbClr val="404040"/>
                </a:solidFill>
                <a:effectLst/>
                <a:uLnTx/>
                <a:uFillTx/>
                <a:latin typeface="Calibri"/>
                <a:cs typeface="Calibri"/>
              </a:rPr>
              <a:t>European countries</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Calibri"/>
              <a:cs typeface="Calibri"/>
            </a:endParaRPr>
          </a:p>
          <a:p>
            <a:pPr marL="242570" marR="0" lvl="0" indent="-229870" defTabSz="914400" eaLnBrk="1" fontAlgn="auto" latinLnBrk="0" hangingPunct="1">
              <a:lnSpc>
                <a:spcPct val="100000"/>
              </a:lnSpc>
              <a:spcBef>
                <a:spcPts val="1635"/>
              </a:spcBef>
              <a:spcAft>
                <a:spcPts val="0"/>
              </a:spcAft>
              <a:buClr>
                <a:srgbClr val="B1D234"/>
              </a:buClr>
              <a:buSzTx/>
              <a:buFont typeface="Arial"/>
              <a:buChar char="•"/>
              <a:tabLst>
                <a:tab pos="242570" algn="l"/>
              </a:tabLst>
              <a:defRPr/>
            </a:pPr>
            <a:r>
              <a:rPr kumimoji="0" sz="2000" b="0" i="0" u="none" strike="noStrike" kern="0" cap="none" spc="-10" normalizeH="0" baseline="0" noProof="0">
                <a:ln>
                  <a:noFill/>
                </a:ln>
                <a:solidFill>
                  <a:srgbClr val="404040"/>
                </a:solidFill>
                <a:effectLst/>
                <a:uLnTx/>
                <a:uFillTx/>
                <a:latin typeface="Calibri"/>
                <a:cs typeface="Calibri"/>
              </a:rPr>
              <a:t>Standardization</a:t>
            </a:r>
            <a:r>
              <a:rPr kumimoji="0" sz="2000" b="0" i="0" u="none" strike="noStrike" kern="0" cap="none" spc="5"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and</a:t>
            </a:r>
            <a:r>
              <a:rPr kumimoji="0" sz="2000" b="0" i="0" u="none" strike="noStrike" kern="0" cap="none" spc="-15" normalizeH="0" baseline="0" noProof="0">
                <a:ln>
                  <a:noFill/>
                </a:ln>
                <a:solidFill>
                  <a:srgbClr val="404040"/>
                </a:solidFill>
                <a:effectLst/>
                <a:uLnTx/>
                <a:uFillTx/>
                <a:latin typeface="Calibri"/>
                <a:cs typeface="Calibri"/>
              </a:rPr>
              <a:t> </a:t>
            </a:r>
            <a:r>
              <a:rPr kumimoji="0" sz="2000" b="0" i="0" u="none" strike="noStrike" kern="0" cap="none" spc="-10" normalizeH="0" baseline="0" noProof="0">
                <a:ln>
                  <a:noFill/>
                </a:ln>
                <a:solidFill>
                  <a:srgbClr val="404040"/>
                </a:solidFill>
                <a:effectLst/>
                <a:uLnTx/>
                <a:uFillTx/>
                <a:latin typeface="Calibri"/>
                <a:cs typeface="Calibri"/>
              </a:rPr>
              <a:t>Consistency</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419734" marR="191770" lvl="1" indent="-177165" defTabSz="914400" eaLnBrk="1" fontAlgn="auto" latinLnBrk="0" hangingPunct="1">
              <a:lnSpc>
                <a:spcPts val="1839"/>
              </a:lnSpc>
              <a:spcBef>
                <a:spcPts val="1005"/>
              </a:spcBef>
              <a:spcAft>
                <a:spcPts val="0"/>
              </a:spcAft>
              <a:buClr>
                <a:srgbClr val="B1D234"/>
              </a:buClr>
              <a:buSzTx/>
              <a:buFontTx/>
              <a:buChar char="-"/>
              <a:tabLst>
                <a:tab pos="421005" algn="l"/>
              </a:tabLst>
              <a:defRPr/>
            </a:pPr>
            <a:r>
              <a:rPr kumimoji="0" sz="1800" b="0" i="0" u="none" strike="noStrike" kern="0" cap="none" spc="0" normalizeH="0" baseline="0" noProof="0">
                <a:ln>
                  <a:noFill/>
                </a:ln>
                <a:solidFill>
                  <a:srgbClr val="404040"/>
                </a:solidFill>
                <a:effectLst/>
                <a:uLnTx/>
                <a:uFillTx/>
                <a:latin typeface="Calibri"/>
                <a:cs typeface="Calibri"/>
              </a:rPr>
              <a:t>Support</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the</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importance</a:t>
            </a:r>
            <a:r>
              <a:rPr kumimoji="0" sz="1800" b="0" i="0" u="none" strike="noStrike" kern="0" cap="none" spc="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of</a:t>
            </a:r>
            <a:r>
              <a:rPr kumimoji="0" sz="1800" b="0" i="0" u="none" strike="noStrike" kern="0" cap="none" spc="-10" normalizeH="0" baseline="0" noProof="0">
                <a:ln>
                  <a:noFill/>
                </a:ln>
                <a:solidFill>
                  <a:srgbClr val="404040"/>
                </a:solidFill>
                <a:effectLst/>
                <a:uLnTx/>
                <a:uFillTx/>
                <a:latin typeface="Calibri"/>
                <a:cs typeface="Calibri"/>
              </a:rPr>
              <a:t> </a:t>
            </a:r>
            <a:r>
              <a:rPr kumimoji="0" sz="1800" b="1" i="0" u="none" strike="noStrike" kern="0" cap="none" spc="-10" normalizeH="0" baseline="0" noProof="0">
                <a:ln>
                  <a:noFill/>
                </a:ln>
                <a:solidFill>
                  <a:srgbClr val="404040"/>
                </a:solidFill>
                <a:effectLst/>
                <a:uLnTx/>
                <a:uFillTx/>
                <a:latin typeface="Calibri"/>
                <a:cs typeface="Calibri"/>
              </a:rPr>
              <a:t>standardization</a:t>
            </a:r>
            <a:r>
              <a:rPr kumimoji="0" sz="1800" b="1" i="0" u="none" strike="noStrike" kern="0" cap="none" spc="-25"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and</a:t>
            </a:r>
            <a:r>
              <a:rPr kumimoji="0" sz="1800" b="1" i="0" u="none" strike="noStrike" kern="0" cap="none" spc="-65"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consistency</a:t>
            </a:r>
            <a:r>
              <a:rPr kumimoji="0" sz="1800" b="1"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in</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data</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collection</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and </a:t>
            </a:r>
            <a:r>
              <a:rPr kumimoji="0" sz="1800" b="0" i="0" u="none" strike="noStrike" kern="0" cap="none" spc="-10" normalizeH="0" baseline="0" noProof="0">
                <a:ln>
                  <a:noFill/>
                </a:ln>
                <a:solidFill>
                  <a:srgbClr val="404040"/>
                </a:solidFill>
                <a:effectLst/>
                <a:uLnTx/>
                <a:uFillTx/>
                <a:latin typeface="Calibri"/>
                <a:cs typeface="Calibri"/>
              </a:rPr>
              <a:t>reporting 	methodologies.</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419734" marR="431165" lvl="1" indent="-177165" defTabSz="914400" eaLnBrk="1" fontAlgn="auto" latinLnBrk="0" hangingPunct="1">
              <a:lnSpc>
                <a:spcPts val="1839"/>
              </a:lnSpc>
              <a:spcBef>
                <a:spcPts val="595"/>
              </a:spcBef>
              <a:spcAft>
                <a:spcPts val="0"/>
              </a:spcAft>
              <a:buClr>
                <a:srgbClr val="B1D234"/>
              </a:buClr>
              <a:buSzTx/>
              <a:buFontTx/>
              <a:buChar char="-"/>
              <a:tabLst>
                <a:tab pos="421005" algn="l"/>
              </a:tabLst>
              <a:defRPr/>
            </a:pPr>
            <a:r>
              <a:rPr kumimoji="0" sz="1800" b="0" i="0" u="none" strike="noStrike" kern="0" cap="none" spc="0" normalizeH="0" baseline="0" noProof="0">
                <a:ln>
                  <a:noFill/>
                </a:ln>
                <a:solidFill>
                  <a:srgbClr val="404040"/>
                </a:solidFill>
                <a:effectLst/>
                <a:uLnTx/>
                <a:uFillTx/>
                <a:latin typeface="Calibri"/>
                <a:cs typeface="Calibri"/>
              </a:rPr>
              <a:t>Highlight</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that</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standardization </a:t>
            </a:r>
            <a:r>
              <a:rPr kumimoji="0" sz="1800" b="0" i="0" u="none" strike="noStrike" kern="0" cap="none" spc="0" normalizeH="0" baseline="0" noProof="0">
                <a:ln>
                  <a:noFill/>
                </a:ln>
                <a:solidFill>
                  <a:srgbClr val="404040"/>
                </a:solidFill>
                <a:effectLst/>
                <a:uLnTx/>
                <a:uFillTx/>
                <a:latin typeface="Calibri"/>
                <a:cs typeface="Calibri"/>
              </a:rPr>
              <a:t>will</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enable</a:t>
            </a:r>
            <a:r>
              <a:rPr kumimoji="0" sz="1800" b="0" i="0" u="none" strike="noStrike" kern="0" cap="none" spc="-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more</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meaningful</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comparisons</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and</a:t>
            </a:r>
            <a:r>
              <a:rPr kumimoji="0" sz="1800" b="0" i="0" u="none" strike="noStrike" kern="0" cap="none" spc="-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improve</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25" normalizeH="0" baseline="0" noProof="0">
                <a:ln>
                  <a:noFill/>
                </a:ln>
                <a:solidFill>
                  <a:srgbClr val="404040"/>
                </a:solidFill>
                <a:effectLst/>
                <a:uLnTx/>
                <a:uFillTx/>
                <a:latin typeface="Calibri"/>
                <a:cs typeface="Calibri"/>
              </a:rPr>
              <a:t>the 	</a:t>
            </a:r>
            <a:r>
              <a:rPr kumimoji="0" sz="1800" b="0" i="0" u="none" strike="noStrike" kern="0" cap="none" spc="0" normalizeH="0" baseline="0" noProof="0">
                <a:ln>
                  <a:noFill/>
                </a:ln>
                <a:solidFill>
                  <a:srgbClr val="404040"/>
                </a:solidFill>
                <a:effectLst/>
                <a:uLnTx/>
                <a:uFillTx/>
                <a:latin typeface="Calibri"/>
                <a:cs typeface="Calibri"/>
              </a:rPr>
              <a:t>accuracy</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of</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benchmarking</a:t>
            </a:r>
            <a:r>
              <a:rPr kumimoji="0" sz="1800" b="0" i="0" u="none" strike="noStrike" kern="0" cap="none" spc="-10" normalizeH="0" baseline="0" noProof="0">
                <a:ln>
                  <a:noFill/>
                </a:ln>
                <a:solidFill>
                  <a:srgbClr val="404040"/>
                </a:solidFill>
                <a:effectLst/>
                <a:uLnTx/>
                <a:uFillTx/>
                <a:latin typeface="Calibri"/>
                <a:cs typeface="Calibri"/>
              </a:rPr>
              <a:t> results.</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419734" marR="0" lvl="1" indent="-177165" defTabSz="914400" eaLnBrk="1" fontAlgn="auto" latinLnBrk="0" hangingPunct="1">
              <a:lnSpc>
                <a:spcPct val="100000"/>
              </a:lnSpc>
              <a:spcBef>
                <a:spcPts val="265"/>
              </a:spcBef>
              <a:spcAft>
                <a:spcPts val="0"/>
              </a:spcAft>
              <a:buClr>
                <a:srgbClr val="B1D234"/>
              </a:buClr>
              <a:buSzTx/>
              <a:buFontTx/>
              <a:buChar char="-"/>
              <a:tabLst>
                <a:tab pos="419734" algn="l"/>
              </a:tabLst>
              <a:defRPr/>
            </a:pPr>
            <a:r>
              <a:rPr kumimoji="0" sz="1800" b="0" i="0" u="none" strike="noStrike" kern="0" cap="none" spc="0" normalizeH="0" baseline="0" noProof="0">
                <a:ln>
                  <a:noFill/>
                </a:ln>
                <a:solidFill>
                  <a:srgbClr val="404040"/>
                </a:solidFill>
                <a:effectLst/>
                <a:uLnTx/>
                <a:uFillTx/>
                <a:latin typeface="Calibri"/>
                <a:cs typeface="Calibri"/>
              </a:rPr>
              <a:t>Indices</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relative</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to</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connections</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or</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grid</a:t>
            </a:r>
            <a:r>
              <a:rPr kumimoji="0" sz="1800" b="0" i="0" u="none" strike="noStrike" kern="0" cap="none" spc="-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length</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provide</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meaningful</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comparisons.</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18745">
              <a:lnSpc>
                <a:spcPct val="100000"/>
              </a:lnSpc>
              <a:spcBef>
                <a:spcPts val="105"/>
              </a:spcBef>
            </a:pPr>
            <a:r>
              <a:rPr sz="3200">
                <a:solidFill>
                  <a:srgbClr val="004B69"/>
                </a:solidFill>
              </a:rPr>
              <a:t>Comments</a:t>
            </a:r>
            <a:r>
              <a:rPr sz="3200" spc="-40">
                <a:solidFill>
                  <a:srgbClr val="004B69"/>
                </a:solidFill>
              </a:rPr>
              <a:t> </a:t>
            </a:r>
            <a:r>
              <a:rPr sz="3200">
                <a:solidFill>
                  <a:srgbClr val="004B69"/>
                </a:solidFill>
              </a:rPr>
              <a:t>on</a:t>
            </a:r>
            <a:r>
              <a:rPr sz="3200" spc="-25">
                <a:solidFill>
                  <a:srgbClr val="004B69"/>
                </a:solidFill>
              </a:rPr>
              <a:t> </a:t>
            </a:r>
            <a:r>
              <a:rPr sz="3200">
                <a:solidFill>
                  <a:srgbClr val="004B69"/>
                </a:solidFill>
              </a:rPr>
              <a:t>the</a:t>
            </a:r>
            <a:r>
              <a:rPr sz="3200" spc="-30">
                <a:solidFill>
                  <a:srgbClr val="004B69"/>
                </a:solidFill>
              </a:rPr>
              <a:t> </a:t>
            </a:r>
            <a:r>
              <a:rPr sz="3200">
                <a:solidFill>
                  <a:srgbClr val="004B69"/>
                </a:solidFill>
              </a:rPr>
              <a:t>7th</a:t>
            </a:r>
            <a:r>
              <a:rPr sz="3200" spc="-20">
                <a:solidFill>
                  <a:srgbClr val="004B69"/>
                </a:solidFill>
              </a:rPr>
              <a:t> </a:t>
            </a:r>
            <a:r>
              <a:rPr sz="3200">
                <a:solidFill>
                  <a:srgbClr val="004B69"/>
                </a:solidFill>
              </a:rPr>
              <a:t>Benchmarking</a:t>
            </a:r>
            <a:r>
              <a:rPr sz="3200" spc="-60">
                <a:solidFill>
                  <a:srgbClr val="004B69"/>
                </a:solidFill>
              </a:rPr>
              <a:t> </a:t>
            </a:r>
            <a:r>
              <a:rPr sz="3200" spc="-10">
                <a:solidFill>
                  <a:srgbClr val="004B69"/>
                </a:solidFill>
              </a:rPr>
              <a:t>Report</a:t>
            </a:r>
            <a:endParaRPr sz="3200"/>
          </a:p>
        </p:txBody>
      </p:sp>
      <p:sp>
        <p:nvSpPr>
          <p:cNvPr id="3" name="object 3"/>
          <p:cNvSpPr txBox="1"/>
          <p:nvPr/>
        </p:nvSpPr>
        <p:spPr>
          <a:xfrm>
            <a:off x="800811" y="1743561"/>
            <a:ext cx="9265920" cy="3267710"/>
          </a:xfrm>
          <a:prstGeom prst="rect">
            <a:avLst/>
          </a:prstGeom>
        </p:spPr>
        <p:txBody>
          <a:bodyPr vert="horz" wrap="square" lIns="0" tIns="109220" rIns="0" bIns="0" rtlCol="0">
            <a:spAutoFit/>
          </a:bodyPr>
          <a:lstStyle/>
          <a:p>
            <a:pPr marL="242570" marR="0" lvl="0" indent="-229870" defTabSz="914400" eaLnBrk="1" fontAlgn="auto" latinLnBrk="0" hangingPunct="1">
              <a:lnSpc>
                <a:spcPct val="100000"/>
              </a:lnSpc>
              <a:spcBef>
                <a:spcPts val="860"/>
              </a:spcBef>
              <a:spcAft>
                <a:spcPts val="0"/>
              </a:spcAft>
              <a:buClr>
                <a:srgbClr val="B1D234"/>
              </a:buClr>
              <a:buSzTx/>
              <a:buFont typeface="Arial"/>
              <a:buChar char="•"/>
              <a:tabLst>
                <a:tab pos="242570" algn="l"/>
              </a:tabLst>
              <a:defRPr/>
            </a:pPr>
            <a:r>
              <a:rPr kumimoji="0" sz="2000" b="0" i="0" u="none" strike="noStrike" kern="0" cap="none" spc="0" normalizeH="0" baseline="0" noProof="0">
                <a:ln>
                  <a:noFill/>
                </a:ln>
                <a:solidFill>
                  <a:srgbClr val="404040"/>
                </a:solidFill>
                <a:effectLst/>
                <a:uLnTx/>
                <a:uFillTx/>
                <a:latin typeface="Calibri"/>
                <a:cs typeface="Calibri"/>
              </a:rPr>
              <a:t>Continuity</a:t>
            </a:r>
            <a:r>
              <a:rPr kumimoji="0" sz="2000" b="0" i="0" u="none" strike="noStrike" kern="0" cap="none" spc="-35"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of</a:t>
            </a:r>
            <a:r>
              <a:rPr kumimoji="0" sz="2000" b="0" i="0" u="none" strike="noStrike" kern="0" cap="none" spc="-25"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Supply</a:t>
            </a:r>
            <a:r>
              <a:rPr kumimoji="0" sz="2000" b="0" i="0" u="none" strike="noStrike" kern="0" cap="none" spc="-35" normalizeH="0" baseline="0" noProof="0">
                <a:ln>
                  <a:noFill/>
                </a:ln>
                <a:solidFill>
                  <a:srgbClr val="404040"/>
                </a:solidFill>
                <a:effectLst/>
                <a:uLnTx/>
                <a:uFillTx/>
                <a:latin typeface="Calibri"/>
                <a:cs typeface="Calibri"/>
              </a:rPr>
              <a:t> </a:t>
            </a:r>
            <a:r>
              <a:rPr kumimoji="0" sz="2000" b="0" i="0" u="none" strike="noStrike" kern="0" cap="none" spc="-10" normalizeH="0" baseline="0" noProof="0">
                <a:ln>
                  <a:noFill/>
                </a:ln>
                <a:solidFill>
                  <a:srgbClr val="404040"/>
                </a:solidFill>
                <a:effectLst/>
                <a:uLnTx/>
                <a:uFillTx/>
                <a:latin typeface="Calibri"/>
                <a:cs typeface="Calibri"/>
              </a:rPr>
              <a:t>(CoS):</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419734" marR="0" lvl="1" indent="-177165" defTabSz="914400" eaLnBrk="1" fontAlgn="auto" latinLnBrk="0" hangingPunct="1">
              <a:lnSpc>
                <a:spcPts val="2000"/>
              </a:lnSpc>
              <a:spcBef>
                <a:spcPts val="680"/>
              </a:spcBef>
              <a:spcAft>
                <a:spcPts val="0"/>
              </a:spcAft>
              <a:buClr>
                <a:srgbClr val="B1D234"/>
              </a:buClr>
              <a:buSzTx/>
              <a:buFontTx/>
              <a:buChar char="-"/>
              <a:tabLst>
                <a:tab pos="419734" algn="l"/>
              </a:tabLst>
              <a:defRPr/>
            </a:pPr>
            <a:r>
              <a:rPr kumimoji="0" sz="1800" b="0" i="0" u="none" strike="noStrike" kern="0" cap="none" spc="0" normalizeH="0" baseline="0" noProof="0">
                <a:ln>
                  <a:noFill/>
                </a:ln>
                <a:solidFill>
                  <a:srgbClr val="404040"/>
                </a:solidFill>
                <a:effectLst/>
                <a:uLnTx/>
                <a:uFillTx/>
                <a:latin typeface="Calibri"/>
                <a:cs typeface="Calibri"/>
              </a:rPr>
              <a:t>Support</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harmonizing the</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definitions</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of</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supply</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interruptions and</a:t>
            </a:r>
            <a:r>
              <a:rPr kumimoji="0" sz="1800" b="0" i="0" u="none" strike="noStrike" kern="0" cap="none" spc="-5"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including</a:t>
            </a:r>
            <a:r>
              <a:rPr kumimoji="0" sz="1800" b="1" i="0" u="none" strike="noStrike" kern="0" cap="none" spc="-70"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all</a:t>
            </a:r>
            <a:r>
              <a:rPr kumimoji="0" sz="1800" b="1" i="0" u="none" strike="noStrike" kern="0" cap="none" spc="-35"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voltage</a:t>
            </a:r>
            <a:r>
              <a:rPr kumimoji="0" sz="1800" b="1" i="0" u="none" strike="noStrike" kern="0" cap="none" spc="-45"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levels</a:t>
            </a:r>
            <a:r>
              <a:rPr kumimoji="0" sz="1800" b="1" i="0" u="none" strike="noStrike" kern="0" cap="none" spc="-45" normalizeH="0" baseline="0" noProof="0">
                <a:ln>
                  <a:noFill/>
                </a:ln>
                <a:solidFill>
                  <a:srgbClr val="404040"/>
                </a:solidFill>
                <a:effectLst/>
                <a:uLnTx/>
                <a:uFillTx/>
                <a:latin typeface="Calibri"/>
                <a:cs typeface="Calibri"/>
              </a:rPr>
              <a:t> </a:t>
            </a:r>
            <a:r>
              <a:rPr kumimoji="0" sz="1800" b="0" i="0" u="none" strike="noStrike" kern="0" cap="none" spc="-25" normalizeH="0" baseline="0" noProof="0">
                <a:ln>
                  <a:noFill/>
                </a:ln>
                <a:solidFill>
                  <a:srgbClr val="404040"/>
                </a:solidFill>
                <a:effectLst/>
                <a:uLnTx/>
                <a:uFillTx/>
                <a:latin typeface="Calibri"/>
                <a:cs typeface="Calibri"/>
              </a:rPr>
              <a:t>in</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421005" marR="0" lvl="0" indent="0" defTabSz="914400" eaLnBrk="1" fontAlgn="auto" latinLnBrk="0" hangingPunct="1">
              <a:lnSpc>
                <a:spcPts val="2000"/>
              </a:lnSpc>
              <a:spcBef>
                <a:spcPts val="0"/>
              </a:spcBef>
              <a:spcAft>
                <a:spcPts val="0"/>
              </a:spcAft>
              <a:buClrTx/>
              <a:buSzTx/>
              <a:buFontTx/>
              <a:buNone/>
              <a:tabLst/>
              <a:defRPr/>
            </a:pPr>
            <a:r>
              <a:rPr kumimoji="0" sz="1800" b="0" i="0" u="none" strike="noStrike" kern="0" cap="none" spc="0" normalizeH="0" baseline="0" noProof="0">
                <a:ln>
                  <a:noFill/>
                </a:ln>
                <a:solidFill>
                  <a:srgbClr val="404040"/>
                </a:solidFill>
                <a:effectLst/>
                <a:uLnTx/>
                <a:uFillTx/>
                <a:latin typeface="Calibri"/>
                <a:cs typeface="Calibri"/>
              </a:rPr>
              <a:t>interruption</a:t>
            </a:r>
            <a:r>
              <a:rPr kumimoji="0" sz="1800" b="0" i="0" u="none" strike="noStrike" kern="0" cap="none" spc="-75"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statistics.</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419734" marR="0" lvl="1" indent="-177165" defTabSz="914400" eaLnBrk="1" fontAlgn="auto" latinLnBrk="0" hangingPunct="1">
              <a:lnSpc>
                <a:spcPct val="100000"/>
              </a:lnSpc>
              <a:spcBef>
                <a:spcPts val="275"/>
              </a:spcBef>
              <a:spcAft>
                <a:spcPts val="0"/>
              </a:spcAft>
              <a:buClr>
                <a:srgbClr val="B1D234"/>
              </a:buClr>
              <a:buSzTx/>
              <a:buFontTx/>
              <a:buChar char="-"/>
              <a:tabLst>
                <a:tab pos="419734" algn="l"/>
              </a:tabLst>
              <a:defRPr/>
            </a:pPr>
            <a:r>
              <a:rPr kumimoji="0" sz="1800" b="0" i="0" u="none" strike="noStrike" kern="0" cap="none" spc="0" normalizeH="0" baseline="0" noProof="0">
                <a:ln>
                  <a:noFill/>
                </a:ln>
                <a:solidFill>
                  <a:srgbClr val="404040"/>
                </a:solidFill>
                <a:effectLst/>
                <a:uLnTx/>
                <a:uFillTx/>
                <a:latin typeface="Calibri"/>
                <a:cs typeface="Calibri"/>
              </a:rPr>
              <a:t>Stress</a:t>
            </a:r>
            <a:r>
              <a:rPr kumimoji="0" sz="1800" b="0" i="0" u="none" strike="noStrike" kern="0" cap="none" spc="-4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the</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importance</a:t>
            </a:r>
            <a:r>
              <a:rPr kumimoji="0" sz="1800" b="0" i="0" u="none" strike="noStrike" kern="0" cap="none" spc="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of</a:t>
            </a:r>
            <a:r>
              <a:rPr kumimoji="0" sz="1800" b="0" i="0" u="none" strike="noStrike" kern="0" cap="none" spc="-5" normalizeH="0" baseline="0" noProof="0">
                <a:ln>
                  <a:noFill/>
                </a:ln>
                <a:solidFill>
                  <a:srgbClr val="404040"/>
                </a:solidFill>
                <a:effectLst/>
                <a:uLnTx/>
                <a:uFillTx/>
                <a:latin typeface="Calibri"/>
                <a:cs typeface="Calibri"/>
              </a:rPr>
              <a:t> </a:t>
            </a:r>
            <a:r>
              <a:rPr kumimoji="0" sz="1800" b="1" i="0" u="none" strike="noStrike" kern="0" cap="none" spc="-10" normalizeH="0" baseline="0" noProof="0">
                <a:ln>
                  <a:noFill/>
                </a:ln>
                <a:solidFill>
                  <a:srgbClr val="404040"/>
                </a:solidFill>
                <a:effectLst/>
                <a:uLnTx/>
                <a:uFillTx/>
                <a:latin typeface="Calibri"/>
                <a:cs typeface="Calibri"/>
              </a:rPr>
              <a:t>standardized</a:t>
            </a:r>
            <a:r>
              <a:rPr kumimoji="0" sz="1800" b="1" i="0" u="none" strike="noStrike" kern="0" cap="none" spc="-65"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definitions</a:t>
            </a:r>
            <a:r>
              <a:rPr kumimoji="0" sz="1800" b="1" i="0" u="none" strike="noStrike" kern="0" cap="none" spc="-50"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and</a:t>
            </a:r>
            <a:r>
              <a:rPr kumimoji="0" sz="1800" b="1" i="0" u="none" strike="noStrike" kern="0" cap="none" spc="-30"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methodologies</a:t>
            </a:r>
            <a:r>
              <a:rPr kumimoji="0" sz="1800" b="1" i="0" u="none" strike="noStrike" kern="0" cap="none" spc="-4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for</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CoS</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assessment.</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419734" marR="0" lvl="1" indent="-177165" defTabSz="914400" eaLnBrk="1" fontAlgn="auto" latinLnBrk="0" hangingPunct="1">
              <a:lnSpc>
                <a:spcPct val="100000"/>
              </a:lnSpc>
              <a:spcBef>
                <a:spcPts val="280"/>
              </a:spcBef>
              <a:spcAft>
                <a:spcPts val="0"/>
              </a:spcAft>
              <a:buClr>
                <a:srgbClr val="B1D234"/>
              </a:buClr>
              <a:buSzTx/>
              <a:buFontTx/>
              <a:buChar char="-"/>
              <a:tabLst>
                <a:tab pos="419734" algn="l"/>
              </a:tabLst>
              <a:defRPr/>
            </a:pPr>
            <a:r>
              <a:rPr kumimoji="0" sz="1800" b="0" i="0" u="none" strike="noStrike" kern="0" cap="none" spc="0" normalizeH="0" baseline="0" noProof="0">
                <a:ln>
                  <a:noFill/>
                </a:ln>
                <a:solidFill>
                  <a:srgbClr val="374151"/>
                </a:solidFill>
                <a:effectLst/>
                <a:uLnTx/>
                <a:uFillTx/>
                <a:latin typeface="Calibri"/>
                <a:cs typeface="Calibri"/>
              </a:rPr>
              <a:t>Recognize</a:t>
            </a:r>
            <a:r>
              <a:rPr kumimoji="0" sz="1800" b="0" i="0" u="none" strike="noStrike" kern="0" cap="none" spc="-25" normalizeH="0" baseline="0" noProof="0">
                <a:ln>
                  <a:noFill/>
                </a:ln>
                <a:solidFill>
                  <a:srgbClr val="374151"/>
                </a:solidFill>
                <a:effectLst/>
                <a:uLnTx/>
                <a:uFillTx/>
                <a:latin typeface="Calibri"/>
                <a:cs typeface="Calibri"/>
              </a:rPr>
              <a:t> </a:t>
            </a:r>
            <a:r>
              <a:rPr kumimoji="0" sz="1800" b="0" i="0" u="none" strike="noStrike" kern="0" cap="none" spc="0" normalizeH="0" baseline="0" noProof="0">
                <a:ln>
                  <a:noFill/>
                </a:ln>
                <a:solidFill>
                  <a:srgbClr val="374151"/>
                </a:solidFill>
                <a:effectLst/>
                <a:uLnTx/>
                <a:uFillTx/>
                <a:latin typeface="Calibri"/>
                <a:cs typeface="Calibri"/>
              </a:rPr>
              <a:t>the</a:t>
            </a:r>
            <a:r>
              <a:rPr kumimoji="0" sz="1800" b="0" i="0" u="none" strike="noStrike" kern="0" cap="none" spc="-35" normalizeH="0" baseline="0" noProof="0">
                <a:ln>
                  <a:noFill/>
                </a:ln>
                <a:solidFill>
                  <a:srgbClr val="374151"/>
                </a:solidFill>
                <a:effectLst/>
                <a:uLnTx/>
                <a:uFillTx/>
                <a:latin typeface="Calibri"/>
                <a:cs typeface="Calibri"/>
              </a:rPr>
              <a:t> </a:t>
            </a:r>
            <a:r>
              <a:rPr kumimoji="0" sz="1800" b="0" i="0" u="none" strike="noStrike" kern="0" cap="none" spc="0" normalizeH="0" baseline="0" noProof="0">
                <a:ln>
                  <a:noFill/>
                </a:ln>
                <a:solidFill>
                  <a:srgbClr val="374151"/>
                </a:solidFill>
                <a:effectLst/>
                <a:uLnTx/>
                <a:uFillTx/>
                <a:latin typeface="Calibri"/>
                <a:cs typeface="Calibri"/>
              </a:rPr>
              <a:t>importance</a:t>
            </a:r>
            <a:r>
              <a:rPr kumimoji="0" sz="1800" b="0" i="0" u="none" strike="noStrike" kern="0" cap="none" spc="-10" normalizeH="0" baseline="0" noProof="0">
                <a:ln>
                  <a:noFill/>
                </a:ln>
                <a:solidFill>
                  <a:srgbClr val="374151"/>
                </a:solidFill>
                <a:effectLst/>
                <a:uLnTx/>
                <a:uFillTx/>
                <a:latin typeface="Calibri"/>
                <a:cs typeface="Calibri"/>
              </a:rPr>
              <a:t> </a:t>
            </a:r>
            <a:r>
              <a:rPr kumimoji="0" sz="1800" b="0" i="0" u="none" strike="noStrike" kern="0" cap="none" spc="0" normalizeH="0" baseline="0" noProof="0">
                <a:ln>
                  <a:noFill/>
                </a:ln>
                <a:solidFill>
                  <a:srgbClr val="374151"/>
                </a:solidFill>
                <a:effectLst/>
                <a:uLnTx/>
                <a:uFillTx/>
                <a:latin typeface="Calibri"/>
                <a:cs typeface="Calibri"/>
              </a:rPr>
              <a:t>of</a:t>
            </a:r>
            <a:r>
              <a:rPr kumimoji="0" sz="1800" b="0" i="0" u="none" strike="noStrike" kern="0" cap="none" spc="-40" normalizeH="0" baseline="0" noProof="0">
                <a:ln>
                  <a:noFill/>
                </a:ln>
                <a:solidFill>
                  <a:srgbClr val="374151"/>
                </a:solidFill>
                <a:effectLst/>
                <a:uLnTx/>
                <a:uFillTx/>
                <a:latin typeface="Calibri"/>
                <a:cs typeface="Calibri"/>
              </a:rPr>
              <a:t> </a:t>
            </a:r>
            <a:r>
              <a:rPr kumimoji="0" sz="1800" b="0" i="0" u="none" strike="noStrike" kern="0" cap="none" spc="0" normalizeH="0" baseline="0" noProof="0">
                <a:ln>
                  <a:noFill/>
                </a:ln>
                <a:solidFill>
                  <a:srgbClr val="374151"/>
                </a:solidFill>
                <a:effectLst/>
                <a:uLnTx/>
                <a:uFillTx/>
                <a:latin typeface="Calibri"/>
                <a:cs typeface="Calibri"/>
              </a:rPr>
              <a:t>using</a:t>
            </a:r>
            <a:r>
              <a:rPr kumimoji="0" sz="1800" b="0" i="0" u="none" strike="noStrike" kern="0" cap="none" spc="-25" normalizeH="0" baseline="0" noProof="0">
                <a:ln>
                  <a:noFill/>
                </a:ln>
                <a:solidFill>
                  <a:srgbClr val="374151"/>
                </a:solidFill>
                <a:effectLst/>
                <a:uLnTx/>
                <a:uFillTx/>
                <a:latin typeface="Calibri"/>
                <a:cs typeface="Calibri"/>
              </a:rPr>
              <a:t> </a:t>
            </a:r>
            <a:r>
              <a:rPr kumimoji="0" sz="1800" b="0" i="0" u="none" strike="noStrike" kern="0" cap="none" spc="0" normalizeH="0" baseline="0" noProof="0">
                <a:ln>
                  <a:noFill/>
                </a:ln>
                <a:solidFill>
                  <a:srgbClr val="374151"/>
                </a:solidFill>
                <a:effectLst/>
                <a:uLnTx/>
                <a:uFillTx/>
                <a:latin typeface="Calibri"/>
                <a:cs typeface="Calibri"/>
              </a:rPr>
              <a:t>multiple</a:t>
            </a:r>
            <a:r>
              <a:rPr kumimoji="0" sz="1800" b="0" i="0" u="none" strike="noStrike" kern="0" cap="none" spc="-15" normalizeH="0" baseline="0" noProof="0">
                <a:ln>
                  <a:noFill/>
                </a:ln>
                <a:solidFill>
                  <a:srgbClr val="374151"/>
                </a:solidFill>
                <a:effectLst/>
                <a:uLnTx/>
                <a:uFillTx/>
                <a:latin typeface="Calibri"/>
                <a:cs typeface="Calibri"/>
              </a:rPr>
              <a:t> </a:t>
            </a:r>
            <a:r>
              <a:rPr kumimoji="0" sz="1800" b="0" i="0" u="none" strike="noStrike" kern="0" cap="none" spc="0" normalizeH="0" baseline="0" noProof="0">
                <a:ln>
                  <a:noFill/>
                </a:ln>
                <a:solidFill>
                  <a:srgbClr val="374151"/>
                </a:solidFill>
                <a:effectLst/>
                <a:uLnTx/>
                <a:uFillTx/>
                <a:latin typeface="Calibri"/>
                <a:cs typeface="Calibri"/>
              </a:rPr>
              <a:t>CoS</a:t>
            </a:r>
            <a:r>
              <a:rPr kumimoji="0" sz="1800" b="0" i="0" u="none" strike="noStrike" kern="0" cap="none" spc="-25" normalizeH="0" baseline="0" noProof="0">
                <a:ln>
                  <a:noFill/>
                </a:ln>
                <a:solidFill>
                  <a:srgbClr val="374151"/>
                </a:solidFill>
                <a:effectLst/>
                <a:uLnTx/>
                <a:uFillTx/>
                <a:latin typeface="Calibri"/>
                <a:cs typeface="Calibri"/>
              </a:rPr>
              <a:t> </a:t>
            </a:r>
            <a:r>
              <a:rPr kumimoji="0" sz="1800" b="0" i="0" u="none" strike="noStrike" kern="0" cap="none" spc="0" normalizeH="0" baseline="0" noProof="0">
                <a:ln>
                  <a:noFill/>
                </a:ln>
                <a:solidFill>
                  <a:srgbClr val="374151"/>
                </a:solidFill>
                <a:effectLst/>
                <a:uLnTx/>
                <a:uFillTx/>
                <a:latin typeface="Calibri"/>
                <a:cs typeface="Calibri"/>
              </a:rPr>
              <a:t>indicators</a:t>
            </a:r>
            <a:r>
              <a:rPr kumimoji="0" sz="1800" b="0" i="0" u="none" strike="noStrike" kern="0" cap="none" spc="-20" normalizeH="0" baseline="0" noProof="0">
                <a:ln>
                  <a:noFill/>
                </a:ln>
                <a:solidFill>
                  <a:srgbClr val="374151"/>
                </a:solidFill>
                <a:effectLst/>
                <a:uLnTx/>
                <a:uFillTx/>
                <a:latin typeface="Calibri"/>
                <a:cs typeface="Calibri"/>
              </a:rPr>
              <a:t> </a:t>
            </a:r>
            <a:r>
              <a:rPr kumimoji="0" sz="1800" b="0" i="0" u="none" strike="noStrike" kern="0" cap="none" spc="0" normalizeH="0" baseline="0" noProof="0">
                <a:ln>
                  <a:noFill/>
                </a:ln>
                <a:solidFill>
                  <a:srgbClr val="374151"/>
                </a:solidFill>
                <a:effectLst/>
                <a:uLnTx/>
                <a:uFillTx/>
                <a:latin typeface="Calibri"/>
                <a:cs typeface="Calibri"/>
              </a:rPr>
              <a:t>for</a:t>
            </a:r>
            <a:r>
              <a:rPr kumimoji="0" sz="1800" b="0" i="0" u="none" strike="noStrike" kern="0" cap="none" spc="-35" normalizeH="0" baseline="0" noProof="0">
                <a:ln>
                  <a:noFill/>
                </a:ln>
                <a:solidFill>
                  <a:srgbClr val="374151"/>
                </a:solidFill>
                <a:effectLst/>
                <a:uLnTx/>
                <a:uFillTx/>
                <a:latin typeface="Calibri"/>
                <a:cs typeface="Calibri"/>
              </a:rPr>
              <a:t> </a:t>
            </a:r>
            <a:r>
              <a:rPr kumimoji="0" sz="1800" b="0" i="0" u="none" strike="noStrike" kern="0" cap="none" spc="0" normalizeH="0" baseline="0" noProof="0">
                <a:ln>
                  <a:noFill/>
                </a:ln>
                <a:solidFill>
                  <a:srgbClr val="374151"/>
                </a:solidFill>
                <a:effectLst/>
                <a:uLnTx/>
                <a:uFillTx/>
                <a:latin typeface="Calibri"/>
                <a:cs typeface="Calibri"/>
              </a:rPr>
              <a:t>a</a:t>
            </a:r>
            <a:r>
              <a:rPr kumimoji="0" sz="1800" b="0" i="0" u="none" strike="noStrike" kern="0" cap="none" spc="-40" normalizeH="0" baseline="0" noProof="0">
                <a:ln>
                  <a:noFill/>
                </a:ln>
                <a:solidFill>
                  <a:srgbClr val="374151"/>
                </a:solidFill>
                <a:effectLst/>
                <a:uLnTx/>
                <a:uFillTx/>
                <a:latin typeface="Calibri"/>
                <a:cs typeface="Calibri"/>
              </a:rPr>
              <a:t> </a:t>
            </a:r>
            <a:r>
              <a:rPr kumimoji="0" sz="1800" b="0" i="0" u="none" strike="noStrike" kern="0" cap="none" spc="0" normalizeH="0" baseline="0" noProof="0">
                <a:ln>
                  <a:noFill/>
                </a:ln>
                <a:solidFill>
                  <a:srgbClr val="374151"/>
                </a:solidFill>
                <a:effectLst/>
                <a:uLnTx/>
                <a:uFillTx/>
                <a:latin typeface="Calibri"/>
                <a:cs typeface="Calibri"/>
              </a:rPr>
              <a:t>comprehensive</a:t>
            </a:r>
            <a:r>
              <a:rPr kumimoji="0" sz="1800" b="0" i="0" u="none" strike="noStrike" kern="0" cap="none" spc="-30" normalizeH="0" baseline="0" noProof="0">
                <a:ln>
                  <a:noFill/>
                </a:ln>
                <a:solidFill>
                  <a:srgbClr val="374151"/>
                </a:solidFill>
                <a:effectLst/>
                <a:uLnTx/>
                <a:uFillTx/>
                <a:latin typeface="Calibri"/>
                <a:cs typeface="Calibri"/>
              </a:rPr>
              <a:t> </a:t>
            </a:r>
            <a:r>
              <a:rPr kumimoji="0" sz="1800" b="0" i="0" u="none" strike="noStrike" kern="0" cap="none" spc="-10" normalizeH="0" baseline="0" noProof="0">
                <a:ln>
                  <a:noFill/>
                </a:ln>
                <a:solidFill>
                  <a:srgbClr val="374151"/>
                </a:solidFill>
                <a:effectLst/>
                <a:uLnTx/>
                <a:uFillTx/>
                <a:latin typeface="Calibri"/>
                <a:cs typeface="Calibri"/>
              </a:rPr>
              <a:t>assessment.</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419734" marR="64769" lvl="1" indent="-177165" defTabSz="914400" eaLnBrk="1" fontAlgn="auto" latinLnBrk="0" hangingPunct="1">
              <a:lnSpc>
                <a:spcPts val="1839"/>
              </a:lnSpc>
              <a:spcBef>
                <a:spcPts val="600"/>
              </a:spcBef>
              <a:spcAft>
                <a:spcPts val="0"/>
              </a:spcAft>
              <a:buClr>
                <a:srgbClr val="B1D234"/>
              </a:buClr>
              <a:buSzTx/>
              <a:buFontTx/>
              <a:buChar char="-"/>
              <a:tabLst>
                <a:tab pos="421005" algn="l"/>
              </a:tabLst>
              <a:defRPr/>
            </a:pPr>
            <a:r>
              <a:rPr kumimoji="0" sz="1800" b="0" i="0" u="none" strike="noStrike" kern="0" cap="none" spc="0" normalizeH="0" baseline="0" noProof="0">
                <a:ln>
                  <a:noFill/>
                </a:ln>
                <a:solidFill>
                  <a:srgbClr val="404040"/>
                </a:solidFill>
                <a:effectLst/>
                <a:uLnTx/>
                <a:uFillTx/>
                <a:latin typeface="Calibri"/>
                <a:cs typeface="Calibri"/>
              </a:rPr>
              <a:t>Consider</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the</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impact of</a:t>
            </a:r>
            <a:r>
              <a:rPr kumimoji="0" sz="1800" b="0" i="0" u="none" strike="noStrike" kern="0" cap="none" spc="-10"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Asset</a:t>
            </a:r>
            <a:r>
              <a:rPr kumimoji="0" sz="1800" b="1" i="0" u="none" strike="noStrike" kern="0" cap="none" spc="-40"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Management</a:t>
            </a:r>
            <a:r>
              <a:rPr kumimoji="0" sz="1800" b="1" i="0" u="none" strike="noStrike" kern="0" cap="none" spc="-4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and</a:t>
            </a:r>
            <a:r>
              <a:rPr kumimoji="0" sz="1800" b="0" i="0" u="none" strike="noStrike" kern="0" cap="none" spc="5" normalizeH="0" baseline="0" noProof="0">
                <a:ln>
                  <a:noFill/>
                </a:ln>
                <a:solidFill>
                  <a:srgbClr val="404040"/>
                </a:solidFill>
                <a:effectLst/>
                <a:uLnTx/>
                <a:uFillTx/>
                <a:latin typeface="Calibri"/>
                <a:cs typeface="Calibri"/>
              </a:rPr>
              <a:t> </a:t>
            </a:r>
            <a:r>
              <a:rPr kumimoji="0" sz="1800" b="1" i="0" u="none" strike="noStrike" kern="0" cap="none" spc="-10" normalizeH="0" baseline="0" noProof="0">
                <a:ln>
                  <a:noFill/>
                </a:ln>
                <a:solidFill>
                  <a:srgbClr val="404040"/>
                </a:solidFill>
                <a:effectLst/>
                <a:uLnTx/>
                <a:uFillTx/>
                <a:latin typeface="Calibri"/>
                <a:cs typeface="Calibri"/>
              </a:rPr>
              <a:t>investment</a:t>
            </a:r>
            <a:r>
              <a:rPr kumimoji="0" sz="1800" b="1" i="0" u="none" strike="noStrike" kern="0" cap="none" spc="-50"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decisions</a:t>
            </a:r>
            <a:r>
              <a:rPr kumimoji="0" sz="1800" b="1" i="0" u="none" strike="noStrike" kern="0" cap="none" spc="-4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when</a:t>
            </a:r>
            <a:r>
              <a:rPr kumimoji="0" sz="1800" b="0" i="0" u="none" strike="noStrike" kern="0" cap="none" spc="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assessing</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CoS,</a:t>
            </a:r>
            <a:r>
              <a:rPr kumimoji="0" sz="1800" b="0" i="0" u="none" strike="noStrike" kern="0" cap="none" spc="-5" normalizeH="0" baseline="0" noProof="0">
                <a:ln>
                  <a:noFill/>
                </a:ln>
                <a:solidFill>
                  <a:srgbClr val="404040"/>
                </a:solidFill>
                <a:effectLst/>
                <a:uLnTx/>
                <a:uFillTx/>
                <a:latin typeface="Calibri"/>
                <a:cs typeface="Calibri"/>
              </a:rPr>
              <a:t> </a:t>
            </a:r>
            <a:r>
              <a:rPr kumimoji="0" sz="1800" b="0" i="0" u="none" strike="noStrike" kern="0" cap="none" spc="-20" normalizeH="0" baseline="0" noProof="0">
                <a:ln>
                  <a:noFill/>
                </a:ln>
                <a:solidFill>
                  <a:srgbClr val="404040"/>
                </a:solidFill>
                <a:effectLst/>
                <a:uLnTx/>
                <a:uFillTx/>
                <a:latin typeface="Calibri"/>
                <a:cs typeface="Calibri"/>
              </a:rPr>
              <a:t>e.g. 	</a:t>
            </a:r>
            <a:r>
              <a:rPr kumimoji="0" sz="1800" b="0" i="0" u="none" strike="noStrike" kern="0" cap="none" spc="0" normalizeH="0" baseline="0" noProof="0">
                <a:ln>
                  <a:noFill/>
                </a:ln>
                <a:solidFill>
                  <a:srgbClr val="404040"/>
                </a:solidFill>
                <a:effectLst/>
                <a:uLnTx/>
                <a:uFillTx/>
                <a:latin typeface="Calibri"/>
                <a:cs typeface="Calibri"/>
              </a:rPr>
              <a:t>overhead</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lines,</a:t>
            </a:r>
            <a:r>
              <a:rPr kumimoji="0" sz="1800" b="0" i="0" u="none" strike="noStrike" kern="0" cap="none" spc="5"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digitalization,..</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419734" marR="76200" lvl="1" indent="-177165" defTabSz="914400" eaLnBrk="1" fontAlgn="auto" latinLnBrk="0" hangingPunct="1">
              <a:lnSpc>
                <a:spcPts val="1839"/>
              </a:lnSpc>
              <a:spcBef>
                <a:spcPts val="595"/>
              </a:spcBef>
              <a:spcAft>
                <a:spcPts val="0"/>
              </a:spcAft>
              <a:buClr>
                <a:srgbClr val="B1D234"/>
              </a:buClr>
              <a:buSzTx/>
              <a:buFontTx/>
              <a:buChar char="-"/>
              <a:tabLst>
                <a:tab pos="421005" algn="l"/>
              </a:tabLst>
              <a:defRPr/>
            </a:pPr>
            <a:r>
              <a:rPr kumimoji="0" sz="1800" b="0" i="0" u="none" strike="noStrike" kern="0" cap="none" spc="-10" normalizeH="0" baseline="0" noProof="0">
                <a:ln>
                  <a:noFill/>
                </a:ln>
                <a:solidFill>
                  <a:srgbClr val="404040"/>
                </a:solidFill>
                <a:effectLst/>
                <a:uLnTx/>
                <a:uFillTx/>
                <a:latin typeface="Calibri"/>
                <a:cs typeface="Calibri"/>
              </a:rPr>
              <a:t>Large-</a:t>
            </a:r>
            <a:r>
              <a:rPr kumimoji="0" sz="1800" b="0" i="0" u="none" strike="noStrike" kern="0" cap="none" spc="0" normalizeH="0" baseline="0" noProof="0">
                <a:ln>
                  <a:noFill/>
                </a:ln>
                <a:solidFill>
                  <a:srgbClr val="404040"/>
                </a:solidFill>
                <a:effectLst/>
                <a:uLnTx/>
                <a:uFillTx/>
                <a:latin typeface="Calibri"/>
                <a:cs typeface="Calibri"/>
              </a:rPr>
              <a:t>scale</a:t>
            </a:r>
            <a:r>
              <a:rPr kumimoji="0" sz="1800" b="0" i="0" u="none" strike="noStrike" kern="0" cap="none" spc="-4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initiatives</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like</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the</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rollout</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of</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smart</a:t>
            </a:r>
            <a:r>
              <a:rPr kumimoji="0" sz="1800" b="0" i="0" u="none" strike="noStrike" kern="0" cap="none" spc="-4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meters</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can</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significantly</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influence</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indices</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related 	</a:t>
            </a:r>
            <a:r>
              <a:rPr kumimoji="0" sz="1800" b="0" i="0" u="none" strike="noStrike" kern="0" cap="none" spc="0" normalizeH="0" baseline="0" noProof="0">
                <a:ln>
                  <a:noFill/>
                </a:ln>
                <a:solidFill>
                  <a:srgbClr val="404040"/>
                </a:solidFill>
                <a:effectLst/>
                <a:uLnTx/>
                <a:uFillTx/>
                <a:latin typeface="Calibri"/>
                <a:cs typeface="Calibri"/>
              </a:rPr>
              <a:t>to</a:t>
            </a:r>
            <a:r>
              <a:rPr kumimoji="0" sz="1800" b="0" i="0" u="none" strike="noStrike" kern="0" cap="none" spc="-20" normalizeH="0" baseline="0" noProof="0">
                <a:ln>
                  <a:noFill/>
                </a:ln>
                <a:solidFill>
                  <a:srgbClr val="404040"/>
                </a:solidFill>
                <a:effectLst/>
                <a:uLnTx/>
                <a:uFillTx/>
                <a:latin typeface="Calibri"/>
                <a:cs typeface="Calibri"/>
              </a:rPr>
              <a:t> CoS.</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419734" marR="5080" lvl="1" indent="-177165" defTabSz="914400" eaLnBrk="1" fontAlgn="auto" latinLnBrk="0" hangingPunct="1">
              <a:lnSpc>
                <a:spcPts val="1839"/>
              </a:lnSpc>
              <a:spcBef>
                <a:spcPts val="595"/>
              </a:spcBef>
              <a:spcAft>
                <a:spcPts val="0"/>
              </a:spcAft>
              <a:buClr>
                <a:srgbClr val="B1D234"/>
              </a:buClr>
              <a:buSzTx/>
              <a:buFontTx/>
              <a:buChar char="-"/>
              <a:tabLst>
                <a:tab pos="421005" algn="l"/>
              </a:tabLst>
              <a:defRPr/>
            </a:pPr>
            <a:r>
              <a:rPr kumimoji="0" sz="1800" b="0" i="0" u="none" strike="noStrike" kern="0" cap="none" spc="0" normalizeH="0" baseline="0" noProof="0">
                <a:ln>
                  <a:noFill/>
                </a:ln>
                <a:solidFill>
                  <a:srgbClr val="404040"/>
                </a:solidFill>
                <a:effectLst/>
                <a:uLnTx/>
                <a:uFillTx/>
                <a:latin typeface="Calibri"/>
                <a:cs typeface="Calibri"/>
              </a:rPr>
              <a:t>Acknowledge</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the </a:t>
            </a:r>
            <a:r>
              <a:rPr kumimoji="0" sz="1800" b="1" i="0" u="none" strike="noStrike" kern="0" cap="none" spc="0" normalizeH="0" baseline="0" noProof="0">
                <a:ln>
                  <a:noFill/>
                </a:ln>
                <a:solidFill>
                  <a:srgbClr val="404040"/>
                </a:solidFill>
                <a:effectLst/>
                <a:uLnTx/>
                <a:uFillTx/>
                <a:latin typeface="Calibri"/>
                <a:cs typeface="Calibri"/>
              </a:rPr>
              <a:t>inclusion</a:t>
            </a:r>
            <a:r>
              <a:rPr kumimoji="0" sz="1800" b="1" i="0" u="none" strike="noStrike" kern="0" cap="none" spc="-55"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of</a:t>
            </a:r>
            <a:r>
              <a:rPr kumimoji="0" sz="1800" b="1" i="0" u="none" strike="noStrike" kern="0" cap="none" spc="-10"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gas</a:t>
            </a:r>
            <a:r>
              <a:rPr kumimoji="0" sz="1800" b="1"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in</a:t>
            </a:r>
            <a:r>
              <a:rPr kumimoji="0" sz="1800" b="0" i="0" u="none" strike="noStrike" kern="0" cap="none" spc="-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CoS</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monitoring.</a:t>
            </a:r>
            <a:r>
              <a:rPr kumimoji="0" sz="1800" b="0" i="0" u="none" strike="noStrike" kern="0" cap="none" spc="-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Use</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of</a:t>
            </a:r>
            <a:r>
              <a:rPr kumimoji="0" sz="1800" b="0" i="0" u="none" strike="noStrike" kern="0" cap="none" spc="-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similar</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time series</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or</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boxplots</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as</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25" normalizeH="0" baseline="0" noProof="0">
                <a:ln>
                  <a:noFill/>
                </a:ln>
                <a:solidFill>
                  <a:srgbClr val="404040"/>
                </a:solidFill>
                <a:effectLst/>
                <a:uLnTx/>
                <a:uFillTx/>
                <a:latin typeface="Calibri"/>
                <a:cs typeface="Calibri"/>
              </a:rPr>
              <a:t>in 	</a:t>
            </a:r>
            <a:r>
              <a:rPr kumimoji="0" sz="1800" b="0" i="0" u="none" strike="noStrike" kern="0" cap="none" spc="0" normalizeH="0" baseline="0" noProof="0">
                <a:ln>
                  <a:noFill/>
                </a:ln>
                <a:solidFill>
                  <a:srgbClr val="404040"/>
                </a:solidFill>
                <a:effectLst/>
                <a:uLnTx/>
                <a:uFillTx/>
                <a:latin typeface="Calibri"/>
                <a:cs typeface="Calibri"/>
              </a:rPr>
              <a:t>electricity</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data</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could</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provide</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valuable</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insights.</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18745">
              <a:lnSpc>
                <a:spcPct val="100000"/>
              </a:lnSpc>
              <a:spcBef>
                <a:spcPts val="105"/>
              </a:spcBef>
            </a:pPr>
            <a:r>
              <a:rPr sz="3200">
                <a:solidFill>
                  <a:srgbClr val="004B69"/>
                </a:solidFill>
              </a:rPr>
              <a:t>Comments</a:t>
            </a:r>
            <a:r>
              <a:rPr sz="3200" spc="-40">
                <a:solidFill>
                  <a:srgbClr val="004B69"/>
                </a:solidFill>
              </a:rPr>
              <a:t> </a:t>
            </a:r>
            <a:r>
              <a:rPr sz="3200">
                <a:solidFill>
                  <a:srgbClr val="004B69"/>
                </a:solidFill>
              </a:rPr>
              <a:t>on</a:t>
            </a:r>
            <a:r>
              <a:rPr sz="3200" spc="-25">
                <a:solidFill>
                  <a:srgbClr val="004B69"/>
                </a:solidFill>
              </a:rPr>
              <a:t> </a:t>
            </a:r>
            <a:r>
              <a:rPr sz="3200">
                <a:solidFill>
                  <a:srgbClr val="004B69"/>
                </a:solidFill>
              </a:rPr>
              <a:t>the</a:t>
            </a:r>
            <a:r>
              <a:rPr sz="3200" spc="-30">
                <a:solidFill>
                  <a:srgbClr val="004B69"/>
                </a:solidFill>
              </a:rPr>
              <a:t> </a:t>
            </a:r>
            <a:r>
              <a:rPr sz="3200">
                <a:solidFill>
                  <a:srgbClr val="004B69"/>
                </a:solidFill>
              </a:rPr>
              <a:t>7th</a:t>
            </a:r>
            <a:r>
              <a:rPr sz="3200" spc="-20">
                <a:solidFill>
                  <a:srgbClr val="004B69"/>
                </a:solidFill>
              </a:rPr>
              <a:t> </a:t>
            </a:r>
            <a:r>
              <a:rPr sz="3200">
                <a:solidFill>
                  <a:srgbClr val="004B69"/>
                </a:solidFill>
              </a:rPr>
              <a:t>Benchmarking</a:t>
            </a:r>
            <a:r>
              <a:rPr sz="3200" spc="-60">
                <a:solidFill>
                  <a:srgbClr val="004B69"/>
                </a:solidFill>
              </a:rPr>
              <a:t> </a:t>
            </a:r>
            <a:r>
              <a:rPr sz="3200" spc="-10">
                <a:solidFill>
                  <a:srgbClr val="004B69"/>
                </a:solidFill>
              </a:rPr>
              <a:t>Report</a:t>
            </a:r>
            <a:endParaRPr sz="3200"/>
          </a:p>
        </p:txBody>
      </p:sp>
      <p:sp>
        <p:nvSpPr>
          <p:cNvPr id="3" name="object 3"/>
          <p:cNvSpPr txBox="1">
            <a:spLocks noGrp="1"/>
          </p:cNvSpPr>
          <p:nvPr>
            <p:ph type="body" idx="1"/>
          </p:nvPr>
        </p:nvSpPr>
        <p:spPr>
          <a:prstGeom prst="rect">
            <a:avLst/>
          </a:prstGeom>
        </p:spPr>
        <p:txBody>
          <a:bodyPr vert="horz" wrap="square" lIns="0" tIns="109220" rIns="0" bIns="0" rtlCol="0">
            <a:spAutoFit/>
          </a:bodyPr>
          <a:lstStyle/>
          <a:p>
            <a:pPr marL="242570" indent="-229870">
              <a:lnSpc>
                <a:spcPct val="100000"/>
              </a:lnSpc>
              <a:spcBef>
                <a:spcPts val="860"/>
              </a:spcBef>
              <a:buClr>
                <a:srgbClr val="B1D234"/>
              </a:buClr>
              <a:buFont typeface="Arial"/>
              <a:buChar char="•"/>
              <a:tabLst>
                <a:tab pos="242570" algn="l"/>
              </a:tabLst>
            </a:pPr>
            <a:r>
              <a:rPr spc="-10"/>
              <a:t>Voltage</a:t>
            </a:r>
            <a:r>
              <a:rPr spc="-40"/>
              <a:t> </a:t>
            </a:r>
            <a:r>
              <a:t>Quality</a:t>
            </a:r>
            <a:r>
              <a:rPr spc="-10"/>
              <a:t> </a:t>
            </a:r>
            <a:r>
              <a:t>(VQ)</a:t>
            </a:r>
            <a:r>
              <a:rPr spc="-15"/>
              <a:t> </a:t>
            </a:r>
            <a:r>
              <a:t>and</a:t>
            </a:r>
            <a:r>
              <a:rPr spc="-20"/>
              <a:t> </a:t>
            </a:r>
            <a:r>
              <a:t>Smart</a:t>
            </a:r>
            <a:r>
              <a:rPr spc="-15"/>
              <a:t> </a:t>
            </a:r>
            <a:r>
              <a:rPr spc="-10"/>
              <a:t>Metering:</a:t>
            </a:r>
          </a:p>
          <a:p>
            <a:pPr marL="419734" lvl="1" indent="-177165">
              <a:lnSpc>
                <a:spcPct val="100000"/>
              </a:lnSpc>
              <a:spcBef>
                <a:spcPts val="680"/>
              </a:spcBef>
              <a:buClr>
                <a:srgbClr val="B1D234"/>
              </a:buClr>
              <a:buChar char="-"/>
              <a:tabLst>
                <a:tab pos="419734" algn="l"/>
              </a:tabLst>
            </a:pPr>
            <a:r>
              <a:rPr sz="1800">
                <a:solidFill>
                  <a:srgbClr val="404040"/>
                </a:solidFill>
                <a:latin typeface="Calibri"/>
                <a:cs typeface="Calibri"/>
              </a:rPr>
              <a:t>Endorse</a:t>
            </a:r>
            <a:r>
              <a:rPr sz="1800" spc="-25">
                <a:solidFill>
                  <a:srgbClr val="404040"/>
                </a:solidFill>
                <a:latin typeface="Calibri"/>
                <a:cs typeface="Calibri"/>
              </a:rPr>
              <a:t> </a:t>
            </a:r>
            <a:r>
              <a:rPr sz="1800">
                <a:solidFill>
                  <a:srgbClr val="404040"/>
                </a:solidFill>
                <a:latin typeface="Calibri"/>
                <a:cs typeface="Calibri"/>
              </a:rPr>
              <a:t>the</a:t>
            </a:r>
            <a:r>
              <a:rPr sz="1800" spc="-20">
                <a:solidFill>
                  <a:srgbClr val="404040"/>
                </a:solidFill>
                <a:latin typeface="Calibri"/>
                <a:cs typeface="Calibri"/>
              </a:rPr>
              <a:t> </a:t>
            </a:r>
            <a:r>
              <a:rPr sz="1800">
                <a:solidFill>
                  <a:srgbClr val="404040"/>
                </a:solidFill>
                <a:latin typeface="Calibri"/>
                <a:cs typeface="Calibri"/>
              </a:rPr>
              <a:t>report's</a:t>
            </a:r>
            <a:r>
              <a:rPr sz="1800" spc="-15">
                <a:solidFill>
                  <a:srgbClr val="404040"/>
                </a:solidFill>
                <a:latin typeface="Calibri"/>
                <a:cs typeface="Calibri"/>
              </a:rPr>
              <a:t> </a:t>
            </a:r>
            <a:r>
              <a:rPr sz="1800">
                <a:solidFill>
                  <a:srgbClr val="404040"/>
                </a:solidFill>
                <a:latin typeface="Calibri"/>
                <a:cs typeface="Calibri"/>
              </a:rPr>
              <a:t>emphasis</a:t>
            </a:r>
            <a:r>
              <a:rPr sz="1800" spc="-35">
                <a:solidFill>
                  <a:srgbClr val="404040"/>
                </a:solidFill>
                <a:latin typeface="Calibri"/>
                <a:cs typeface="Calibri"/>
              </a:rPr>
              <a:t> </a:t>
            </a:r>
            <a:r>
              <a:rPr sz="1800">
                <a:solidFill>
                  <a:srgbClr val="404040"/>
                </a:solidFill>
                <a:latin typeface="Calibri"/>
                <a:cs typeface="Calibri"/>
              </a:rPr>
              <a:t>on</a:t>
            </a:r>
            <a:r>
              <a:rPr sz="1800" spc="-15">
                <a:solidFill>
                  <a:srgbClr val="404040"/>
                </a:solidFill>
                <a:latin typeface="Calibri"/>
                <a:cs typeface="Calibri"/>
              </a:rPr>
              <a:t> </a:t>
            </a:r>
            <a:r>
              <a:rPr sz="1800">
                <a:solidFill>
                  <a:srgbClr val="404040"/>
                </a:solidFill>
                <a:latin typeface="Calibri"/>
                <a:cs typeface="Calibri"/>
              </a:rPr>
              <a:t>monitoring</a:t>
            </a:r>
            <a:r>
              <a:rPr sz="1800" spc="-10">
                <a:solidFill>
                  <a:srgbClr val="404040"/>
                </a:solidFill>
                <a:latin typeface="Calibri"/>
                <a:cs typeface="Calibri"/>
              </a:rPr>
              <a:t> </a:t>
            </a:r>
            <a:r>
              <a:rPr sz="1800">
                <a:solidFill>
                  <a:srgbClr val="404040"/>
                </a:solidFill>
                <a:latin typeface="Calibri"/>
                <a:cs typeface="Calibri"/>
              </a:rPr>
              <a:t>VQ</a:t>
            </a:r>
            <a:r>
              <a:rPr sz="1800" spc="-15">
                <a:solidFill>
                  <a:srgbClr val="404040"/>
                </a:solidFill>
                <a:latin typeface="Calibri"/>
                <a:cs typeface="Calibri"/>
              </a:rPr>
              <a:t> </a:t>
            </a:r>
            <a:r>
              <a:rPr sz="1800">
                <a:solidFill>
                  <a:srgbClr val="404040"/>
                </a:solidFill>
                <a:latin typeface="Calibri"/>
                <a:cs typeface="Calibri"/>
              </a:rPr>
              <a:t>and</a:t>
            </a:r>
            <a:r>
              <a:rPr sz="1800" spc="-25">
                <a:solidFill>
                  <a:srgbClr val="404040"/>
                </a:solidFill>
                <a:latin typeface="Calibri"/>
                <a:cs typeface="Calibri"/>
              </a:rPr>
              <a:t> </a:t>
            </a:r>
            <a:r>
              <a:rPr sz="1800">
                <a:solidFill>
                  <a:srgbClr val="404040"/>
                </a:solidFill>
                <a:latin typeface="Calibri"/>
                <a:cs typeface="Calibri"/>
              </a:rPr>
              <a:t>leveraging</a:t>
            </a:r>
            <a:r>
              <a:rPr sz="1800" spc="-10">
                <a:solidFill>
                  <a:srgbClr val="404040"/>
                </a:solidFill>
                <a:latin typeface="Calibri"/>
                <a:cs typeface="Calibri"/>
              </a:rPr>
              <a:t> </a:t>
            </a:r>
            <a:r>
              <a:rPr sz="1800">
                <a:solidFill>
                  <a:srgbClr val="404040"/>
                </a:solidFill>
                <a:latin typeface="Calibri"/>
                <a:cs typeface="Calibri"/>
              </a:rPr>
              <a:t>smart</a:t>
            </a:r>
            <a:r>
              <a:rPr sz="1800" spc="-40">
                <a:solidFill>
                  <a:srgbClr val="404040"/>
                </a:solidFill>
                <a:latin typeface="Calibri"/>
                <a:cs typeface="Calibri"/>
              </a:rPr>
              <a:t> </a:t>
            </a:r>
            <a:r>
              <a:rPr sz="1800" spc="-10">
                <a:solidFill>
                  <a:srgbClr val="404040"/>
                </a:solidFill>
                <a:latin typeface="Calibri"/>
                <a:cs typeface="Calibri"/>
              </a:rPr>
              <a:t>meters.</a:t>
            </a:r>
            <a:endParaRPr sz="1800">
              <a:latin typeface="Calibri"/>
              <a:cs typeface="Calibri"/>
            </a:endParaRPr>
          </a:p>
          <a:p>
            <a:pPr marL="420370" lvl="1" indent="-177800">
              <a:lnSpc>
                <a:spcPts val="2000"/>
              </a:lnSpc>
              <a:spcBef>
                <a:spcPts val="275"/>
              </a:spcBef>
              <a:buClr>
                <a:srgbClr val="B1D234"/>
              </a:buClr>
              <a:buChar char="-"/>
              <a:tabLst>
                <a:tab pos="420370" algn="l"/>
              </a:tabLst>
            </a:pPr>
            <a:r>
              <a:rPr sz="1800">
                <a:solidFill>
                  <a:srgbClr val="404040"/>
                </a:solidFill>
                <a:latin typeface="Calibri"/>
                <a:cs typeface="Calibri"/>
              </a:rPr>
              <a:t>Emphasize</a:t>
            </a:r>
            <a:r>
              <a:rPr sz="1800" spc="-50">
                <a:solidFill>
                  <a:srgbClr val="404040"/>
                </a:solidFill>
                <a:latin typeface="Calibri"/>
                <a:cs typeface="Calibri"/>
              </a:rPr>
              <a:t> </a:t>
            </a:r>
            <a:r>
              <a:rPr sz="1800">
                <a:solidFill>
                  <a:srgbClr val="404040"/>
                </a:solidFill>
                <a:latin typeface="Calibri"/>
                <a:cs typeface="Calibri"/>
              </a:rPr>
              <a:t>that</a:t>
            </a:r>
            <a:r>
              <a:rPr sz="1800" spc="-40">
                <a:solidFill>
                  <a:srgbClr val="404040"/>
                </a:solidFill>
                <a:latin typeface="Calibri"/>
                <a:cs typeface="Calibri"/>
              </a:rPr>
              <a:t> </a:t>
            </a:r>
            <a:r>
              <a:rPr sz="1800">
                <a:solidFill>
                  <a:srgbClr val="404040"/>
                </a:solidFill>
                <a:latin typeface="Calibri"/>
                <a:cs typeface="Calibri"/>
              </a:rPr>
              <a:t>smart</a:t>
            </a:r>
            <a:r>
              <a:rPr sz="1800" spc="-45">
                <a:solidFill>
                  <a:srgbClr val="404040"/>
                </a:solidFill>
                <a:latin typeface="Calibri"/>
                <a:cs typeface="Calibri"/>
              </a:rPr>
              <a:t> </a:t>
            </a:r>
            <a:r>
              <a:rPr sz="1800">
                <a:solidFill>
                  <a:srgbClr val="404040"/>
                </a:solidFill>
                <a:latin typeface="Calibri"/>
                <a:cs typeface="Calibri"/>
              </a:rPr>
              <a:t>meters</a:t>
            </a:r>
            <a:r>
              <a:rPr sz="1800" spc="-35">
                <a:solidFill>
                  <a:srgbClr val="404040"/>
                </a:solidFill>
                <a:latin typeface="Calibri"/>
                <a:cs typeface="Calibri"/>
              </a:rPr>
              <a:t> </a:t>
            </a:r>
            <a:r>
              <a:rPr sz="1800">
                <a:solidFill>
                  <a:srgbClr val="404040"/>
                </a:solidFill>
                <a:latin typeface="Calibri"/>
                <a:cs typeface="Calibri"/>
              </a:rPr>
              <a:t>offer</a:t>
            </a:r>
            <a:r>
              <a:rPr sz="1800" spc="-40">
                <a:solidFill>
                  <a:srgbClr val="404040"/>
                </a:solidFill>
                <a:latin typeface="Calibri"/>
                <a:cs typeface="Calibri"/>
              </a:rPr>
              <a:t> </a:t>
            </a:r>
            <a:r>
              <a:rPr sz="1800">
                <a:solidFill>
                  <a:srgbClr val="404040"/>
                </a:solidFill>
                <a:latin typeface="Calibri"/>
                <a:cs typeface="Calibri"/>
              </a:rPr>
              <a:t>valuable</a:t>
            </a:r>
            <a:r>
              <a:rPr sz="1800" spc="-30">
                <a:solidFill>
                  <a:srgbClr val="404040"/>
                </a:solidFill>
                <a:latin typeface="Calibri"/>
                <a:cs typeface="Calibri"/>
              </a:rPr>
              <a:t> </a:t>
            </a:r>
            <a:r>
              <a:rPr sz="1800">
                <a:solidFill>
                  <a:srgbClr val="404040"/>
                </a:solidFill>
                <a:latin typeface="Calibri"/>
                <a:cs typeface="Calibri"/>
              </a:rPr>
              <a:t>data</a:t>
            </a:r>
            <a:r>
              <a:rPr sz="1800" spc="-35">
                <a:solidFill>
                  <a:srgbClr val="404040"/>
                </a:solidFill>
                <a:latin typeface="Calibri"/>
                <a:cs typeface="Calibri"/>
              </a:rPr>
              <a:t> </a:t>
            </a:r>
            <a:r>
              <a:rPr sz="1800">
                <a:solidFill>
                  <a:srgbClr val="404040"/>
                </a:solidFill>
                <a:latin typeface="Calibri"/>
                <a:cs typeface="Calibri"/>
              </a:rPr>
              <a:t>for</a:t>
            </a:r>
            <a:r>
              <a:rPr sz="1800" spc="-45">
                <a:solidFill>
                  <a:srgbClr val="404040"/>
                </a:solidFill>
                <a:latin typeface="Calibri"/>
                <a:cs typeface="Calibri"/>
              </a:rPr>
              <a:t> </a:t>
            </a:r>
            <a:r>
              <a:rPr sz="1800" b="1">
                <a:solidFill>
                  <a:srgbClr val="404040"/>
                </a:solidFill>
                <a:latin typeface="Calibri"/>
                <a:cs typeface="Calibri"/>
              </a:rPr>
              <a:t>enhancing</a:t>
            </a:r>
            <a:r>
              <a:rPr sz="1800" b="1" spc="-75">
                <a:solidFill>
                  <a:srgbClr val="404040"/>
                </a:solidFill>
                <a:latin typeface="Calibri"/>
                <a:cs typeface="Calibri"/>
              </a:rPr>
              <a:t> </a:t>
            </a:r>
            <a:r>
              <a:rPr sz="1800" b="1">
                <a:solidFill>
                  <a:srgbClr val="404040"/>
                </a:solidFill>
                <a:latin typeface="Calibri"/>
                <a:cs typeface="Calibri"/>
              </a:rPr>
              <a:t>VQ</a:t>
            </a:r>
            <a:r>
              <a:rPr sz="1800" b="1" spc="-40">
                <a:solidFill>
                  <a:srgbClr val="404040"/>
                </a:solidFill>
                <a:latin typeface="Calibri"/>
                <a:cs typeface="Calibri"/>
              </a:rPr>
              <a:t> </a:t>
            </a:r>
            <a:r>
              <a:rPr sz="1800" b="1">
                <a:solidFill>
                  <a:srgbClr val="404040"/>
                </a:solidFill>
                <a:latin typeface="Calibri"/>
                <a:cs typeface="Calibri"/>
              </a:rPr>
              <a:t>management</a:t>
            </a:r>
            <a:r>
              <a:rPr sz="1800" b="1" spc="-50">
                <a:solidFill>
                  <a:srgbClr val="404040"/>
                </a:solidFill>
                <a:latin typeface="Calibri"/>
                <a:cs typeface="Calibri"/>
              </a:rPr>
              <a:t> </a:t>
            </a:r>
            <a:r>
              <a:rPr sz="1800">
                <a:solidFill>
                  <a:srgbClr val="404040"/>
                </a:solidFill>
                <a:latin typeface="Calibri"/>
                <a:cs typeface="Calibri"/>
              </a:rPr>
              <a:t>and</a:t>
            </a:r>
            <a:r>
              <a:rPr sz="1800" spc="-30">
                <a:solidFill>
                  <a:srgbClr val="404040"/>
                </a:solidFill>
                <a:latin typeface="Calibri"/>
                <a:cs typeface="Calibri"/>
              </a:rPr>
              <a:t> </a:t>
            </a:r>
            <a:r>
              <a:rPr sz="1800" b="1" spc="-10">
                <a:solidFill>
                  <a:srgbClr val="404040"/>
                </a:solidFill>
                <a:latin typeface="Calibri"/>
                <a:cs typeface="Calibri"/>
              </a:rPr>
              <a:t>customer</a:t>
            </a:r>
            <a:endParaRPr sz="1800">
              <a:latin typeface="Calibri"/>
              <a:cs typeface="Calibri"/>
            </a:endParaRPr>
          </a:p>
          <a:p>
            <a:pPr marL="421005">
              <a:lnSpc>
                <a:spcPts val="2000"/>
              </a:lnSpc>
            </a:pPr>
            <a:r>
              <a:rPr sz="1800" b="1" spc="-10">
                <a:latin typeface="Calibri"/>
                <a:cs typeface="Calibri"/>
              </a:rPr>
              <a:t>satisfaction</a:t>
            </a:r>
            <a:r>
              <a:rPr sz="1800" spc="-10"/>
              <a:t>.</a:t>
            </a:r>
            <a:endParaRPr sz="1800">
              <a:latin typeface="Calibri"/>
              <a:cs typeface="Calibri"/>
            </a:endParaRPr>
          </a:p>
          <a:p>
            <a:pPr marL="419734" lvl="1" indent="-177165">
              <a:lnSpc>
                <a:spcPct val="100000"/>
              </a:lnSpc>
              <a:spcBef>
                <a:spcPts val="275"/>
              </a:spcBef>
              <a:buClr>
                <a:srgbClr val="B1D234"/>
              </a:buClr>
              <a:buChar char="-"/>
              <a:tabLst>
                <a:tab pos="419734" algn="l"/>
              </a:tabLst>
            </a:pPr>
            <a:r>
              <a:rPr sz="1800">
                <a:solidFill>
                  <a:srgbClr val="404040"/>
                </a:solidFill>
                <a:latin typeface="Calibri"/>
                <a:cs typeface="Calibri"/>
              </a:rPr>
              <a:t>Express</a:t>
            </a:r>
            <a:r>
              <a:rPr sz="1800" spc="-55">
                <a:solidFill>
                  <a:srgbClr val="404040"/>
                </a:solidFill>
                <a:latin typeface="Calibri"/>
                <a:cs typeface="Calibri"/>
              </a:rPr>
              <a:t> </a:t>
            </a:r>
            <a:r>
              <a:rPr sz="1800">
                <a:solidFill>
                  <a:srgbClr val="404040"/>
                </a:solidFill>
                <a:latin typeface="Calibri"/>
                <a:cs typeface="Calibri"/>
              </a:rPr>
              <a:t>commitment</a:t>
            </a:r>
            <a:r>
              <a:rPr sz="1800" spc="-40">
                <a:solidFill>
                  <a:srgbClr val="404040"/>
                </a:solidFill>
                <a:latin typeface="Calibri"/>
                <a:cs typeface="Calibri"/>
              </a:rPr>
              <a:t> </a:t>
            </a:r>
            <a:r>
              <a:rPr sz="1800">
                <a:solidFill>
                  <a:srgbClr val="404040"/>
                </a:solidFill>
                <a:latin typeface="Calibri"/>
                <a:cs typeface="Calibri"/>
              </a:rPr>
              <a:t>to</a:t>
            </a:r>
            <a:r>
              <a:rPr sz="1800" spc="-40">
                <a:solidFill>
                  <a:srgbClr val="404040"/>
                </a:solidFill>
                <a:latin typeface="Calibri"/>
                <a:cs typeface="Calibri"/>
              </a:rPr>
              <a:t> </a:t>
            </a:r>
            <a:r>
              <a:rPr sz="1800">
                <a:solidFill>
                  <a:srgbClr val="404040"/>
                </a:solidFill>
                <a:latin typeface="Calibri"/>
                <a:cs typeface="Calibri"/>
              </a:rPr>
              <a:t>exploring</a:t>
            </a:r>
            <a:r>
              <a:rPr sz="1800" spc="-20">
                <a:solidFill>
                  <a:srgbClr val="404040"/>
                </a:solidFill>
                <a:latin typeface="Calibri"/>
                <a:cs typeface="Calibri"/>
              </a:rPr>
              <a:t> </a:t>
            </a:r>
            <a:r>
              <a:rPr sz="1800">
                <a:solidFill>
                  <a:srgbClr val="404040"/>
                </a:solidFill>
                <a:latin typeface="Calibri"/>
                <a:cs typeface="Calibri"/>
              </a:rPr>
              <a:t>smart</a:t>
            </a:r>
            <a:r>
              <a:rPr sz="1800" spc="-40">
                <a:solidFill>
                  <a:srgbClr val="404040"/>
                </a:solidFill>
                <a:latin typeface="Calibri"/>
                <a:cs typeface="Calibri"/>
              </a:rPr>
              <a:t> </a:t>
            </a:r>
            <a:r>
              <a:rPr sz="1800">
                <a:solidFill>
                  <a:srgbClr val="404040"/>
                </a:solidFill>
                <a:latin typeface="Calibri"/>
                <a:cs typeface="Calibri"/>
              </a:rPr>
              <a:t>metering</a:t>
            </a:r>
            <a:r>
              <a:rPr sz="1800" spc="-20">
                <a:solidFill>
                  <a:srgbClr val="404040"/>
                </a:solidFill>
                <a:latin typeface="Calibri"/>
                <a:cs typeface="Calibri"/>
              </a:rPr>
              <a:t> </a:t>
            </a:r>
            <a:r>
              <a:rPr sz="1800">
                <a:solidFill>
                  <a:srgbClr val="404040"/>
                </a:solidFill>
                <a:latin typeface="Calibri"/>
                <a:cs typeface="Calibri"/>
              </a:rPr>
              <a:t>technologies</a:t>
            </a:r>
            <a:r>
              <a:rPr sz="1800" spc="-10">
                <a:solidFill>
                  <a:srgbClr val="404040"/>
                </a:solidFill>
                <a:latin typeface="Calibri"/>
                <a:cs typeface="Calibri"/>
              </a:rPr>
              <a:t> further.</a:t>
            </a:r>
            <a:endParaRPr sz="1800">
              <a:latin typeface="Calibri"/>
              <a:cs typeface="Calibri"/>
            </a:endParaRPr>
          </a:p>
          <a:p>
            <a:pPr lvl="1">
              <a:lnSpc>
                <a:spcPct val="100000"/>
              </a:lnSpc>
              <a:buClr>
                <a:srgbClr val="B1D234"/>
              </a:buClr>
              <a:buFont typeface="Calibri"/>
              <a:buChar char="-"/>
            </a:pPr>
            <a:endParaRPr sz="1800"/>
          </a:p>
          <a:p>
            <a:pPr marL="242570" indent="-229870">
              <a:lnSpc>
                <a:spcPct val="100000"/>
              </a:lnSpc>
              <a:spcBef>
                <a:spcPts val="1480"/>
              </a:spcBef>
              <a:buClr>
                <a:srgbClr val="B1D234"/>
              </a:buClr>
              <a:buFont typeface="Arial"/>
              <a:buChar char="•"/>
              <a:tabLst>
                <a:tab pos="242570" algn="l"/>
              </a:tabLst>
            </a:pPr>
            <a:r>
              <a:t>Gas</a:t>
            </a:r>
            <a:r>
              <a:rPr spc="-5"/>
              <a:t> </a:t>
            </a:r>
            <a:r>
              <a:t>Supply</a:t>
            </a:r>
            <a:r>
              <a:rPr spc="-35"/>
              <a:t> </a:t>
            </a:r>
            <a:r>
              <a:rPr spc="-10"/>
              <a:t>Safety:</a:t>
            </a:r>
          </a:p>
          <a:p>
            <a:pPr marL="419734" lvl="1" indent="-177165">
              <a:lnSpc>
                <a:spcPct val="100000"/>
              </a:lnSpc>
              <a:spcBef>
                <a:spcPts val="680"/>
              </a:spcBef>
              <a:buClr>
                <a:srgbClr val="B1D234"/>
              </a:buClr>
              <a:buChar char="-"/>
              <a:tabLst>
                <a:tab pos="419734" algn="l"/>
              </a:tabLst>
            </a:pPr>
            <a:r>
              <a:rPr sz="1800">
                <a:solidFill>
                  <a:srgbClr val="404040"/>
                </a:solidFill>
                <a:latin typeface="Calibri"/>
                <a:cs typeface="Calibri"/>
              </a:rPr>
              <a:t>Acknowledge</a:t>
            </a:r>
            <a:r>
              <a:rPr sz="1800" spc="-20">
                <a:solidFill>
                  <a:srgbClr val="404040"/>
                </a:solidFill>
                <a:latin typeface="Calibri"/>
                <a:cs typeface="Calibri"/>
              </a:rPr>
              <a:t> </a:t>
            </a:r>
            <a:r>
              <a:rPr sz="1800">
                <a:solidFill>
                  <a:srgbClr val="404040"/>
                </a:solidFill>
                <a:latin typeface="Calibri"/>
                <a:cs typeface="Calibri"/>
              </a:rPr>
              <a:t>the</a:t>
            </a:r>
            <a:r>
              <a:rPr sz="1800" spc="-10">
                <a:solidFill>
                  <a:srgbClr val="404040"/>
                </a:solidFill>
                <a:latin typeface="Calibri"/>
                <a:cs typeface="Calibri"/>
              </a:rPr>
              <a:t> </a:t>
            </a:r>
            <a:r>
              <a:rPr sz="1800">
                <a:solidFill>
                  <a:srgbClr val="404040"/>
                </a:solidFill>
                <a:latin typeface="Calibri"/>
                <a:cs typeface="Calibri"/>
              </a:rPr>
              <a:t>importance of</a:t>
            </a:r>
            <a:r>
              <a:rPr sz="1800" spc="-20">
                <a:solidFill>
                  <a:srgbClr val="404040"/>
                </a:solidFill>
                <a:latin typeface="Calibri"/>
                <a:cs typeface="Calibri"/>
              </a:rPr>
              <a:t> </a:t>
            </a:r>
            <a:r>
              <a:rPr sz="1800" b="1">
                <a:solidFill>
                  <a:srgbClr val="404040"/>
                </a:solidFill>
                <a:latin typeface="Calibri"/>
                <a:cs typeface="Calibri"/>
              </a:rPr>
              <a:t>gas</a:t>
            </a:r>
            <a:r>
              <a:rPr sz="1800" b="1" spc="-20">
                <a:solidFill>
                  <a:srgbClr val="404040"/>
                </a:solidFill>
                <a:latin typeface="Calibri"/>
                <a:cs typeface="Calibri"/>
              </a:rPr>
              <a:t> </a:t>
            </a:r>
            <a:r>
              <a:rPr sz="1800" b="1">
                <a:solidFill>
                  <a:srgbClr val="404040"/>
                </a:solidFill>
                <a:latin typeface="Calibri"/>
                <a:cs typeface="Calibri"/>
              </a:rPr>
              <a:t>supply</a:t>
            </a:r>
            <a:r>
              <a:rPr sz="1800" b="1" spc="-45">
                <a:solidFill>
                  <a:srgbClr val="404040"/>
                </a:solidFill>
                <a:latin typeface="Calibri"/>
                <a:cs typeface="Calibri"/>
              </a:rPr>
              <a:t> </a:t>
            </a:r>
            <a:r>
              <a:rPr sz="1800" b="1" spc="-10">
                <a:solidFill>
                  <a:srgbClr val="404040"/>
                </a:solidFill>
                <a:latin typeface="Calibri"/>
                <a:cs typeface="Calibri"/>
              </a:rPr>
              <a:t>safety.</a:t>
            </a:r>
            <a:endParaRPr sz="1800">
              <a:latin typeface="Calibri"/>
              <a:cs typeface="Calibri"/>
            </a:endParaRPr>
          </a:p>
          <a:p>
            <a:pPr marL="419734" marR="502920" lvl="1" indent="-177165">
              <a:lnSpc>
                <a:spcPts val="1839"/>
              </a:lnSpc>
              <a:spcBef>
                <a:spcPts val="605"/>
              </a:spcBef>
              <a:buClr>
                <a:srgbClr val="B1D234"/>
              </a:buClr>
              <a:buChar char="-"/>
              <a:tabLst>
                <a:tab pos="421005" algn="l"/>
              </a:tabLst>
            </a:pPr>
            <a:r>
              <a:rPr sz="1800">
                <a:solidFill>
                  <a:srgbClr val="404040"/>
                </a:solidFill>
                <a:latin typeface="Calibri"/>
                <a:cs typeface="Calibri"/>
              </a:rPr>
              <a:t>Recognize</a:t>
            </a:r>
            <a:r>
              <a:rPr sz="1800" spc="-15">
                <a:solidFill>
                  <a:srgbClr val="404040"/>
                </a:solidFill>
                <a:latin typeface="Calibri"/>
                <a:cs typeface="Calibri"/>
              </a:rPr>
              <a:t> </a:t>
            </a:r>
            <a:r>
              <a:rPr sz="1800">
                <a:solidFill>
                  <a:srgbClr val="404040"/>
                </a:solidFill>
                <a:latin typeface="Calibri"/>
                <a:cs typeface="Calibri"/>
              </a:rPr>
              <a:t>the</a:t>
            </a:r>
            <a:r>
              <a:rPr sz="1800" spc="-35">
                <a:solidFill>
                  <a:srgbClr val="404040"/>
                </a:solidFill>
                <a:latin typeface="Calibri"/>
                <a:cs typeface="Calibri"/>
              </a:rPr>
              <a:t> </a:t>
            </a:r>
            <a:r>
              <a:rPr sz="1800">
                <a:solidFill>
                  <a:srgbClr val="404040"/>
                </a:solidFill>
                <a:latin typeface="Calibri"/>
                <a:cs typeface="Calibri"/>
              </a:rPr>
              <a:t>significance</a:t>
            </a:r>
            <a:r>
              <a:rPr sz="1800" spc="-10">
                <a:solidFill>
                  <a:srgbClr val="404040"/>
                </a:solidFill>
                <a:latin typeface="Calibri"/>
                <a:cs typeface="Calibri"/>
              </a:rPr>
              <a:t> </a:t>
            </a:r>
            <a:r>
              <a:rPr sz="1800">
                <a:solidFill>
                  <a:srgbClr val="404040"/>
                </a:solidFill>
                <a:latin typeface="Calibri"/>
                <a:cs typeface="Calibri"/>
              </a:rPr>
              <a:t>of</a:t>
            </a:r>
            <a:r>
              <a:rPr sz="1800" spc="-30">
                <a:solidFill>
                  <a:srgbClr val="404040"/>
                </a:solidFill>
                <a:latin typeface="Calibri"/>
                <a:cs typeface="Calibri"/>
              </a:rPr>
              <a:t> </a:t>
            </a:r>
            <a:r>
              <a:rPr sz="1800" b="1">
                <a:solidFill>
                  <a:srgbClr val="404040"/>
                </a:solidFill>
                <a:latin typeface="Calibri"/>
                <a:cs typeface="Calibri"/>
              </a:rPr>
              <a:t>gas</a:t>
            </a:r>
            <a:r>
              <a:rPr sz="1800" b="1" spc="-30">
                <a:solidFill>
                  <a:srgbClr val="404040"/>
                </a:solidFill>
                <a:latin typeface="Calibri"/>
                <a:cs typeface="Calibri"/>
              </a:rPr>
              <a:t> </a:t>
            </a:r>
            <a:r>
              <a:rPr sz="1800" b="1">
                <a:solidFill>
                  <a:srgbClr val="404040"/>
                </a:solidFill>
                <a:latin typeface="Calibri"/>
                <a:cs typeface="Calibri"/>
              </a:rPr>
              <a:t>odorization</a:t>
            </a:r>
            <a:r>
              <a:rPr sz="1800" b="1" spc="-35">
                <a:solidFill>
                  <a:srgbClr val="404040"/>
                </a:solidFill>
                <a:latin typeface="Calibri"/>
                <a:cs typeface="Calibri"/>
              </a:rPr>
              <a:t> </a:t>
            </a:r>
            <a:r>
              <a:rPr sz="1800">
                <a:solidFill>
                  <a:srgbClr val="404040"/>
                </a:solidFill>
                <a:latin typeface="Calibri"/>
                <a:cs typeface="Calibri"/>
              </a:rPr>
              <a:t>in</a:t>
            </a:r>
            <a:r>
              <a:rPr sz="1800" spc="-45">
                <a:solidFill>
                  <a:srgbClr val="404040"/>
                </a:solidFill>
                <a:latin typeface="Calibri"/>
                <a:cs typeface="Calibri"/>
              </a:rPr>
              <a:t> </a:t>
            </a:r>
            <a:r>
              <a:rPr sz="1800">
                <a:solidFill>
                  <a:srgbClr val="404040"/>
                </a:solidFill>
                <a:latin typeface="Calibri"/>
                <a:cs typeface="Calibri"/>
              </a:rPr>
              <a:t>early</a:t>
            </a:r>
            <a:r>
              <a:rPr sz="1800" spc="-35">
                <a:solidFill>
                  <a:srgbClr val="404040"/>
                </a:solidFill>
                <a:latin typeface="Calibri"/>
                <a:cs typeface="Calibri"/>
              </a:rPr>
              <a:t> </a:t>
            </a:r>
            <a:r>
              <a:rPr sz="1800">
                <a:solidFill>
                  <a:srgbClr val="404040"/>
                </a:solidFill>
                <a:latin typeface="Calibri"/>
                <a:cs typeface="Calibri"/>
              </a:rPr>
              <a:t>gas</a:t>
            </a:r>
            <a:r>
              <a:rPr sz="1800" spc="-35">
                <a:solidFill>
                  <a:srgbClr val="404040"/>
                </a:solidFill>
                <a:latin typeface="Calibri"/>
                <a:cs typeface="Calibri"/>
              </a:rPr>
              <a:t> </a:t>
            </a:r>
            <a:r>
              <a:rPr sz="1800">
                <a:solidFill>
                  <a:srgbClr val="404040"/>
                </a:solidFill>
                <a:latin typeface="Calibri"/>
                <a:cs typeface="Calibri"/>
              </a:rPr>
              <a:t>leak</a:t>
            </a:r>
            <a:r>
              <a:rPr sz="1800" spc="-30">
                <a:solidFill>
                  <a:srgbClr val="404040"/>
                </a:solidFill>
                <a:latin typeface="Calibri"/>
                <a:cs typeface="Calibri"/>
              </a:rPr>
              <a:t> </a:t>
            </a:r>
            <a:r>
              <a:rPr sz="1800">
                <a:solidFill>
                  <a:srgbClr val="404040"/>
                </a:solidFill>
                <a:latin typeface="Calibri"/>
                <a:cs typeface="Calibri"/>
              </a:rPr>
              <a:t>detection</a:t>
            </a:r>
            <a:r>
              <a:rPr sz="1800" spc="-5">
                <a:solidFill>
                  <a:srgbClr val="404040"/>
                </a:solidFill>
                <a:latin typeface="Calibri"/>
                <a:cs typeface="Calibri"/>
              </a:rPr>
              <a:t> </a:t>
            </a:r>
            <a:r>
              <a:rPr sz="1800">
                <a:solidFill>
                  <a:srgbClr val="404040"/>
                </a:solidFill>
                <a:latin typeface="Calibri"/>
                <a:cs typeface="Calibri"/>
              </a:rPr>
              <a:t>and</a:t>
            </a:r>
            <a:r>
              <a:rPr sz="1800" spc="-35">
                <a:solidFill>
                  <a:srgbClr val="404040"/>
                </a:solidFill>
                <a:latin typeface="Calibri"/>
                <a:cs typeface="Calibri"/>
              </a:rPr>
              <a:t> </a:t>
            </a:r>
            <a:r>
              <a:rPr sz="1800">
                <a:solidFill>
                  <a:srgbClr val="404040"/>
                </a:solidFill>
                <a:latin typeface="Calibri"/>
                <a:cs typeface="Calibri"/>
              </a:rPr>
              <a:t>prevention</a:t>
            </a:r>
            <a:r>
              <a:rPr sz="1800" spc="-20">
                <a:solidFill>
                  <a:srgbClr val="404040"/>
                </a:solidFill>
                <a:latin typeface="Calibri"/>
                <a:cs typeface="Calibri"/>
              </a:rPr>
              <a:t> </a:t>
            </a:r>
            <a:r>
              <a:rPr sz="1800" spc="-25">
                <a:solidFill>
                  <a:srgbClr val="404040"/>
                </a:solidFill>
                <a:latin typeface="Calibri"/>
                <a:cs typeface="Calibri"/>
              </a:rPr>
              <a:t>of 	</a:t>
            </a:r>
            <a:r>
              <a:rPr sz="1800">
                <a:solidFill>
                  <a:srgbClr val="404040"/>
                </a:solidFill>
                <a:latin typeface="Calibri"/>
                <a:cs typeface="Calibri"/>
              </a:rPr>
              <a:t>dangerous</a:t>
            </a:r>
            <a:r>
              <a:rPr sz="1800" spc="-65">
                <a:solidFill>
                  <a:srgbClr val="404040"/>
                </a:solidFill>
                <a:latin typeface="Calibri"/>
                <a:cs typeface="Calibri"/>
              </a:rPr>
              <a:t> </a:t>
            </a:r>
            <a:r>
              <a:rPr sz="1800" spc="-10">
                <a:solidFill>
                  <a:srgbClr val="404040"/>
                </a:solidFill>
                <a:latin typeface="Calibri"/>
                <a:cs typeface="Calibri"/>
              </a:rPr>
              <a:t>incidents.</a:t>
            </a:r>
            <a:endParaRPr sz="1800">
              <a:latin typeface="Calibri"/>
              <a:cs typeface="Calibri"/>
            </a:endParaRPr>
          </a:p>
          <a:p>
            <a:pPr marL="242570" indent="-229870">
              <a:lnSpc>
                <a:spcPct val="100000"/>
              </a:lnSpc>
              <a:spcBef>
                <a:spcPts val="425"/>
              </a:spcBef>
              <a:buClr>
                <a:srgbClr val="B1D234"/>
              </a:buClr>
              <a:buFont typeface="Arial"/>
              <a:buChar char="•"/>
              <a:tabLst>
                <a:tab pos="242570" algn="l"/>
              </a:tabLst>
            </a:pPr>
            <a:r>
              <a:t>Natural</a:t>
            </a:r>
            <a:r>
              <a:rPr spc="-40"/>
              <a:t> </a:t>
            </a:r>
            <a:r>
              <a:t>Gas</a:t>
            </a:r>
            <a:r>
              <a:rPr spc="-35"/>
              <a:t> </a:t>
            </a:r>
            <a:r>
              <a:rPr spc="-10"/>
              <a:t>Quality:</a:t>
            </a:r>
          </a:p>
          <a:p>
            <a:pPr marL="419734" lvl="1" indent="-177165">
              <a:lnSpc>
                <a:spcPct val="100000"/>
              </a:lnSpc>
              <a:spcBef>
                <a:spcPts val="680"/>
              </a:spcBef>
              <a:buClr>
                <a:srgbClr val="B1D234"/>
              </a:buClr>
              <a:buChar char="-"/>
              <a:tabLst>
                <a:tab pos="419734" algn="l"/>
              </a:tabLst>
            </a:pPr>
            <a:r>
              <a:rPr sz="1800">
                <a:solidFill>
                  <a:srgbClr val="404040"/>
                </a:solidFill>
                <a:latin typeface="Calibri"/>
                <a:cs typeface="Calibri"/>
              </a:rPr>
              <a:t>Recognize</a:t>
            </a:r>
            <a:r>
              <a:rPr sz="1800" spc="-25">
                <a:solidFill>
                  <a:srgbClr val="404040"/>
                </a:solidFill>
                <a:latin typeface="Calibri"/>
                <a:cs typeface="Calibri"/>
              </a:rPr>
              <a:t> </a:t>
            </a:r>
            <a:r>
              <a:rPr sz="1800">
                <a:solidFill>
                  <a:srgbClr val="404040"/>
                </a:solidFill>
                <a:latin typeface="Calibri"/>
                <a:cs typeface="Calibri"/>
              </a:rPr>
              <a:t>the</a:t>
            </a:r>
            <a:r>
              <a:rPr sz="1800" spc="-40">
                <a:solidFill>
                  <a:srgbClr val="404040"/>
                </a:solidFill>
                <a:latin typeface="Calibri"/>
                <a:cs typeface="Calibri"/>
              </a:rPr>
              <a:t> </a:t>
            </a:r>
            <a:r>
              <a:rPr sz="1800">
                <a:solidFill>
                  <a:srgbClr val="404040"/>
                </a:solidFill>
                <a:latin typeface="Calibri"/>
                <a:cs typeface="Calibri"/>
              </a:rPr>
              <a:t>need</a:t>
            </a:r>
            <a:r>
              <a:rPr sz="1800" spc="-30">
                <a:solidFill>
                  <a:srgbClr val="404040"/>
                </a:solidFill>
                <a:latin typeface="Calibri"/>
                <a:cs typeface="Calibri"/>
              </a:rPr>
              <a:t> </a:t>
            </a:r>
            <a:r>
              <a:rPr sz="1800">
                <a:solidFill>
                  <a:srgbClr val="404040"/>
                </a:solidFill>
                <a:latin typeface="Calibri"/>
                <a:cs typeface="Calibri"/>
              </a:rPr>
              <a:t>for</a:t>
            </a:r>
            <a:r>
              <a:rPr sz="1800" spc="-35">
                <a:solidFill>
                  <a:srgbClr val="404040"/>
                </a:solidFill>
                <a:latin typeface="Calibri"/>
                <a:cs typeface="Calibri"/>
              </a:rPr>
              <a:t> </a:t>
            </a:r>
            <a:r>
              <a:rPr sz="1800">
                <a:solidFill>
                  <a:srgbClr val="404040"/>
                </a:solidFill>
                <a:latin typeface="Calibri"/>
                <a:cs typeface="Calibri"/>
              </a:rPr>
              <a:t>monitoring</a:t>
            </a:r>
            <a:r>
              <a:rPr sz="1800" spc="-25">
                <a:solidFill>
                  <a:srgbClr val="404040"/>
                </a:solidFill>
                <a:latin typeface="Calibri"/>
                <a:cs typeface="Calibri"/>
              </a:rPr>
              <a:t> </a:t>
            </a:r>
            <a:r>
              <a:rPr sz="1800">
                <a:solidFill>
                  <a:srgbClr val="404040"/>
                </a:solidFill>
                <a:latin typeface="Calibri"/>
                <a:cs typeface="Calibri"/>
              </a:rPr>
              <a:t>and</a:t>
            </a:r>
            <a:r>
              <a:rPr sz="1800" spc="-25">
                <a:solidFill>
                  <a:srgbClr val="404040"/>
                </a:solidFill>
                <a:latin typeface="Calibri"/>
                <a:cs typeface="Calibri"/>
              </a:rPr>
              <a:t> </a:t>
            </a:r>
            <a:r>
              <a:rPr sz="1800">
                <a:solidFill>
                  <a:srgbClr val="404040"/>
                </a:solidFill>
                <a:latin typeface="Calibri"/>
                <a:cs typeface="Calibri"/>
              </a:rPr>
              <a:t>maintaining</a:t>
            </a:r>
            <a:r>
              <a:rPr sz="1800" spc="-25">
                <a:solidFill>
                  <a:srgbClr val="404040"/>
                </a:solidFill>
                <a:latin typeface="Calibri"/>
                <a:cs typeface="Calibri"/>
              </a:rPr>
              <a:t> </a:t>
            </a:r>
            <a:r>
              <a:rPr sz="1800">
                <a:solidFill>
                  <a:srgbClr val="404040"/>
                </a:solidFill>
                <a:latin typeface="Calibri"/>
                <a:cs typeface="Calibri"/>
              </a:rPr>
              <a:t>natural</a:t>
            </a:r>
            <a:r>
              <a:rPr sz="1800" spc="-30">
                <a:solidFill>
                  <a:srgbClr val="404040"/>
                </a:solidFill>
                <a:latin typeface="Calibri"/>
                <a:cs typeface="Calibri"/>
              </a:rPr>
              <a:t> </a:t>
            </a:r>
            <a:r>
              <a:rPr sz="1800">
                <a:solidFill>
                  <a:srgbClr val="404040"/>
                </a:solidFill>
                <a:latin typeface="Calibri"/>
                <a:cs typeface="Calibri"/>
              </a:rPr>
              <a:t>gas</a:t>
            </a:r>
            <a:r>
              <a:rPr sz="1800" spc="-45">
                <a:solidFill>
                  <a:srgbClr val="404040"/>
                </a:solidFill>
                <a:latin typeface="Calibri"/>
                <a:cs typeface="Calibri"/>
              </a:rPr>
              <a:t> </a:t>
            </a:r>
            <a:r>
              <a:rPr sz="1800" spc="-10">
                <a:solidFill>
                  <a:srgbClr val="404040"/>
                </a:solidFill>
                <a:latin typeface="Calibri"/>
                <a:cs typeface="Calibri"/>
              </a:rPr>
              <a:t>quality.</a:t>
            </a:r>
            <a:endParaRPr sz="1800">
              <a:latin typeface="Calibri"/>
              <a:cs typeface="Calibri"/>
            </a:endParaRPr>
          </a:p>
          <a:p>
            <a:pPr marL="419734" lvl="1" indent="-177165">
              <a:lnSpc>
                <a:spcPct val="100000"/>
              </a:lnSpc>
              <a:spcBef>
                <a:spcPts val="280"/>
              </a:spcBef>
              <a:buClr>
                <a:srgbClr val="B1D234"/>
              </a:buClr>
              <a:buChar char="-"/>
              <a:tabLst>
                <a:tab pos="419734" algn="l"/>
              </a:tabLst>
            </a:pPr>
            <a:r>
              <a:rPr sz="1800">
                <a:solidFill>
                  <a:srgbClr val="404040"/>
                </a:solidFill>
                <a:latin typeface="Calibri"/>
                <a:cs typeface="Calibri"/>
              </a:rPr>
              <a:t>Highlight</a:t>
            </a:r>
            <a:r>
              <a:rPr sz="1800" spc="-30">
                <a:solidFill>
                  <a:srgbClr val="404040"/>
                </a:solidFill>
                <a:latin typeface="Calibri"/>
                <a:cs typeface="Calibri"/>
              </a:rPr>
              <a:t> </a:t>
            </a:r>
            <a:r>
              <a:rPr sz="1800">
                <a:solidFill>
                  <a:srgbClr val="404040"/>
                </a:solidFill>
                <a:latin typeface="Calibri"/>
                <a:cs typeface="Calibri"/>
              </a:rPr>
              <a:t>that</a:t>
            </a:r>
            <a:r>
              <a:rPr sz="1800" spc="-35">
                <a:solidFill>
                  <a:srgbClr val="404040"/>
                </a:solidFill>
                <a:latin typeface="Calibri"/>
                <a:cs typeface="Calibri"/>
              </a:rPr>
              <a:t> </a:t>
            </a:r>
            <a:r>
              <a:rPr sz="1800">
                <a:solidFill>
                  <a:srgbClr val="404040"/>
                </a:solidFill>
                <a:latin typeface="Calibri"/>
                <a:cs typeface="Calibri"/>
              </a:rPr>
              <a:t>complaints</a:t>
            </a:r>
            <a:r>
              <a:rPr sz="1800" spc="-35">
                <a:solidFill>
                  <a:srgbClr val="404040"/>
                </a:solidFill>
                <a:latin typeface="Calibri"/>
                <a:cs typeface="Calibri"/>
              </a:rPr>
              <a:t> </a:t>
            </a:r>
            <a:r>
              <a:rPr sz="1800">
                <a:solidFill>
                  <a:srgbClr val="404040"/>
                </a:solidFill>
                <a:latin typeface="Calibri"/>
                <a:cs typeface="Calibri"/>
              </a:rPr>
              <a:t>related</a:t>
            </a:r>
            <a:r>
              <a:rPr sz="1800" spc="-15">
                <a:solidFill>
                  <a:srgbClr val="404040"/>
                </a:solidFill>
                <a:latin typeface="Calibri"/>
                <a:cs typeface="Calibri"/>
              </a:rPr>
              <a:t> </a:t>
            </a:r>
            <a:r>
              <a:rPr sz="1800">
                <a:solidFill>
                  <a:srgbClr val="404040"/>
                </a:solidFill>
                <a:latin typeface="Calibri"/>
                <a:cs typeface="Calibri"/>
              </a:rPr>
              <a:t>to</a:t>
            </a:r>
            <a:r>
              <a:rPr sz="1800" spc="-35">
                <a:solidFill>
                  <a:srgbClr val="404040"/>
                </a:solidFill>
                <a:latin typeface="Calibri"/>
                <a:cs typeface="Calibri"/>
              </a:rPr>
              <a:t> </a:t>
            </a:r>
            <a:r>
              <a:rPr sz="1800">
                <a:solidFill>
                  <a:srgbClr val="404040"/>
                </a:solidFill>
                <a:latin typeface="Calibri"/>
                <a:cs typeface="Calibri"/>
              </a:rPr>
              <a:t>natural</a:t>
            </a:r>
            <a:r>
              <a:rPr sz="1800" spc="-30">
                <a:solidFill>
                  <a:srgbClr val="404040"/>
                </a:solidFill>
                <a:latin typeface="Calibri"/>
                <a:cs typeface="Calibri"/>
              </a:rPr>
              <a:t> </a:t>
            </a:r>
            <a:r>
              <a:rPr sz="1800">
                <a:solidFill>
                  <a:srgbClr val="404040"/>
                </a:solidFill>
                <a:latin typeface="Calibri"/>
                <a:cs typeface="Calibri"/>
              </a:rPr>
              <a:t>gas</a:t>
            </a:r>
            <a:r>
              <a:rPr sz="1800" spc="-30">
                <a:solidFill>
                  <a:srgbClr val="404040"/>
                </a:solidFill>
                <a:latin typeface="Calibri"/>
                <a:cs typeface="Calibri"/>
              </a:rPr>
              <a:t> </a:t>
            </a:r>
            <a:r>
              <a:rPr sz="1800">
                <a:solidFill>
                  <a:srgbClr val="404040"/>
                </a:solidFill>
                <a:latin typeface="Calibri"/>
                <a:cs typeface="Calibri"/>
              </a:rPr>
              <a:t>quality</a:t>
            </a:r>
            <a:r>
              <a:rPr sz="1800" spc="-25">
                <a:solidFill>
                  <a:srgbClr val="404040"/>
                </a:solidFill>
                <a:latin typeface="Calibri"/>
                <a:cs typeface="Calibri"/>
              </a:rPr>
              <a:t> </a:t>
            </a:r>
            <a:r>
              <a:rPr sz="1800">
                <a:solidFill>
                  <a:srgbClr val="404040"/>
                </a:solidFill>
                <a:latin typeface="Calibri"/>
                <a:cs typeface="Calibri"/>
              </a:rPr>
              <a:t>issues</a:t>
            </a:r>
            <a:r>
              <a:rPr sz="1800" spc="-40">
                <a:solidFill>
                  <a:srgbClr val="404040"/>
                </a:solidFill>
                <a:latin typeface="Calibri"/>
                <a:cs typeface="Calibri"/>
              </a:rPr>
              <a:t> </a:t>
            </a:r>
            <a:r>
              <a:rPr sz="1800">
                <a:solidFill>
                  <a:srgbClr val="404040"/>
                </a:solidFill>
                <a:latin typeface="Calibri"/>
                <a:cs typeface="Calibri"/>
              </a:rPr>
              <a:t>are</a:t>
            </a:r>
            <a:r>
              <a:rPr sz="1800" spc="-15">
                <a:solidFill>
                  <a:srgbClr val="404040"/>
                </a:solidFill>
                <a:latin typeface="Calibri"/>
                <a:cs typeface="Calibri"/>
              </a:rPr>
              <a:t> </a:t>
            </a:r>
            <a:r>
              <a:rPr sz="1800" b="1" spc="-10">
                <a:solidFill>
                  <a:srgbClr val="404040"/>
                </a:solidFill>
                <a:latin typeface="Calibri"/>
                <a:cs typeface="Calibri"/>
              </a:rPr>
              <a:t>infrequent.</a:t>
            </a:r>
            <a:endParaRPr sz="18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18745">
              <a:lnSpc>
                <a:spcPct val="100000"/>
              </a:lnSpc>
              <a:spcBef>
                <a:spcPts val="105"/>
              </a:spcBef>
            </a:pPr>
            <a:r>
              <a:rPr sz="3200">
                <a:solidFill>
                  <a:srgbClr val="004B69"/>
                </a:solidFill>
              </a:rPr>
              <a:t>Comments</a:t>
            </a:r>
            <a:r>
              <a:rPr sz="3200" spc="-40">
                <a:solidFill>
                  <a:srgbClr val="004B69"/>
                </a:solidFill>
              </a:rPr>
              <a:t> </a:t>
            </a:r>
            <a:r>
              <a:rPr sz="3200">
                <a:solidFill>
                  <a:srgbClr val="004B69"/>
                </a:solidFill>
              </a:rPr>
              <a:t>on</a:t>
            </a:r>
            <a:r>
              <a:rPr sz="3200" spc="-25">
                <a:solidFill>
                  <a:srgbClr val="004B69"/>
                </a:solidFill>
              </a:rPr>
              <a:t> </a:t>
            </a:r>
            <a:r>
              <a:rPr sz="3200">
                <a:solidFill>
                  <a:srgbClr val="004B69"/>
                </a:solidFill>
              </a:rPr>
              <a:t>the</a:t>
            </a:r>
            <a:r>
              <a:rPr sz="3200" spc="-30">
                <a:solidFill>
                  <a:srgbClr val="004B69"/>
                </a:solidFill>
              </a:rPr>
              <a:t> </a:t>
            </a:r>
            <a:r>
              <a:rPr sz="3200">
                <a:solidFill>
                  <a:srgbClr val="004B69"/>
                </a:solidFill>
              </a:rPr>
              <a:t>7th</a:t>
            </a:r>
            <a:r>
              <a:rPr sz="3200" spc="-20">
                <a:solidFill>
                  <a:srgbClr val="004B69"/>
                </a:solidFill>
              </a:rPr>
              <a:t> </a:t>
            </a:r>
            <a:r>
              <a:rPr sz="3200">
                <a:solidFill>
                  <a:srgbClr val="004B69"/>
                </a:solidFill>
              </a:rPr>
              <a:t>Benchmarking</a:t>
            </a:r>
            <a:r>
              <a:rPr sz="3200" spc="-60">
                <a:solidFill>
                  <a:srgbClr val="004B69"/>
                </a:solidFill>
              </a:rPr>
              <a:t> </a:t>
            </a:r>
            <a:r>
              <a:rPr sz="3200" spc="-10">
                <a:solidFill>
                  <a:srgbClr val="004B69"/>
                </a:solidFill>
              </a:rPr>
              <a:t>Report</a:t>
            </a:r>
            <a:endParaRPr sz="3200"/>
          </a:p>
        </p:txBody>
      </p:sp>
      <p:sp>
        <p:nvSpPr>
          <p:cNvPr id="3" name="object 3"/>
          <p:cNvSpPr txBox="1"/>
          <p:nvPr/>
        </p:nvSpPr>
        <p:spPr>
          <a:xfrm>
            <a:off x="800811" y="1743561"/>
            <a:ext cx="8237855" cy="2437130"/>
          </a:xfrm>
          <a:prstGeom prst="rect">
            <a:avLst/>
          </a:prstGeom>
        </p:spPr>
        <p:txBody>
          <a:bodyPr vert="horz" wrap="square" lIns="0" tIns="109220" rIns="0" bIns="0" rtlCol="0">
            <a:spAutoFit/>
          </a:bodyPr>
          <a:lstStyle/>
          <a:p>
            <a:pPr marL="242570" marR="0" lvl="0" indent="-229870" defTabSz="914400" eaLnBrk="1" fontAlgn="auto" latinLnBrk="0" hangingPunct="1">
              <a:lnSpc>
                <a:spcPct val="100000"/>
              </a:lnSpc>
              <a:spcBef>
                <a:spcPts val="860"/>
              </a:spcBef>
              <a:spcAft>
                <a:spcPts val="0"/>
              </a:spcAft>
              <a:buClr>
                <a:srgbClr val="B1D234"/>
              </a:buClr>
              <a:buSzTx/>
              <a:buFont typeface="Arial"/>
              <a:buChar char="•"/>
              <a:tabLst>
                <a:tab pos="242570" algn="l"/>
              </a:tabLst>
              <a:defRPr/>
            </a:pPr>
            <a:r>
              <a:rPr kumimoji="0" sz="2000" b="0" i="0" u="none" strike="noStrike" kern="0" cap="none" spc="0" normalizeH="0" baseline="0" noProof="0">
                <a:ln>
                  <a:noFill/>
                </a:ln>
                <a:solidFill>
                  <a:srgbClr val="404040"/>
                </a:solidFill>
                <a:effectLst/>
                <a:uLnTx/>
                <a:uFillTx/>
                <a:latin typeface="Calibri"/>
                <a:cs typeface="Calibri"/>
              </a:rPr>
              <a:t>Commercial</a:t>
            </a:r>
            <a:r>
              <a:rPr kumimoji="0" sz="2000" b="0" i="0" u="none" strike="noStrike" kern="0" cap="none" spc="-45" normalizeH="0" baseline="0" noProof="0">
                <a:ln>
                  <a:noFill/>
                </a:ln>
                <a:solidFill>
                  <a:srgbClr val="404040"/>
                </a:solidFill>
                <a:effectLst/>
                <a:uLnTx/>
                <a:uFillTx/>
                <a:latin typeface="Calibri"/>
                <a:cs typeface="Calibri"/>
              </a:rPr>
              <a:t> </a:t>
            </a:r>
            <a:r>
              <a:rPr kumimoji="0" sz="2000" b="0" i="0" u="none" strike="noStrike" kern="0" cap="none" spc="-10" normalizeH="0" baseline="0" noProof="0">
                <a:ln>
                  <a:noFill/>
                </a:ln>
                <a:solidFill>
                  <a:srgbClr val="404040"/>
                </a:solidFill>
                <a:effectLst/>
                <a:uLnTx/>
                <a:uFillTx/>
                <a:latin typeface="Calibri"/>
                <a:cs typeface="Calibri"/>
              </a:rPr>
              <a:t>Quality:</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419734" marR="0" lvl="1" indent="-177165" defTabSz="914400" eaLnBrk="1" fontAlgn="auto" latinLnBrk="0" hangingPunct="1">
              <a:lnSpc>
                <a:spcPct val="100000"/>
              </a:lnSpc>
              <a:spcBef>
                <a:spcPts val="680"/>
              </a:spcBef>
              <a:spcAft>
                <a:spcPts val="0"/>
              </a:spcAft>
              <a:buClr>
                <a:srgbClr val="B1D234"/>
              </a:buClr>
              <a:buSzTx/>
              <a:buFontTx/>
              <a:buChar char="-"/>
              <a:tabLst>
                <a:tab pos="419734" algn="l"/>
              </a:tabLst>
              <a:defRPr/>
            </a:pPr>
            <a:r>
              <a:rPr kumimoji="0" sz="1800" b="0" i="0" u="none" strike="noStrike" kern="0" cap="none" spc="0" normalizeH="0" baseline="0" noProof="0">
                <a:ln>
                  <a:noFill/>
                </a:ln>
                <a:solidFill>
                  <a:srgbClr val="404040"/>
                </a:solidFill>
                <a:effectLst/>
                <a:uLnTx/>
                <a:uFillTx/>
                <a:latin typeface="Calibri"/>
                <a:cs typeface="Calibri"/>
              </a:rPr>
              <a:t>Confirm</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dedication </a:t>
            </a:r>
            <a:r>
              <a:rPr kumimoji="0" sz="1800" b="1" i="0" u="none" strike="noStrike" kern="0" cap="none" spc="0" normalizeH="0" baseline="0" noProof="0">
                <a:ln>
                  <a:noFill/>
                </a:ln>
                <a:solidFill>
                  <a:srgbClr val="404040"/>
                </a:solidFill>
                <a:effectLst/>
                <a:uLnTx/>
                <a:uFillTx/>
                <a:latin typeface="Calibri"/>
                <a:cs typeface="Calibri"/>
              </a:rPr>
              <a:t>to</a:t>
            </a:r>
            <a:r>
              <a:rPr kumimoji="0" sz="1800" b="1" i="0" u="none" strike="noStrike" kern="0" cap="none" spc="-30"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improving</a:t>
            </a:r>
            <a:r>
              <a:rPr kumimoji="0" sz="1800" b="1" i="0" u="none" strike="noStrike" kern="0" cap="none" spc="-60"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the</a:t>
            </a:r>
            <a:r>
              <a:rPr kumimoji="0" sz="1800" b="1" i="0" u="none" strike="noStrike" kern="0" cap="none" spc="-30"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quality</a:t>
            </a:r>
            <a:r>
              <a:rPr kumimoji="0" sz="1800" b="1" i="0" u="none" strike="noStrike" kern="0" cap="none" spc="-60"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of</a:t>
            </a:r>
            <a:r>
              <a:rPr kumimoji="0" sz="1800" b="1" i="0" u="none" strike="noStrike" kern="0" cap="none" spc="-15"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services</a:t>
            </a:r>
            <a:r>
              <a:rPr kumimoji="0" sz="1800" b="1" i="0" u="none" strike="noStrike" kern="0" cap="none" spc="-4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provided</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to</a:t>
            </a:r>
            <a:r>
              <a:rPr kumimoji="0" sz="1800" b="0" i="0" u="none" strike="noStrike" kern="0" cap="none" spc="-10" normalizeH="0" baseline="0" noProof="0">
                <a:ln>
                  <a:noFill/>
                </a:ln>
                <a:solidFill>
                  <a:srgbClr val="404040"/>
                </a:solidFill>
                <a:effectLst/>
                <a:uLnTx/>
                <a:uFillTx/>
                <a:latin typeface="Calibri"/>
                <a:cs typeface="Calibri"/>
              </a:rPr>
              <a:t> customers.</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420370" marR="0" lvl="1" indent="-177800" defTabSz="914400" eaLnBrk="1" fontAlgn="auto" latinLnBrk="0" hangingPunct="1">
              <a:lnSpc>
                <a:spcPct val="100000"/>
              </a:lnSpc>
              <a:spcBef>
                <a:spcPts val="275"/>
              </a:spcBef>
              <a:spcAft>
                <a:spcPts val="0"/>
              </a:spcAft>
              <a:buClr>
                <a:srgbClr val="B1D234"/>
              </a:buClr>
              <a:buSzTx/>
              <a:buFontTx/>
              <a:buChar char="-"/>
              <a:tabLst>
                <a:tab pos="420370" algn="l"/>
              </a:tabLst>
              <a:defRPr/>
            </a:pPr>
            <a:r>
              <a:rPr kumimoji="0" sz="1800" b="0" i="0" u="none" strike="noStrike" kern="0" cap="none" spc="0" normalizeH="0" baseline="0" noProof="0">
                <a:ln>
                  <a:noFill/>
                </a:ln>
                <a:solidFill>
                  <a:srgbClr val="404040"/>
                </a:solidFill>
                <a:effectLst/>
                <a:uLnTx/>
                <a:uFillTx/>
                <a:latin typeface="Calibri"/>
                <a:cs typeface="Calibri"/>
              </a:rPr>
              <a:t>Further</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harmonisation</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could enable</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more</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meaningful</a:t>
            </a:r>
            <a:r>
              <a:rPr kumimoji="0" sz="1800" b="0" i="0" u="none" strike="noStrike" kern="0" cap="none" spc="-10" normalizeH="0" baseline="0" noProof="0">
                <a:ln>
                  <a:noFill/>
                </a:ln>
                <a:solidFill>
                  <a:srgbClr val="404040"/>
                </a:solidFill>
                <a:effectLst/>
                <a:uLnTx/>
                <a:uFillTx/>
                <a:latin typeface="Calibri"/>
                <a:cs typeface="Calibri"/>
              </a:rPr>
              <a:t> comparisons.</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419734" marR="0" lvl="1" indent="-177165" defTabSz="914400" eaLnBrk="1" fontAlgn="auto" latinLnBrk="0" hangingPunct="1">
              <a:lnSpc>
                <a:spcPct val="100000"/>
              </a:lnSpc>
              <a:spcBef>
                <a:spcPts val="280"/>
              </a:spcBef>
              <a:spcAft>
                <a:spcPts val="0"/>
              </a:spcAft>
              <a:buClr>
                <a:srgbClr val="B1D234"/>
              </a:buClr>
              <a:buSzTx/>
              <a:buFontTx/>
              <a:buChar char="-"/>
              <a:tabLst>
                <a:tab pos="419734" algn="l"/>
              </a:tabLst>
              <a:defRPr/>
            </a:pPr>
            <a:r>
              <a:rPr kumimoji="0" sz="1800" b="0" i="0" u="none" strike="noStrike" kern="0" cap="none" spc="0" normalizeH="0" baseline="0" noProof="0">
                <a:ln>
                  <a:noFill/>
                </a:ln>
                <a:solidFill>
                  <a:srgbClr val="404040"/>
                </a:solidFill>
                <a:effectLst/>
                <a:uLnTx/>
                <a:uFillTx/>
                <a:latin typeface="Calibri"/>
                <a:cs typeface="Calibri"/>
              </a:rPr>
              <a:t>Mention</a:t>
            </a:r>
            <a:r>
              <a:rPr kumimoji="0" sz="1800" b="0" i="0" u="none" strike="noStrike" kern="0" cap="none" spc="-25"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higher</a:t>
            </a:r>
            <a:r>
              <a:rPr kumimoji="0" sz="1800" b="1" i="0" u="none" strike="noStrike" kern="0" cap="none" spc="-65"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awareness</a:t>
            </a:r>
            <a:r>
              <a:rPr kumimoji="0" sz="1800" b="1"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of</a:t>
            </a:r>
            <a:r>
              <a:rPr kumimoji="0" sz="1800" b="0" i="0" u="none" strike="noStrike" kern="0" cap="none" spc="-5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customers</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due</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to</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energy</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crisis</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and</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higher</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prices</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242570" marR="0" lvl="0" indent="-229870" defTabSz="914400" eaLnBrk="1" fontAlgn="auto" latinLnBrk="0" hangingPunct="1">
              <a:lnSpc>
                <a:spcPct val="100000"/>
              </a:lnSpc>
              <a:spcBef>
                <a:spcPts val="434"/>
              </a:spcBef>
              <a:spcAft>
                <a:spcPts val="0"/>
              </a:spcAft>
              <a:buClr>
                <a:srgbClr val="B1D234"/>
              </a:buClr>
              <a:buSzTx/>
              <a:buFont typeface="Arial"/>
              <a:buChar char="•"/>
              <a:tabLst>
                <a:tab pos="242570" algn="l"/>
              </a:tabLst>
              <a:defRPr/>
            </a:pPr>
            <a:r>
              <a:rPr kumimoji="0" sz="2000" b="0" i="0" u="none" strike="noStrike" kern="0" cap="none" spc="0" normalizeH="0" baseline="0" noProof="0">
                <a:ln>
                  <a:noFill/>
                </a:ln>
                <a:solidFill>
                  <a:srgbClr val="404040"/>
                </a:solidFill>
                <a:effectLst/>
                <a:uLnTx/>
                <a:uFillTx/>
                <a:latin typeface="Calibri"/>
                <a:cs typeface="Calibri"/>
              </a:rPr>
              <a:t>Customer</a:t>
            </a:r>
            <a:r>
              <a:rPr kumimoji="0" sz="2000" b="0" i="0" u="none" strike="noStrike" kern="0" cap="none" spc="-70" normalizeH="0" baseline="0" noProof="0">
                <a:ln>
                  <a:noFill/>
                </a:ln>
                <a:solidFill>
                  <a:srgbClr val="404040"/>
                </a:solidFill>
                <a:effectLst/>
                <a:uLnTx/>
                <a:uFillTx/>
                <a:latin typeface="Calibri"/>
                <a:cs typeface="Calibri"/>
              </a:rPr>
              <a:t> </a:t>
            </a:r>
            <a:r>
              <a:rPr kumimoji="0" sz="2000" b="0" i="0" u="none" strike="noStrike" kern="0" cap="none" spc="-10" normalizeH="0" baseline="0" noProof="0">
                <a:ln>
                  <a:noFill/>
                </a:ln>
                <a:solidFill>
                  <a:srgbClr val="404040"/>
                </a:solidFill>
                <a:effectLst/>
                <a:uLnTx/>
                <a:uFillTx/>
                <a:latin typeface="Calibri"/>
                <a:cs typeface="Calibri"/>
              </a:rPr>
              <a:t>Service:</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419734" marR="0" lvl="1" indent="-177165" defTabSz="914400" eaLnBrk="1" fontAlgn="auto" latinLnBrk="0" hangingPunct="1">
              <a:lnSpc>
                <a:spcPct val="100000"/>
              </a:lnSpc>
              <a:spcBef>
                <a:spcPts val="680"/>
              </a:spcBef>
              <a:spcAft>
                <a:spcPts val="0"/>
              </a:spcAft>
              <a:buClr>
                <a:srgbClr val="B1D234"/>
              </a:buClr>
              <a:buSzTx/>
              <a:buFontTx/>
              <a:buChar char="-"/>
              <a:tabLst>
                <a:tab pos="419734" algn="l"/>
              </a:tabLst>
              <a:defRPr/>
            </a:pPr>
            <a:r>
              <a:rPr kumimoji="0" sz="1800" b="0" i="0" u="none" strike="noStrike" kern="0" cap="none" spc="0" normalizeH="0" baseline="0" noProof="0">
                <a:ln>
                  <a:noFill/>
                </a:ln>
                <a:solidFill>
                  <a:srgbClr val="404040"/>
                </a:solidFill>
                <a:effectLst/>
                <a:uLnTx/>
                <a:uFillTx/>
                <a:latin typeface="Calibri"/>
                <a:cs typeface="Calibri"/>
              </a:rPr>
              <a:t>Value</a:t>
            </a:r>
            <a:r>
              <a:rPr kumimoji="0" sz="1800" b="0" i="0" u="none" strike="noStrike" kern="0" cap="none" spc="-30"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customer</a:t>
            </a:r>
            <a:r>
              <a:rPr kumimoji="0" sz="1800" b="1" i="0" u="none" strike="noStrike" kern="0" cap="none" spc="-75"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feedback</a:t>
            </a:r>
            <a:r>
              <a:rPr kumimoji="0" sz="1800" b="1" i="0" u="none" strike="noStrike" kern="0" cap="none" spc="-4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and</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its</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role</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in</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enhancing</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service</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quality.</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419734" marR="0" lvl="1" indent="-177165" defTabSz="914400" eaLnBrk="1" fontAlgn="auto" latinLnBrk="0" hangingPunct="1">
              <a:lnSpc>
                <a:spcPct val="100000"/>
              </a:lnSpc>
              <a:spcBef>
                <a:spcPts val="280"/>
              </a:spcBef>
              <a:spcAft>
                <a:spcPts val="0"/>
              </a:spcAft>
              <a:buClr>
                <a:srgbClr val="B1D234"/>
              </a:buClr>
              <a:buSzTx/>
              <a:buFontTx/>
              <a:buChar char="-"/>
              <a:tabLst>
                <a:tab pos="419734" algn="l"/>
              </a:tabLst>
              <a:defRPr/>
            </a:pPr>
            <a:r>
              <a:rPr kumimoji="0" sz="1800" b="0" i="0" u="none" strike="noStrike" kern="0" cap="none" spc="0" normalizeH="0" baseline="0" noProof="0">
                <a:ln>
                  <a:noFill/>
                </a:ln>
                <a:solidFill>
                  <a:srgbClr val="404040"/>
                </a:solidFill>
                <a:effectLst/>
                <a:uLnTx/>
                <a:uFillTx/>
                <a:latin typeface="Calibri"/>
                <a:cs typeface="Calibri"/>
              </a:rPr>
              <a:t>Mention</a:t>
            </a:r>
            <a:r>
              <a:rPr kumimoji="0" sz="1800" b="0" i="0" u="none" strike="noStrike" kern="0" cap="none" spc="-4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readiness</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to</a:t>
            </a:r>
            <a:r>
              <a:rPr kumimoji="0" sz="1800" b="0" i="0" u="none" strike="noStrike" kern="0" cap="none" spc="-4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conduct</a:t>
            </a:r>
            <a:r>
              <a:rPr kumimoji="0" sz="1800" b="0" i="0" u="none" strike="noStrike" kern="0" cap="none" spc="-5"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satisfaction</a:t>
            </a:r>
            <a:r>
              <a:rPr kumimoji="0" sz="1800" b="1" i="0" u="none" strike="noStrike" kern="0" cap="none" spc="-45" normalizeH="0" baseline="0" noProof="0">
                <a:ln>
                  <a:noFill/>
                </a:ln>
                <a:solidFill>
                  <a:srgbClr val="404040"/>
                </a:solidFill>
                <a:effectLst/>
                <a:uLnTx/>
                <a:uFillTx/>
                <a:latin typeface="Calibri"/>
                <a:cs typeface="Calibri"/>
              </a:rPr>
              <a:t> </a:t>
            </a:r>
            <a:r>
              <a:rPr kumimoji="0" sz="1800" b="1" i="0" u="none" strike="noStrike" kern="0" cap="none" spc="-10" normalizeH="0" baseline="0" noProof="0">
                <a:ln>
                  <a:noFill/>
                </a:ln>
                <a:solidFill>
                  <a:srgbClr val="404040"/>
                </a:solidFill>
                <a:effectLst/>
                <a:uLnTx/>
                <a:uFillTx/>
                <a:latin typeface="Calibri"/>
                <a:cs typeface="Calibri"/>
              </a:rPr>
              <a:t>surveys</a:t>
            </a:r>
            <a:r>
              <a:rPr kumimoji="0" sz="1800" b="1" i="0" u="none" strike="noStrike" kern="0" cap="none" spc="-7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and</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evaluate</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customer</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priorities.</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18745">
              <a:lnSpc>
                <a:spcPct val="100000"/>
              </a:lnSpc>
              <a:spcBef>
                <a:spcPts val="105"/>
              </a:spcBef>
            </a:pPr>
            <a:r>
              <a:rPr sz="3200">
                <a:solidFill>
                  <a:srgbClr val="004B69"/>
                </a:solidFill>
              </a:rPr>
              <a:t>Comments</a:t>
            </a:r>
            <a:r>
              <a:rPr sz="3200" spc="-40">
                <a:solidFill>
                  <a:srgbClr val="004B69"/>
                </a:solidFill>
              </a:rPr>
              <a:t> </a:t>
            </a:r>
            <a:r>
              <a:rPr sz="3200">
                <a:solidFill>
                  <a:srgbClr val="004B69"/>
                </a:solidFill>
              </a:rPr>
              <a:t>on</a:t>
            </a:r>
            <a:r>
              <a:rPr sz="3200" spc="-25">
                <a:solidFill>
                  <a:srgbClr val="004B69"/>
                </a:solidFill>
              </a:rPr>
              <a:t> </a:t>
            </a:r>
            <a:r>
              <a:rPr sz="3200">
                <a:solidFill>
                  <a:srgbClr val="004B69"/>
                </a:solidFill>
              </a:rPr>
              <a:t>the</a:t>
            </a:r>
            <a:r>
              <a:rPr sz="3200" spc="-30">
                <a:solidFill>
                  <a:srgbClr val="004B69"/>
                </a:solidFill>
              </a:rPr>
              <a:t> </a:t>
            </a:r>
            <a:r>
              <a:rPr sz="3200">
                <a:solidFill>
                  <a:srgbClr val="004B69"/>
                </a:solidFill>
              </a:rPr>
              <a:t>7th</a:t>
            </a:r>
            <a:r>
              <a:rPr sz="3200" spc="-20">
                <a:solidFill>
                  <a:srgbClr val="004B69"/>
                </a:solidFill>
              </a:rPr>
              <a:t> </a:t>
            </a:r>
            <a:r>
              <a:rPr sz="3200">
                <a:solidFill>
                  <a:srgbClr val="004B69"/>
                </a:solidFill>
              </a:rPr>
              <a:t>Benchmarking</a:t>
            </a:r>
            <a:r>
              <a:rPr sz="3200" spc="-60">
                <a:solidFill>
                  <a:srgbClr val="004B69"/>
                </a:solidFill>
              </a:rPr>
              <a:t> </a:t>
            </a:r>
            <a:r>
              <a:rPr sz="3200" spc="-10">
                <a:solidFill>
                  <a:srgbClr val="004B69"/>
                </a:solidFill>
              </a:rPr>
              <a:t>Report</a:t>
            </a:r>
            <a:endParaRPr sz="3200"/>
          </a:p>
        </p:txBody>
      </p:sp>
      <p:sp>
        <p:nvSpPr>
          <p:cNvPr id="3" name="object 3"/>
          <p:cNvSpPr txBox="1"/>
          <p:nvPr/>
        </p:nvSpPr>
        <p:spPr>
          <a:xfrm>
            <a:off x="800811" y="1743561"/>
            <a:ext cx="9173845" cy="2594610"/>
          </a:xfrm>
          <a:prstGeom prst="rect">
            <a:avLst/>
          </a:prstGeom>
        </p:spPr>
        <p:txBody>
          <a:bodyPr vert="horz" wrap="square" lIns="0" tIns="109220" rIns="0" bIns="0" rtlCol="0">
            <a:spAutoFit/>
          </a:bodyPr>
          <a:lstStyle/>
          <a:p>
            <a:pPr marL="242570" marR="0" lvl="0" indent="-229870" defTabSz="914400" eaLnBrk="1" fontAlgn="auto" latinLnBrk="0" hangingPunct="1">
              <a:lnSpc>
                <a:spcPct val="100000"/>
              </a:lnSpc>
              <a:spcBef>
                <a:spcPts val="860"/>
              </a:spcBef>
              <a:spcAft>
                <a:spcPts val="0"/>
              </a:spcAft>
              <a:buClr>
                <a:srgbClr val="B1D234"/>
              </a:buClr>
              <a:buSzTx/>
              <a:buFont typeface="Arial"/>
              <a:buChar char="•"/>
              <a:tabLst>
                <a:tab pos="242570" algn="l"/>
              </a:tabLst>
              <a:defRPr/>
            </a:pPr>
            <a:r>
              <a:rPr kumimoji="0" sz="2000" b="0" i="0" u="none" strike="noStrike" kern="0" cap="none" spc="0" normalizeH="0" baseline="0" noProof="0">
                <a:ln>
                  <a:noFill/>
                </a:ln>
                <a:solidFill>
                  <a:srgbClr val="404040"/>
                </a:solidFill>
                <a:effectLst/>
                <a:uLnTx/>
                <a:uFillTx/>
                <a:latin typeface="Calibri"/>
                <a:cs typeface="Calibri"/>
              </a:rPr>
              <a:t>Regulatory</a:t>
            </a:r>
            <a:r>
              <a:rPr kumimoji="0" sz="2000" b="0" i="0" u="none" strike="noStrike" kern="0" cap="none" spc="-55"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and</a:t>
            </a:r>
            <a:r>
              <a:rPr kumimoji="0" sz="2000" b="0" i="0" u="none" strike="noStrike" kern="0" cap="none" spc="-70"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Policy</a:t>
            </a:r>
            <a:r>
              <a:rPr kumimoji="0" sz="2000" b="0" i="0" u="none" strike="noStrike" kern="0" cap="none" spc="-55" normalizeH="0" baseline="0" noProof="0">
                <a:ln>
                  <a:noFill/>
                </a:ln>
                <a:solidFill>
                  <a:srgbClr val="404040"/>
                </a:solidFill>
                <a:effectLst/>
                <a:uLnTx/>
                <a:uFillTx/>
                <a:latin typeface="Calibri"/>
                <a:cs typeface="Calibri"/>
              </a:rPr>
              <a:t> </a:t>
            </a:r>
            <a:r>
              <a:rPr kumimoji="0" sz="2000" b="0" i="0" u="none" strike="noStrike" kern="0" cap="none" spc="-10" normalizeH="0" baseline="0" noProof="0">
                <a:ln>
                  <a:noFill/>
                </a:ln>
                <a:solidFill>
                  <a:srgbClr val="404040"/>
                </a:solidFill>
                <a:effectLst/>
                <a:uLnTx/>
                <a:uFillTx/>
                <a:latin typeface="Calibri"/>
                <a:cs typeface="Calibri"/>
              </a:rPr>
              <a:t>Implications:</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419734" marR="0" lvl="1" indent="-177165" defTabSz="914400" eaLnBrk="1" fontAlgn="auto" latinLnBrk="0" hangingPunct="1">
              <a:lnSpc>
                <a:spcPct val="100000"/>
              </a:lnSpc>
              <a:spcBef>
                <a:spcPts val="680"/>
              </a:spcBef>
              <a:spcAft>
                <a:spcPts val="0"/>
              </a:spcAft>
              <a:buClr>
                <a:srgbClr val="B1D234"/>
              </a:buClr>
              <a:buSzTx/>
              <a:buFontTx/>
              <a:buChar char="-"/>
              <a:tabLst>
                <a:tab pos="419734" algn="l"/>
              </a:tabLst>
              <a:defRPr/>
            </a:pPr>
            <a:r>
              <a:rPr kumimoji="0" sz="1800" b="0" i="0" u="none" strike="noStrike" kern="0" cap="none" spc="0" normalizeH="0" baseline="0" noProof="0">
                <a:ln>
                  <a:noFill/>
                </a:ln>
                <a:solidFill>
                  <a:srgbClr val="404040"/>
                </a:solidFill>
                <a:effectLst/>
                <a:uLnTx/>
                <a:uFillTx/>
                <a:latin typeface="Calibri"/>
                <a:cs typeface="Calibri"/>
              </a:rPr>
              <a:t>Stress</a:t>
            </a:r>
            <a:r>
              <a:rPr kumimoji="0" sz="1800" b="0" i="0" u="none" strike="noStrike" kern="0" cap="none" spc="-4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the</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importance of</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closely</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monitoring</a:t>
            </a:r>
            <a:r>
              <a:rPr kumimoji="0" sz="1800" b="0" i="0" u="none" strike="noStrike" kern="0" cap="none" spc="-5"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regulatory</a:t>
            </a:r>
            <a:r>
              <a:rPr kumimoji="0" sz="1800" b="1" i="0" u="none" strike="noStrike" kern="0" cap="none" spc="-40"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changes</a:t>
            </a:r>
            <a:r>
              <a:rPr kumimoji="0" sz="1800" b="1"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and</a:t>
            </a:r>
            <a:r>
              <a:rPr kumimoji="0" sz="1800" b="0" i="0" u="none" strike="noStrike" kern="0" cap="none" spc="-35"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policy</a:t>
            </a:r>
            <a:r>
              <a:rPr kumimoji="0" sz="1800" b="1" i="0" u="none" strike="noStrike" kern="0" cap="none" spc="-55" normalizeH="0" baseline="0" noProof="0">
                <a:ln>
                  <a:noFill/>
                </a:ln>
                <a:solidFill>
                  <a:srgbClr val="404040"/>
                </a:solidFill>
                <a:effectLst/>
                <a:uLnTx/>
                <a:uFillTx/>
                <a:latin typeface="Calibri"/>
                <a:cs typeface="Calibri"/>
              </a:rPr>
              <a:t> </a:t>
            </a:r>
            <a:r>
              <a:rPr kumimoji="0" sz="1800" b="1" i="0" u="none" strike="noStrike" kern="0" cap="none" spc="-10" normalizeH="0" baseline="0" noProof="0">
                <a:ln>
                  <a:noFill/>
                </a:ln>
                <a:solidFill>
                  <a:srgbClr val="404040"/>
                </a:solidFill>
                <a:effectLst/>
                <a:uLnTx/>
                <a:uFillTx/>
                <a:latin typeface="Calibri"/>
                <a:cs typeface="Calibri"/>
              </a:rPr>
              <a:t>recommendations</a:t>
            </a:r>
            <a:r>
              <a:rPr kumimoji="0" sz="1800" b="0" i="0" u="none" strike="noStrike" kern="0" cap="none" spc="-10" normalizeH="0" baseline="0" noProof="0">
                <a:ln>
                  <a:noFill/>
                </a:ln>
                <a:solidFill>
                  <a:srgbClr val="404040"/>
                </a:solidFill>
                <a:effectLst/>
                <a:uLnTx/>
                <a:uFillTx/>
                <a:latin typeface="Calibri"/>
                <a:cs typeface="Calibri"/>
              </a:rPr>
              <a:t>.</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420370" marR="0" lvl="1" indent="-177800" defTabSz="914400" eaLnBrk="1" fontAlgn="auto" latinLnBrk="0" hangingPunct="1">
              <a:lnSpc>
                <a:spcPts val="2000"/>
              </a:lnSpc>
              <a:spcBef>
                <a:spcPts val="275"/>
              </a:spcBef>
              <a:spcAft>
                <a:spcPts val="0"/>
              </a:spcAft>
              <a:buClr>
                <a:srgbClr val="B1D234"/>
              </a:buClr>
              <a:buSzTx/>
              <a:buFontTx/>
              <a:buChar char="-"/>
              <a:tabLst>
                <a:tab pos="420370" algn="l"/>
              </a:tabLst>
              <a:defRPr/>
            </a:pPr>
            <a:r>
              <a:rPr kumimoji="0" sz="1800" b="0" i="0" u="none" strike="noStrike" kern="0" cap="none" spc="0" normalizeH="0" baseline="0" noProof="0">
                <a:ln>
                  <a:noFill/>
                </a:ln>
                <a:solidFill>
                  <a:srgbClr val="404040"/>
                </a:solidFill>
                <a:effectLst/>
                <a:uLnTx/>
                <a:uFillTx/>
                <a:latin typeface="Calibri"/>
                <a:cs typeface="Calibri"/>
              </a:rPr>
              <a:t>Emphasize</a:t>
            </a:r>
            <a:r>
              <a:rPr kumimoji="0" sz="1800" b="0" i="0" u="none" strike="noStrike" kern="0" cap="none" spc="-4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the</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commitment</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to</a:t>
            </a:r>
            <a:r>
              <a:rPr kumimoji="0" sz="1800" b="0" i="0" u="none" strike="noStrike" kern="0" cap="none" spc="-4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collaborating</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with</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regulatory</a:t>
            </a:r>
            <a:r>
              <a:rPr kumimoji="0" sz="1800" b="0" i="0" u="none" strike="noStrike" kern="0" cap="none" spc="-4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authorities</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to</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ensure</a:t>
            </a:r>
            <a:r>
              <a:rPr kumimoji="0" sz="1800" b="0" i="0" u="none" strike="noStrike" kern="0" cap="none" spc="-30" normalizeH="0" baseline="0" noProof="0">
                <a:ln>
                  <a:noFill/>
                </a:ln>
                <a:solidFill>
                  <a:srgbClr val="404040"/>
                </a:solidFill>
                <a:effectLst/>
                <a:uLnTx/>
                <a:uFillTx/>
                <a:latin typeface="Calibri"/>
                <a:cs typeface="Calibri"/>
              </a:rPr>
              <a:t> </a:t>
            </a:r>
            <a:r>
              <a:rPr kumimoji="0" sz="1800" b="1" i="0" u="none" strike="noStrike" kern="0" cap="none" spc="-10" normalizeH="0" baseline="0" noProof="0">
                <a:ln>
                  <a:noFill/>
                </a:ln>
                <a:solidFill>
                  <a:srgbClr val="404040"/>
                </a:solidFill>
                <a:effectLst/>
                <a:uLnTx/>
                <a:uFillTx/>
                <a:latin typeface="Calibri"/>
                <a:cs typeface="Calibri"/>
              </a:rPr>
              <a:t>compliance</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421005" marR="0" lvl="0" indent="0" defTabSz="914400" eaLnBrk="1" fontAlgn="auto" latinLnBrk="0" hangingPunct="1">
              <a:lnSpc>
                <a:spcPts val="2000"/>
              </a:lnSpc>
              <a:spcBef>
                <a:spcPts val="0"/>
              </a:spcBef>
              <a:spcAft>
                <a:spcPts val="0"/>
              </a:spcAft>
              <a:buClrTx/>
              <a:buSzTx/>
              <a:buFontTx/>
              <a:buNone/>
              <a:tabLst/>
              <a:defRPr/>
            </a:pPr>
            <a:r>
              <a:rPr kumimoji="0" sz="1800" b="0" i="0" u="none" strike="noStrike" kern="0" cap="none" spc="0" normalizeH="0" baseline="0" noProof="0">
                <a:ln>
                  <a:noFill/>
                </a:ln>
                <a:solidFill>
                  <a:srgbClr val="404040"/>
                </a:solidFill>
                <a:effectLst/>
                <a:uLnTx/>
                <a:uFillTx/>
                <a:latin typeface="Calibri"/>
                <a:cs typeface="Calibri"/>
              </a:rPr>
              <a:t>and</a:t>
            </a:r>
            <a:r>
              <a:rPr kumimoji="0" sz="1800" b="0" i="0" u="none" strike="noStrike" kern="0" cap="none" spc="25" normalizeH="0" baseline="0" noProof="0">
                <a:ln>
                  <a:noFill/>
                </a:ln>
                <a:solidFill>
                  <a:srgbClr val="404040"/>
                </a:solidFill>
                <a:effectLst/>
                <a:uLnTx/>
                <a:uFillTx/>
                <a:latin typeface="Calibri"/>
                <a:cs typeface="Calibri"/>
              </a:rPr>
              <a:t> </a:t>
            </a:r>
            <a:r>
              <a:rPr kumimoji="0" sz="1800" b="1" i="0" u="none" strike="noStrike" kern="0" cap="none" spc="-10" normalizeH="0" baseline="0" noProof="0">
                <a:ln>
                  <a:noFill/>
                </a:ln>
                <a:solidFill>
                  <a:srgbClr val="404040"/>
                </a:solidFill>
                <a:effectLst/>
                <a:uLnTx/>
                <a:uFillTx/>
                <a:latin typeface="Calibri"/>
                <a:cs typeface="Calibri"/>
              </a:rPr>
              <a:t>operational</a:t>
            </a:r>
            <a:r>
              <a:rPr kumimoji="0" sz="1800" b="1" i="0" u="none" strike="noStrike" kern="0" cap="none" spc="-25" normalizeH="0" baseline="0" noProof="0">
                <a:ln>
                  <a:noFill/>
                </a:ln>
                <a:solidFill>
                  <a:srgbClr val="404040"/>
                </a:solidFill>
                <a:effectLst/>
                <a:uLnTx/>
                <a:uFillTx/>
                <a:latin typeface="Calibri"/>
                <a:cs typeface="Calibri"/>
              </a:rPr>
              <a:t> </a:t>
            </a:r>
            <a:r>
              <a:rPr kumimoji="0" sz="1800" b="1" i="0" u="none" strike="noStrike" kern="0" cap="none" spc="-10" normalizeH="0" baseline="0" noProof="0">
                <a:ln>
                  <a:noFill/>
                </a:ln>
                <a:solidFill>
                  <a:srgbClr val="404040"/>
                </a:solidFill>
                <a:effectLst/>
                <a:uLnTx/>
                <a:uFillTx/>
                <a:latin typeface="Calibri"/>
                <a:cs typeface="Calibri"/>
              </a:rPr>
              <a:t>efficiency</a:t>
            </a:r>
            <a:r>
              <a:rPr kumimoji="0" sz="1800" b="0" i="0" u="none" strike="noStrike" kern="0" cap="none" spc="-10" normalizeH="0" baseline="0" noProof="0">
                <a:ln>
                  <a:noFill/>
                </a:ln>
                <a:solidFill>
                  <a:srgbClr val="404040"/>
                </a:solidFill>
                <a:effectLst/>
                <a:uLnTx/>
                <a:uFillTx/>
                <a:latin typeface="Calibri"/>
                <a:cs typeface="Calibri"/>
              </a:rPr>
              <a:t>.</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242570" marR="0" lvl="0" indent="-229870" defTabSz="914400" eaLnBrk="1" fontAlgn="auto" latinLnBrk="0" hangingPunct="1">
              <a:lnSpc>
                <a:spcPct val="100000"/>
              </a:lnSpc>
              <a:spcBef>
                <a:spcPts val="434"/>
              </a:spcBef>
              <a:spcAft>
                <a:spcPts val="0"/>
              </a:spcAft>
              <a:buClr>
                <a:srgbClr val="B1D234"/>
              </a:buClr>
              <a:buSzTx/>
              <a:buFont typeface="Arial"/>
              <a:buChar char="•"/>
              <a:tabLst>
                <a:tab pos="242570" algn="l"/>
              </a:tabLst>
              <a:defRPr/>
            </a:pPr>
            <a:r>
              <a:rPr kumimoji="0" sz="2000" b="0" i="0" u="none" strike="noStrike" kern="0" cap="none" spc="0" normalizeH="0" baseline="0" noProof="0">
                <a:ln>
                  <a:noFill/>
                </a:ln>
                <a:solidFill>
                  <a:srgbClr val="404040"/>
                </a:solidFill>
                <a:effectLst/>
                <a:uLnTx/>
                <a:uFillTx/>
                <a:latin typeface="Calibri"/>
                <a:cs typeface="Calibri"/>
              </a:rPr>
              <a:t>Benchmarking</a:t>
            </a:r>
            <a:r>
              <a:rPr kumimoji="0" sz="2000" b="0" i="0" u="none" strike="noStrike" kern="0" cap="none" spc="-45"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and</a:t>
            </a:r>
            <a:r>
              <a:rPr kumimoji="0" sz="2000" b="0" i="0" u="none" strike="noStrike" kern="0" cap="none" spc="-25"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Best</a:t>
            </a:r>
            <a:r>
              <a:rPr kumimoji="0" sz="2000" b="0" i="0" u="none" strike="noStrike" kern="0" cap="none" spc="-5" normalizeH="0" baseline="0" noProof="0">
                <a:ln>
                  <a:noFill/>
                </a:ln>
                <a:solidFill>
                  <a:srgbClr val="404040"/>
                </a:solidFill>
                <a:effectLst/>
                <a:uLnTx/>
                <a:uFillTx/>
                <a:latin typeface="Calibri"/>
                <a:cs typeface="Calibri"/>
              </a:rPr>
              <a:t> </a:t>
            </a:r>
            <a:r>
              <a:rPr kumimoji="0" sz="2000" b="0" i="0" u="none" strike="noStrike" kern="0" cap="none" spc="-10" normalizeH="0" baseline="0" noProof="0">
                <a:ln>
                  <a:noFill/>
                </a:ln>
                <a:solidFill>
                  <a:srgbClr val="404040"/>
                </a:solidFill>
                <a:effectLst/>
                <a:uLnTx/>
                <a:uFillTx/>
                <a:latin typeface="Calibri"/>
                <a:cs typeface="Calibri"/>
              </a:rPr>
              <a:t>Practices:</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419734" marR="0" lvl="1" indent="-177165" defTabSz="914400" eaLnBrk="1" fontAlgn="auto" latinLnBrk="0" hangingPunct="1">
              <a:lnSpc>
                <a:spcPct val="100000"/>
              </a:lnSpc>
              <a:spcBef>
                <a:spcPts val="680"/>
              </a:spcBef>
              <a:spcAft>
                <a:spcPts val="0"/>
              </a:spcAft>
              <a:buClr>
                <a:srgbClr val="B1D234"/>
              </a:buClr>
              <a:buSzTx/>
              <a:buFontTx/>
              <a:buChar char="-"/>
              <a:tabLst>
                <a:tab pos="419734" algn="l"/>
              </a:tabLst>
              <a:defRPr/>
            </a:pPr>
            <a:r>
              <a:rPr kumimoji="0" sz="1800" b="0" i="0" u="none" strike="noStrike" kern="0" cap="none" spc="0" normalizeH="0" baseline="0" noProof="0">
                <a:ln>
                  <a:noFill/>
                </a:ln>
                <a:solidFill>
                  <a:srgbClr val="404040"/>
                </a:solidFill>
                <a:effectLst/>
                <a:uLnTx/>
                <a:uFillTx/>
                <a:latin typeface="Calibri"/>
                <a:cs typeface="Calibri"/>
              </a:rPr>
              <a:t>Express</a:t>
            </a:r>
            <a:r>
              <a:rPr kumimoji="0" sz="1800" b="0" i="0" u="none" strike="noStrike" kern="0" cap="none" spc="-5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appreciation</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for</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the</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report's</a:t>
            </a:r>
            <a:r>
              <a:rPr kumimoji="0" sz="1800" b="0" i="0" u="none" strike="noStrike" kern="0" cap="none" spc="-4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insights</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into</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benchmarking</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and</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best</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practices.</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419734" marR="571500" lvl="1" indent="-177165" defTabSz="914400" eaLnBrk="1" fontAlgn="auto" latinLnBrk="0" hangingPunct="1">
              <a:lnSpc>
                <a:spcPts val="1839"/>
              </a:lnSpc>
              <a:spcBef>
                <a:spcPts val="610"/>
              </a:spcBef>
              <a:spcAft>
                <a:spcPts val="0"/>
              </a:spcAft>
              <a:buClr>
                <a:srgbClr val="B1D234"/>
              </a:buClr>
              <a:buSzTx/>
              <a:buFontTx/>
              <a:buChar char="-"/>
              <a:tabLst>
                <a:tab pos="421005" algn="l"/>
              </a:tabLst>
              <a:defRPr/>
            </a:pPr>
            <a:r>
              <a:rPr kumimoji="0" sz="1800" b="0" i="0" u="none" strike="noStrike" kern="0" cap="none" spc="0" normalizeH="0" baseline="0" noProof="0">
                <a:ln>
                  <a:noFill/>
                </a:ln>
                <a:solidFill>
                  <a:srgbClr val="404040"/>
                </a:solidFill>
                <a:effectLst/>
                <a:uLnTx/>
                <a:uFillTx/>
                <a:latin typeface="Calibri"/>
                <a:cs typeface="Calibri"/>
              </a:rPr>
              <a:t>Emphasize</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the</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intention</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to</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apply</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these</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insights</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to</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improve </a:t>
            </a:r>
            <a:r>
              <a:rPr kumimoji="0" sz="1800" b="1" i="0" u="none" strike="noStrike" kern="0" cap="none" spc="0" normalizeH="0" baseline="0" noProof="0">
                <a:ln>
                  <a:noFill/>
                </a:ln>
                <a:solidFill>
                  <a:srgbClr val="404040"/>
                </a:solidFill>
                <a:effectLst/>
                <a:uLnTx/>
                <a:uFillTx/>
                <a:latin typeface="Calibri"/>
                <a:cs typeface="Calibri"/>
              </a:rPr>
              <a:t>supply</a:t>
            </a:r>
            <a:r>
              <a:rPr kumimoji="0" sz="1800" b="1" i="0" u="none" strike="noStrike" kern="0" cap="none" spc="-60" normalizeH="0" baseline="0" noProof="0">
                <a:ln>
                  <a:noFill/>
                </a:ln>
                <a:solidFill>
                  <a:srgbClr val="404040"/>
                </a:solidFill>
                <a:effectLst/>
                <a:uLnTx/>
                <a:uFillTx/>
                <a:latin typeface="Calibri"/>
                <a:cs typeface="Calibri"/>
              </a:rPr>
              <a:t> </a:t>
            </a:r>
            <a:r>
              <a:rPr kumimoji="0" sz="1800" b="1" i="0" u="none" strike="noStrike" kern="0" cap="none" spc="0" normalizeH="0" baseline="0" noProof="0">
                <a:ln>
                  <a:noFill/>
                </a:ln>
                <a:solidFill>
                  <a:srgbClr val="404040"/>
                </a:solidFill>
                <a:effectLst/>
                <a:uLnTx/>
                <a:uFillTx/>
                <a:latin typeface="Calibri"/>
                <a:cs typeface="Calibri"/>
              </a:rPr>
              <a:t>quality</a:t>
            </a:r>
            <a:r>
              <a:rPr kumimoji="0" sz="1800" b="1"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and</a:t>
            </a:r>
            <a:r>
              <a:rPr kumimoji="0" sz="1800" b="0" i="0" u="none" strike="noStrike" kern="0" cap="none" spc="-15" normalizeH="0" baseline="0" noProof="0">
                <a:ln>
                  <a:noFill/>
                </a:ln>
                <a:solidFill>
                  <a:srgbClr val="404040"/>
                </a:solidFill>
                <a:effectLst/>
                <a:uLnTx/>
                <a:uFillTx/>
                <a:latin typeface="Calibri"/>
                <a:cs typeface="Calibri"/>
              </a:rPr>
              <a:t> </a:t>
            </a:r>
            <a:r>
              <a:rPr kumimoji="0" sz="1800" b="1" i="0" u="none" strike="noStrike" kern="0" cap="none" spc="-10" normalizeH="0" baseline="0" noProof="0">
                <a:ln>
                  <a:noFill/>
                </a:ln>
                <a:solidFill>
                  <a:srgbClr val="404040"/>
                </a:solidFill>
                <a:effectLst/>
                <a:uLnTx/>
                <a:uFillTx/>
                <a:latin typeface="Calibri"/>
                <a:cs typeface="Calibri"/>
              </a:rPr>
              <a:t>customer 	satisfaction</a:t>
            </a:r>
            <a:r>
              <a:rPr kumimoji="0" sz="1800" b="0" i="0" u="none" strike="noStrike" kern="0" cap="none" spc="-10" normalizeH="0" baseline="0" noProof="0">
                <a:ln>
                  <a:noFill/>
                </a:ln>
                <a:solidFill>
                  <a:srgbClr val="404040"/>
                </a:solidFill>
                <a:effectLst/>
                <a:uLnTx/>
                <a:uFillTx/>
                <a:latin typeface="Calibri"/>
                <a:cs typeface="Calibri"/>
              </a:rPr>
              <a:t>.</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Background (1) </a:t>
            </a:r>
          </a:p>
        </p:txBody>
      </p:sp>
      <p:sp>
        <p:nvSpPr>
          <p:cNvPr id="3" name="Espace réservé du contenu 2"/>
          <p:cNvSpPr>
            <a:spLocks noGrp="1"/>
          </p:cNvSpPr>
          <p:nvPr>
            <p:ph idx="1"/>
          </p:nvPr>
        </p:nvSpPr>
        <p:spPr>
          <a:xfrm>
            <a:off x="742335" y="1830391"/>
            <a:ext cx="5987008" cy="4525963"/>
          </a:xfrm>
        </p:spPr>
        <p:txBody>
          <a:bodyPr>
            <a:normAutofit/>
          </a:bodyPr>
          <a:lstStyle/>
          <a:p>
            <a:pPr>
              <a:lnSpc>
                <a:spcPct val="90000"/>
              </a:lnSpc>
              <a:buClr>
                <a:schemeClr val="bg2"/>
              </a:buClr>
            </a:pPr>
            <a:r>
              <a:rPr lang="en-US" sz="2000" dirty="0">
                <a:solidFill>
                  <a:schemeClr val="bg2"/>
                </a:solidFill>
              </a:rPr>
              <a:t>Since 2001, the Council of European Energy Regulators (CEER) has routinely surveyed, </a:t>
            </a:r>
            <a:r>
              <a:rPr lang="en-US" sz="2000" dirty="0" err="1">
                <a:solidFill>
                  <a:schemeClr val="bg2"/>
                </a:solidFill>
              </a:rPr>
              <a:t>analysed</a:t>
            </a:r>
            <a:r>
              <a:rPr lang="en-US" sz="2000" dirty="0">
                <a:solidFill>
                  <a:schemeClr val="bg2"/>
                </a:solidFill>
              </a:rPr>
              <a:t> and reported on the quality of electricity and (since 2016) gas supply in European countries, the results of which are presented in its Benchmarking Reports</a:t>
            </a:r>
          </a:p>
          <a:p>
            <a:pPr marL="50623" indent="0">
              <a:lnSpc>
                <a:spcPct val="90000"/>
              </a:lnSpc>
              <a:buClr>
                <a:schemeClr val="bg2"/>
              </a:buClr>
              <a:buNone/>
            </a:pPr>
            <a:endParaRPr lang="en-US" sz="2000" dirty="0">
              <a:solidFill>
                <a:schemeClr val="bg2"/>
              </a:solidFill>
            </a:endParaRPr>
          </a:p>
          <a:p>
            <a:pPr>
              <a:lnSpc>
                <a:spcPct val="90000"/>
              </a:lnSpc>
              <a:buClr>
                <a:schemeClr val="bg2"/>
              </a:buClr>
            </a:pPr>
            <a:r>
              <a:rPr lang="en-US" sz="2000" dirty="0">
                <a:solidFill>
                  <a:schemeClr val="bg2"/>
                </a:solidFill>
              </a:rPr>
              <a:t>Since then, the Benchmarking Report has gained importance and acknowledgement across Europe</a:t>
            </a:r>
          </a:p>
          <a:p>
            <a:pPr>
              <a:lnSpc>
                <a:spcPct val="90000"/>
              </a:lnSpc>
              <a:buClr>
                <a:schemeClr val="bg2"/>
              </a:buClr>
            </a:pPr>
            <a:endParaRPr lang="en-US" sz="2000" dirty="0">
              <a:solidFill>
                <a:schemeClr val="bg2"/>
              </a:solidFill>
            </a:endParaRPr>
          </a:p>
          <a:p>
            <a:pPr>
              <a:lnSpc>
                <a:spcPct val="90000"/>
              </a:lnSpc>
              <a:buClr>
                <a:schemeClr val="bg2"/>
              </a:buClr>
            </a:pPr>
            <a:r>
              <a:rPr lang="en-US" sz="2000" dirty="0">
                <a:solidFill>
                  <a:schemeClr val="bg2"/>
                </a:solidFill>
              </a:rPr>
              <a:t>The number of participating countries increased from 6 in the 1</a:t>
            </a:r>
            <a:r>
              <a:rPr lang="en-US" sz="2000" baseline="30000" dirty="0">
                <a:solidFill>
                  <a:schemeClr val="bg2"/>
                </a:solidFill>
              </a:rPr>
              <a:t>st</a:t>
            </a:r>
            <a:r>
              <a:rPr lang="en-US" sz="2000" dirty="0">
                <a:solidFill>
                  <a:schemeClr val="bg2"/>
                </a:solidFill>
              </a:rPr>
              <a:t> edition to 39 in the 7</a:t>
            </a:r>
            <a:r>
              <a:rPr lang="en-US" sz="2000" baseline="30000" dirty="0">
                <a:solidFill>
                  <a:schemeClr val="bg2"/>
                </a:solidFill>
              </a:rPr>
              <a:t>th</a:t>
            </a:r>
            <a:r>
              <a:rPr lang="en-US" sz="2000" dirty="0">
                <a:solidFill>
                  <a:schemeClr val="bg2"/>
                </a:solidFill>
              </a:rPr>
              <a:t> edition of the Benchmarking Report</a:t>
            </a:r>
          </a:p>
          <a:p>
            <a:pPr>
              <a:buClr>
                <a:schemeClr val="bg2"/>
              </a:buClr>
            </a:pPr>
            <a:endParaRPr lang="en-US" sz="2000" dirty="0">
              <a:solidFill>
                <a:schemeClr val="bg2"/>
              </a:solidFill>
            </a:endParaRPr>
          </a:p>
        </p:txBody>
      </p:sp>
      <p:sp>
        <p:nvSpPr>
          <p:cNvPr id="4" name="Espace réservé de la date 3"/>
          <p:cNvSpPr>
            <a:spLocks noGrp="1"/>
          </p:cNvSpPr>
          <p:nvPr>
            <p:ph type="dt" sz="half" idx="10"/>
          </p:nvPr>
        </p:nvSpPr>
        <p:spPr/>
        <p:txBody>
          <a:bodyPr/>
          <a:lstStyle/>
          <a:p>
            <a:r>
              <a:rPr lang="pt-PT"/>
              <a:t>15/09/2023</a:t>
            </a:r>
            <a:endParaRPr lang="fr-F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5</a:t>
            </a:fld>
            <a:endParaRPr lang="fr-FR"/>
          </a:p>
        </p:txBody>
      </p:sp>
      <p:pic>
        <p:nvPicPr>
          <p:cNvPr id="8" name="Grafik 7">
            <a:extLst>
              <a:ext uri="{FF2B5EF4-FFF2-40B4-BE49-F238E27FC236}">
                <a16:creationId xmlns:a16="http://schemas.microsoft.com/office/drawing/2014/main" id="{EFF92059-328D-A3A0-DF06-DDF6B1305CA0}"/>
              </a:ext>
            </a:extLst>
          </p:cNvPr>
          <p:cNvPicPr>
            <a:picLocks noChangeAspect="1"/>
          </p:cNvPicPr>
          <p:nvPr/>
        </p:nvPicPr>
        <p:blipFill>
          <a:blip r:embed="rId2"/>
          <a:stretch>
            <a:fillRect/>
          </a:stretch>
        </p:blipFill>
        <p:spPr>
          <a:xfrm>
            <a:off x="7002981" y="404125"/>
            <a:ext cx="2964886" cy="3206214"/>
          </a:xfrm>
          <a:prstGeom prst="rect">
            <a:avLst/>
          </a:prstGeom>
        </p:spPr>
      </p:pic>
      <p:pic>
        <p:nvPicPr>
          <p:cNvPr id="11" name="Grafik 10">
            <a:extLst>
              <a:ext uri="{FF2B5EF4-FFF2-40B4-BE49-F238E27FC236}">
                <a16:creationId xmlns:a16="http://schemas.microsoft.com/office/drawing/2014/main" id="{179745A3-B56B-D1CB-4133-BBAA988F89F7}"/>
              </a:ext>
            </a:extLst>
          </p:cNvPr>
          <p:cNvPicPr>
            <a:picLocks noChangeAspect="1"/>
          </p:cNvPicPr>
          <p:nvPr/>
        </p:nvPicPr>
        <p:blipFill>
          <a:blip r:embed="rId3"/>
          <a:stretch>
            <a:fillRect/>
          </a:stretch>
        </p:blipFill>
        <p:spPr>
          <a:xfrm>
            <a:off x="6977895" y="3610339"/>
            <a:ext cx="2989972" cy="322602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18745">
              <a:lnSpc>
                <a:spcPct val="100000"/>
              </a:lnSpc>
              <a:spcBef>
                <a:spcPts val="105"/>
              </a:spcBef>
            </a:pPr>
            <a:r>
              <a:rPr sz="3200">
                <a:solidFill>
                  <a:srgbClr val="004B69"/>
                </a:solidFill>
              </a:rPr>
              <a:t>Suggestions</a:t>
            </a:r>
            <a:r>
              <a:rPr sz="3200" spc="-114">
                <a:solidFill>
                  <a:srgbClr val="004B69"/>
                </a:solidFill>
              </a:rPr>
              <a:t> </a:t>
            </a:r>
            <a:r>
              <a:rPr sz="3200">
                <a:solidFill>
                  <a:srgbClr val="004B69"/>
                </a:solidFill>
              </a:rPr>
              <a:t>for</a:t>
            </a:r>
            <a:r>
              <a:rPr sz="3200" spc="-40">
                <a:solidFill>
                  <a:srgbClr val="004B69"/>
                </a:solidFill>
              </a:rPr>
              <a:t> </a:t>
            </a:r>
            <a:r>
              <a:rPr sz="3200">
                <a:solidFill>
                  <a:srgbClr val="004B69"/>
                </a:solidFill>
              </a:rPr>
              <a:t>the</a:t>
            </a:r>
            <a:r>
              <a:rPr sz="3200" spc="-60">
                <a:solidFill>
                  <a:srgbClr val="004B69"/>
                </a:solidFill>
              </a:rPr>
              <a:t> </a:t>
            </a:r>
            <a:r>
              <a:rPr sz="3200">
                <a:solidFill>
                  <a:srgbClr val="004B69"/>
                </a:solidFill>
              </a:rPr>
              <a:t>next</a:t>
            </a:r>
            <a:r>
              <a:rPr sz="3200" spc="-50">
                <a:solidFill>
                  <a:srgbClr val="004B69"/>
                </a:solidFill>
              </a:rPr>
              <a:t> </a:t>
            </a:r>
            <a:r>
              <a:rPr sz="3200">
                <a:solidFill>
                  <a:srgbClr val="004B69"/>
                </a:solidFill>
              </a:rPr>
              <a:t>benchmarking</a:t>
            </a:r>
            <a:r>
              <a:rPr sz="3200" spc="-100">
                <a:solidFill>
                  <a:srgbClr val="004B69"/>
                </a:solidFill>
              </a:rPr>
              <a:t> </a:t>
            </a:r>
            <a:r>
              <a:rPr sz="3200" spc="-10">
                <a:solidFill>
                  <a:srgbClr val="004B69"/>
                </a:solidFill>
              </a:rPr>
              <a:t>report</a:t>
            </a:r>
            <a:endParaRPr sz="3200"/>
          </a:p>
        </p:txBody>
      </p:sp>
      <p:sp>
        <p:nvSpPr>
          <p:cNvPr id="3" name="object 3"/>
          <p:cNvSpPr txBox="1"/>
          <p:nvPr/>
        </p:nvSpPr>
        <p:spPr>
          <a:xfrm>
            <a:off x="800811" y="1743561"/>
            <a:ext cx="9233535" cy="4193540"/>
          </a:xfrm>
          <a:prstGeom prst="rect">
            <a:avLst/>
          </a:prstGeom>
        </p:spPr>
        <p:txBody>
          <a:bodyPr vert="horz" wrap="square" lIns="0" tIns="109220" rIns="0" bIns="0" rtlCol="0">
            <a:spAutoFit/>
          </a:bodyPr>
          <a:lstStyle/>
          <a:p>
            <a:pPr marL="242570" marR="0" lvl="0" indent="-229870" defTabSz="914400" eaLnBrk="1" fontAlgn="auto" latinLnBrk="0" hangingPunct="1">
              <a:lnSpc>
                <a:spcPct val="100000"/>
              </a:lnSpc>
              <a:spcBef>
                <a:spcPts val="860"/>
              </a:spcBef>
              <a:spcAft>
                <a:spcPts val="0"/>
              </a:spcAft>
              <a:buClr>
                <a:srgbClr val="B1D234"/>
              </a:buClr>
              <a:buSzTx/>
              <a:buFont typeface="Arial"/>
              <a:buChar char="•"/>
              <a:tabLst>
                <a:tab pos="242570" algn="l"/>
              </a:tabLst>
              <a:defRPr/>
            </a:pPr>
            <a:r>
              <a:rPr kumimoji="0" sz="2000" b="0" i="0" u="none" strike="noStrike" kern="0" cap="none" spc="0" normalizeH="0" baseline="0" noProof="0">
                <a:ln>
                  <a:noFill/>
                </a:ln>
                <a:solidFill>
                  <a:srgbClr val="404040"/>
                </a:solidFill>
                <a:effectLst/>
                <a:uLnTx/>
                <a:uFillTx/>
                <a:latin typeface="Calibri"/>
                <a:cs typeface="Calibri"/>
              </a:rPr>
              <a:t>Emerging</a:t>
            </a:r>
            <a:r>
              <a:rPr kumimoji="0" sz="2000" b="0" i="0" u="none" strike="noStrike" kern="0" cap="none" spc="-65" normalizeH="0" baseline="0" noProof="0">
                <a:ln>
                  <a:noFill/>
                </a:ln>
                <a:solidFill>
                  <a:srgbClr val="404040"/>
                </a:solidFill>
                <a:effectLst/>
                <a:uLnTx/>
                <a:uFillTx/>
                <a:latin typeface="Calibri"/>
                <a:cs typeface="Calibri"/>
              </a:rPr>
              <a:t> </a:t>
            </a:r>
            <a:r>
              <a:rPr kumimoji="0" sz="2000" b="0" i="0" u="none" strike="noStrike" kern="0" cap="none" spc="-10" normalizeH="0" baseline="0" noProof="0">
                <a:ln>
                  <a:noFill/>
                </a:ln>
                <a:solidFill>
                  <a:srgbClr val="404040"/>
                </a:solidFill>
                <a:effectLst/>
                <a:uLnTx/>
                <a:uFillTx/>
                <a:latin typeface="Calibri"/>
                <a:cs typeface="Calibri"/>
              </a:rPr>
              <a:t>Technologies:</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419734" marR="0" lvl="1" indent="-177165" defTabSz="914400" eaLnBrk="1" fontAlgn="auto" latinLnBrk="0" hangingPunct="1">
              <a:lnSpc>
                <a:spcPts val="2000"/>
              </a:lnSpc>
              <a:spcBef>
                <a:spcPts val="680"/>
              </a:spcBef>
              <a:spcAft>
                <a:spcPts val="0"/>
              </a:spcAft>
              <a:buClr>
                <a:srgbClr val="B1D234"/>
              </a:buClr>
              <a:buSzTx/>
              <a:buFontTx/>
              <a:buChar char="-"/>
              <a:tabLst>
                <a:tab pos="419734" algn="l"/>
              </a:tabLst>
              <a:defRPr/>
            </a:pPr>
            <a:r>
              <a:rPr kumimoji="0" sz="1800" b="0" i="0" u="none" strike="noStrike" kern="0" cap="none" spc="0" normalizeH="0" baseline="0" noProof="0">
                <a:ln>
                  <a:noFill/>
                </a:ln>
                <a:solidFill>
                  <a:srgbClr val="404040"/>
                </a:solidFill>
                <a:effectLst/>
                <a:uLnTx/>
                <a:uFillTx/>
                <a:latin typeface="Calibri"/>
                <a:cs typeface="Calibri"/>
              </a:rPr>
              <a:t>Suggest</a:t>
            </a:r>
            <a:r>
              <a:rPr kumimoji="0" sz="1800" b="0" i="0" u="none" strike="noStrike" kern="0" cap="none" spc="-4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incorporating</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section</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on</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emerging</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technologies</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and</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innovations</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in</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the</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energy</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sector</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421005" marR="0" lvl="0" indent="0" defTabSz="914400" eaLnBrk="1" fontAlgn="auto" latinLnBrk="0" hangingPunct="1">
              <a:lnSpc>
                <a:spcPts val="2000"/>
              </a:lnSpc>
              <a:spcBef>
                <a:spcPts val="0"/>
              </a:spcBef>
              <a:spcAft>
                <a:spcPts val="0"/>
              </a:spcAft>
              <a:buClrTx/>
              <a:buSzTx/>
              <a:buFontTx/>
              <a:buNone/>
              <a:tabLst/>
              <a:defRPr/>
            </a:pPr>
            <a:r>
              <a:rPr kumimoji="0" sz="1800" b="0" i="0" u="none" strike="noStrike" kern="0" cap="none" spc="0" normalizeH="0" baseline="0" noProof="0">
                <a:ln>
                  <a:noFill/>
                </a:ln>
                <a:solidFill>
                  <a:srgbClr val="404040"/>
                </a:solidFill>
                <a:effectLst/>
                <a:uLnTx/>
                <a:uFillTx/>
                <a:latin typeface="Calibri"/>
                <a:cs typeface="Calibri"/>
              </a:rPr>
              <a:t>that</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have</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the</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potential</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to</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impact</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supply</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quality.</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242570" marR="0" lvl="0" indent="-229870" defTabSz="914400" eaLnBrk="1" fontAlgn="auto" latinLnBrk="0" hangingPunct="1">
              <a:lnSpc>
                <a:spcPct val="100000"/>
              </a:lnSpc>
              <a:spcBef>
                <a:spcPts val="434"/>
              </a:spcBef>
              <a:spcAft>
                <a:spcPts val="0"/>
              </a:spcAft>
              <a:buClr>
                <a:srgbClr val="B1D234"/>
              </a:buClr>
              <a:buSzTx/>
              <a:buFont typeface="Arial"/>
              <a:buChar char="•"/>
              <a:tabLst>
                <a:tab pos="242570" algn="l"/>
              </a:tabLst>
              <a:defRPr/>
            </a:pPr>
            <a:r>
              <a:rPr kumimoji="0" sz="2000" b="0" i="0" u="none" strike="noStrike" kern="0" cap="none" spc="0" normalizeH="0" baseline="0" noProof="0">
                <a:ln>
                  <a:noFill/>
                </a:ln>
                <a:solidFill>
                  <a:srgbClr val="404040"/>
                </a:solidFill>
                <a:effectLst/>
                <a:uLnTx/>
                <a:uFillTx/>
                <a:latin typeface="Calibri"/>
                <a:cs typeface="Calibri"/>
              </a:rPr>
              <a:t>Smart</a:t>
            </a:r>
            <a:r>
              <a:rPr kumimoji="0" sz="2000" b="0" i="0" u="none" strike="noStrike" kern="0" cap="none" spc="-20"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Metering</a:t>
            </a:r>
            <a:r>
              <a:rPr kumimoji="0" sz="2000" b="0" i="0" u="none" strike="noStrike" kern="0" cap="none" spc="-25"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for</a:t>
            </a:r>
            <a:r>
              <a:rPr kumimoji="0" sz="2000" b="0" i="0" u="none" strike="noStrike" kern="0" cap="none" spc="-40" normalizeH="0" baseline="0" noProof="0">
                <a:ln>
                  <a:noFill/>
                </a:ln>
                <a:solidFill>
                  <a:srgbClr val="404040"/>
                </a:solidFill>
                <a:effectLst/>
                <a:uLnTx/>
                <a:uFillTx/>
                <a:latin typeface="Calibri"/>
                <a:cs typeface="Calibri"/>
              </a:rPr>
              <a:t> </a:t>
            </a:r>
            <a:r>
              <a:rPr kumimoji="0" sz="2000" b="0" i="0" u="none" strike="noStrike" kern="0" cap="none" spc="-20" normalizeH="0" baseline="0" noProof="0">
                <a:ln>
                  <a:noFill/>
                </a:ln>
                <a:solidFill>
                  <a:srgbClr val="404040"/>
                </a:solidFill>
                <a:effectLst/>
                <a:uLnTx/>
                <a:uFillTx/>
                <a:latin typeface="Calibri"/>
                <a:cs typeface="Calibri"/>
              </a:rPr>
              <a:t>Gas:</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419734" marR="702310" lvl="1" indent="-177165" defTabSz="914400" eaLnBrk="1" fontAlgn="auto" latinLnBrk="0" hangingPunct="1">
              <a:lnSpc>
                <a:spcPts val="1839"/>
              </a:lnSpc>
              <a:spcBef>
                <a:spcPts val="1010"/>
              </a:spcBef>
              <a:spcAft>
                <a:spcPts val="0"/>
              </a:spcAft>
              <a:buClr>
                <a:srgbClr val="B1D234"/>
              </a:buClr>
              <a:buSzTx/>
              <a:buFontTx/>
              <a:buChar char="-"/>
              <a:tabLst>
                <a:tab pos="421005" algn="l"/>
              </a:tabLst>
              <a:defRPr/>
            </a:pPr>
            <a:r>
              <a:rPr kumimoji="0" sz="1800" b="0" i="0" u="none" strike="noStrike" kern="0" cap="none" spc="0" normalizeH="0" baseline="0" noProof="0">
                <a:ln>
                  <a:noFill/>
                </a:ln>
                <a:solidFill>
                  <a:srgbClr val="404040"/>
                </a:solidFill>
                <a:effectLst/>
                <a:uLnTx/>
                <a:uFillTx/>
                <a:latin typeface="Calibri"/>
                <a:cs typeface="Calibri"/>
              </a:rPr>
              <a:t>Recommend</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the</a:t>
            </a:r>
            <a:r>
              <a:rPr kumimoji="0" sz="1800" b="0" i="0" u="none" strike="noStrike" kern="0" cap="none" spc="-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inclusion</a:t>
            </a:r>
            <a:r>
              <a:rPr kumimoji="0" sz="1800" b="0" i="0" u="none" strike="noStrike" kern="0" cap="none" spc="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of</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dedicated section</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on</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the</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adoption and benefits</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of</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smart 	</a:t>
            </a:r>
            <a:r>
              <a:rPr kumimoji="0" sz="1800" b="0" i="0" u="none" strike="noStrike" kern="0" cap="none" spc="0" normalizeH="0" baseline="0" noProof="0">
                <a:ln>
                  <a:noFill/>
                </a:ln>
                <a:solidFill>
                  <a:srgbClr val="404040"/>
                </a:solidFill>
                <a:effectLst/>
                <a:uLnTx/>
                <a:uFillTx/>
                <a:latin typeface="Calibri"/>
                <a:cs typeface="Calibri"/>
              </a:rPr>
              <a:t>metering</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for</a:t>
            </a:r>
            <a:r>
              <a:rPr kumimoji="0" sz="1800" b="0" i="0" u="none" strike="noStrike" kern="0" cap="none" spc="-45" normalizeH="0" baseline="0" noProof="0">
                <a:ln>
                  <a:noFill/>
                </a:ln>
                <a:solidFill>
                  <a:srgbClr val="404040"/>
                </a:solidFill>
                <a:effectLst/>
                <a:uLnTx/>
                <a:uFillTx/>
                <a:latin typeface="Calibri"/>
                <a:cs typeface="Calibri"/>
              </a:rPr>
              <a:t> </a:t>
            </a:r>
            <a:r>
              <a:rPr kumimoji="0" sz="1800" b="0" i="0" u="none" strike="noStrike" kern="0" cap="none" spc="-20" normalizeH="0" baseline="0" noProof="0">
                <a:ln>
                  <a:noFill/>
                </a:ln>
                <a:solidFill>
                  <a:srgbClr val="404040"/>
                </a:solidFill>
                <a:effectLst/>
                <a:uLnTx/>
                <a:uFillTx/>
                <a:latin typeface="Calibri"/>
                <a:cs typeface="Calibri"/>
              </a:rPr>
              <a:t>gas.</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420370" marR="0" lvl="1" indent="-177800" defTabSz="914400" eaLnBrk="1" fontAlgn="auto" latinLnBrk="0" hangingPunct="1">
              <a:lnSpc>
                <a:spcPct val="100000"/>
              </a:lnSpc>
              <a:spcBef>
                <a:spcPts val="265"/>
              </a:spcBef>
              <a:spcAft>
                <a:spcPts val="0"/>
              </a:spcAft>
              <a:buClr>
                <a:srgbClr val="B1D234"/>
              </a:buClr>
              <a:buSzTx/>
              <a:buFontTx/>
              <a:buChar char="-"/>
              <a:tabLst>
                <a:tab pos="420370" algn="l"/>
              </a:tabLst>
              <a:defRPr/>
            </a:pPr>
            <a:r>
              <a:rPr kumimoji="0" sz="1800" b="0" i="0" u="none" strike="noStrike" kern="0" cap="none" spc="0" normalizeH="0" baseline="0" noProof="0">
                <a:ln>
                  <a:noFill/>
                </a:ln>
                <a:solidFill>
                  <a:srgbClr val="404040"/>
                </a:solidFill>
                <a:effectLst/>
                <a:uLnTx/>
                <a:uFillTx/>
                <a:latin typeface="Calibri"/>
                <a:cs typeface="Calibri"/>
              </a:rPr>
              <a:t>Explore</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how</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smart</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meters</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can</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enhance</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gas</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supply</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quality</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and</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customer</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satisfaction.</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242570" marR="0" lvl="0" indent="-229870" defTabSz="914400" eaLnBrk="1" fontAlgn="auto" latinLnBrk="0" hangingPunct="1">
              <a:lnSpc>
                <a:spcPct val="100000"/>
              </a:lnSpc>
              <a:spcBef>
                <a:spcPts val="439"/>
              </a:spcBef>
              <a:spcAft>
                <a:spcPts val="0"/>
              </a:spcAft>
              <a:buClr>
                <a:srgbClr val="B1D234"/>
              </a:buClr>
              <a:buSzTx/>
              <a:buFont typeface="Arial"/>
              <a:buChar char="•"/>
              <a:tabLst>
                <a:tab pos="242570" algn="l"/>
              </a:tabLst>
              <a:defRPr/>
            </a:pPr>
            <a:r>
              <a:rPr kumimoji="0" sz="2000" b="0" i="0" u="none" strike="noStrike" kern="0" cap="none" spc="-10" normalizeH="0" baseline="0" noProof="0">
                <a:ln>
                  <a:noFill/>
                </a:ln>
                <a:solidFill>
                  <a:srgbClr val="404040"/>
                </a:solidFill>
                <a:effectLst/>
                <a:uLnTx/>
                <a:uFillTx/>
                <a:latin typeface="Calibri"/>
                <a:cs typeface="Calibri"/>
              </a:rPr>
              <a:t>Environmental</a:t>
            </a:r>
            <a:r>
              <a:rPr kumimoji="0" sz="2000" b="0" i="0" u="none" strike="noStrike" kern="0" cap="none" spc="-25" normalizeH="0" baseline="0" noProof="0">
                <a:ln>
                  <a:noFill/>
                </a:ln>
                <a:solidFill>
                  <a:srgbClr val="404040"/>
                </a:solidFill>
                <a:effectLst/>
                <a:uLnTx/>
                <a:uFillTx/>
                <a:latin typeface="Calibri"/>
                <a:cs typeface="Calibri"/>
              </a:rPr>
              <a:t> </a:t>
            </a:r>
            <a:r>
              <a:rPr kumimoji="0" sz="2000" b="0" i="0" u="none" strike="noStrike" kern="0" cap="none" spc="-10" normalizeH="0" baseline="0" noProof="0">
                <a:ln>
                  <a:noFill/>
                </a:ln>
                <a:solidFill>
                  <a:srgbClr val="404040"/>
                </a:solidFill>
                <a:effectLst/>
                <a:uLnTx/>
                <a:uFillTx/>
                <a:latin typeface="Calibri"/>
                <a:cs typeface="Calibri"/>
              </a:rPr>
              <a:t>Impact:</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419734" marR="139700" lvl="1" indent="-177165" defTabSz="914400" eaLnBrk="1" fontAlgn="auto" latinLnBrk="0" hangingPunct="1">
              <a:lnSpc>
                <a:spcPts val="1839"/>
              </a:lnSpc>
              <a:spcBef>
                <a:spcPts val="1005"/>
              </a:spcBef>
              <a:spcAft>
                <a:spcPts val="0"/>
              </a:spcAft>
              <a:buClr>
                <a:srgbClr val="B1D234"/>
              </a:buClr>
              <a:buSzTx/>
              <a:buFontTx/>
              <a:buChar char="-"/>
              <a:tabLst>
                <a:tab pos="421005" algn="l"/>
              </a:tabLst>
              <a:defRPr/>
            </a:pPr>
            <a:r>
              <a:rPr kumimoji="0" sz="1800" b="0" i="0" u="none" strike="noStrike" kern="0" cap="none" spc="0" normalizeH="0" baseline="0" noProof="0">
                <a:ln>
                  <a:noFill/>
                </a:ln>
                <a:solidFill>
                  <a:srgbClr val="404040"/>
                </a:solidFill>
                <a:effectLst/>
                <a:uLnTx/>
                <a:uFillTx/>
                <a:latin typeface="Calibri"/>
                <a:cs typeface="Calibri"/>
              </a:rPr>
              <a:t>Explore</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the</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environmental</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impact</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of</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supply</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interruptions</a:t>
            </a:r>
            <a:r>
              <a:rPr kumimoji="0" sz="1800" b="0" i="0" u="none" strike="noStrike" kern="0" cap="none" spc="-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and</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voltage</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quality</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issues,</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and</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25" normalizeH="0" baseline="0" noProof="0">
                <a:ln>
                  <a:noFill/>
                </a:ln>
                <a:solidFill>
                  <a:srgbClr val="404040"/>
                </a:solidFill>
                <a:effectLst/>
                <a:uLnTx/>
                <a:uFillTx/>
                <a:latin typeface="Calibri"/>
                <a:cs typeface="Calibri"/>
              </a:rPr>
              <a:t>how 	</a:t>
            </a:r>
            <a:r>
              <a:rPr kumimoji="0" sz="1800" b="0" i="0" u="none" strike="noStrike" kern="0" cap="none" spc="0" normalizeH="0" baseline="0" noProof="0">
                <a:ln>
                  <a:noFill/>
                </a:ln>
                <a:solidFill>
                  <a:srgbClr val="404040"/>
                </a:solidFill>
                <a:effectLst/>
                <a:uLnTx/>
                <a:uFillTx/>
                <a:latin typeface="Calibri"/>
                <a:cs typeface="Calibri"/>
              </a:rPr>
              <a:t>improving</a:t>
            </a:r>
            <a:r>
              <a:rPr kumimoji="0" sz="1800" b="0" i="0" u="none" strike="noStrike" kern="0" cap="none" spc="-4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supply</a:t>
            </a:r>
            <a:r>
              <a:rPr kumimoji="0" sz="1800" b="0" i="0" u="none" strike="noStrike" kern="0" cap="none" spc="-4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quality</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can</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contribute</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to</a:t>
            </a:r>
            <a:r>
              <a:rPr kumimoji="0" sz="1800" b="0" i="0" u="none" strike="noStrike" kern="0" cap="none" spc="-4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sustainability</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goals.</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242570" marR="0" lvl="0" indent="-229870" defTabSz="914400" eaLnBrk="1" fontAlgn="auto" latinLnBrk="0" hangingPunct="1">
              <a:lnSpc>
                <a:spcPct val="100000"/>
              </a:lnSpc>
              <a:spcBef>
                <a:spcPts val="425"/>
              </a:spcBef>
              <a:spcAft>
                <a:spcPts val="0"/>
              </a:spcAft>
              <a:buClr>
                <a:srgbClr val="B1D234"/>
              </a:buClr>
              <a:buSzTx/>
              <a:buFont typeface="Arial"/>
              <a:buChar char="•"/>
              <a:tabLst>
                <a:tab pos="242570" algn="l"/>
              </a:tabLst>
              <a:defRPr/>
            </a:pPr>
            <a:r>
              <a:rPr kumimoji="0" sz="2000" b="0" i="0" u="none" strike="noStrike" kern="0" cap="none" spc="0" normalizeH="0" baseline="0" noProof="0">
                <a:ln>
                  <a:noFill/>
                </a:ln>
                <a:solidFill>
                  <a:srgbClr val="404040"/>
                </a:solidFill>
                <a:effectLst/>
                <a:uLnTx/>
                <a:uFillTx/>
                <a:latin typeface="Calibri"/>
                <a:cs typeface="Calibri"/>
              </a:rPr>
              <a:t>Enhanced</a:t>
            </a:r>
            <a:r>
              <a:rPr kumimoji="0" sz="2000" b="0" i="0" u="none" strike="noStrike" kern="0" cap="none" spc="-55" normalizeH="0" baseline="0" noProof="0">
                <a:ln>
                  <a:noFill/>
                </a:ln>
                <a:solidFill>
                  <a:srgbClr val="404040"/>
                </a:solidFill>
                <a:effectLst/>
                <a:uLnTx/>
                <a:uFillTx/>
                <a:latin typeface="Calibri"/>
                <a:cs typeface="Calibri"/>
              </a:rPr>
              <a:t> </a:t>
            </a:r>
            <a:r>
              <a:rPr kumimoji="0" sz="2000" b="0" i="0" u="none" strike="noStrike" kern="0" cap="none" spc="0" normalizeH="0" baseline="0" noProof="0">
                <a:ln>
                  <a:noFill/>
                </a:ln>
                <a:solidFill>
                  <a:srgbClr val="404040"/>
                </a:solidFill>
                <a:effectLst/>
                <a:uLnTx/>
                <a:uFillTx/>
                <a:latin typeface="Calibri"/>
                <a:cs typeface="Calibri"/>
              </a:rPr>
              <a:t>Reporting</a:t>
            </a:r>
            <a:r>
              <a:rPr kumimoji="0" sz="2000" b="0" i="0" u="none" strike="noStrike" kern="0" cap="none" spc="-35" normalizeH="0" baseline="0" noProof="0">
                <a:ln>
                  <a:noFill/>
                </a:ln>
                <a:solidFill>
                  <a:srgbClr val="404040"/>
                </a:solidFill>
                <a:effectLst/>
                <a:uLnTx/>
                <a:uFillTx/>
                <a:latin typeface="Calibri"/>
                <a:cs typeface="Calibri"/>
              </a:rPr>
              <a:t> </a:t>
            </a:r>
            <a:r>
              <a:rPr kumimoji="0" sz="2000" b="0" i="0" u="none" strike="noStrike" kern="0" cap="none" spc="-10" normalizeH="0" baseline="0" noProof="0">
                <a:ln>
                  <a:noFill/>
                </a:ln>
                <a:solidFill>
                  <a:srgbClr val="404040"/>
                </a:solidFill>
                <a:effectLst/>
                <a:uLnTx/>
                <a:uFillTx/>
                <a:latin typeface="Calibri"/>
                <a:cs typeface="Calibri"/>
              </a:rPr>
              <a:t>Format:</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419734" marR="168275" lvl="1" indent="-177165" defTabSz="914400" eaLnBrk="1" fontAlgn="auto" latinLnBrk="0" hangingPunct="1">
              <a:lnSpc>
                <a:spcPts val="1839"/>
              </a:lnSpc>
              <a:spcBef>
                <a:spcPts val="1010"/>
              </a:spcBef>
              <a:spcAft>
                <a:spcPts val="0"/>
              </a:spcAft>
              <a:buClr>
                <a:srgbClr val="B1D234"/>
              </a:buClr>
              <a:buSzTx/>
              <a:buFontTx/>
              <a:buChar char="-"/>
              <a:tabLst>
                <a:tab pos="421005" algn="l"/>
              </a:tabLst>
              <a:defRPr/>
            </a:pPr>
            <a:r>
              <a:rPr kumimoji="0" sz="1800" b="0" i="0" u="none" strike="noStrike" kern="0" cap="none" spc="0" normalizeH="0" baseline="0" noProof="0">
                <a:ln>
                  <a:noFill/>
                </a:ln>
                <a:solidFill>
                  <a:srgbClr val="404040"/>
                </a:solidFill>
                <a:effectLst/>
                <a:uLnTx/>
                <a:uFillTx/>
                <a:latin typeface="Calibri"/>
                <a:cs typeface="Calibri"/>
              </a:rPr>
              <a:t>Consider</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adopting</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an</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interactive</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or</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web-</a:t>
            </a:r>
            <a:r>
              <a:rPr kumimoji="0" sz="1800" b="0" i="0" u="none" strike="noStrike" kern="0" cap="none" spc="0" normalizeH="0" baseline="0" noProof="0">
                <a:ln>
                  <a:noFill/>
                </a:ln>
                <a:solidFill>
                  <a:srgbClr val="404040"/>
                </a:solidFill>
                <a:effectLst/>
                <a:uLnTx/>
                <a:uFillTx/>
                <a:latin typeface="Calibri"/>
                <a:cs typeface="Calibri"/>
              </a:rPr>
              <a:t>based</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reporting</a:t>
            </a:r>
            <a:r>
              <a:rPr kumimoji="0" sz="1800" b="0" i="0" u="none" strike="noStrike" kern="0" cap="none" spc="-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format</a:t>
            </a:r>
            <a:r>
              <a:rPr kumimoji="0" sz="1800" b="0" i="0" u="none" strike="noStrike" kern="0" cap="none" spc="-4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that</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allows</a:t>
            </a:r>
            <a:r>
              <a:rPr kumimoji="0" sz="1800" b="0" i="0" u="none" strike="noStrike" kern="0" cap="none" spc="-1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for</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dynamic</a:t>
            </a:r>
            <a:r>
              <a:rPr kumimoji="0" sz="1800" b="0" i="0" u="none" strike="noStrike" kern="0" cap="none" spc="-20" normalizeH="0" baseline="0" noProof="0">
                <a:ln>
                  <a:noFill/>
                </a:ln>
                <a:solidFill>
                  <a:srgbClr val="404040"/>
                </a:solidFill>
                <a:effectLst/>
                <a:uLnTx/>
                <a:uFillTx/>
                <a:latin typeface="Calibri"/>
                <a:cs typeface="Calibri"/>
              </a:rPr>
              <a:t> data 	</a:t>
            </a:r>
            <a:r>
              <a:rPr kumimoji="0" sz="1800" b="0" i="0" u="none" strike="noStrike" kern="0" cap="none" spc="0" normalizeH="0" baseline="0" noProof="0">
                <a:ln>
                  <a:noFill/>
                </a:ln>
                <a:solidFill>
                  <a:srgbClr val="404040"/>
                </a:solidFill>
                <a:effectLst/>
                <a:uLnTx/>
                <a:uFillTx/>
                <a:latin typeface="Calibri"/>
                <a:cs typeface="Calibri"/>
              </a:rPr>
              <a:t>visualization,</a:t>
            </a:r>
            <a:r>
              <a:rPr kumimoji="0" sz="1800" b="0" i="0" u="none" strike="noStrike" kern="0" cap="none" spc="-4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making</a:t>
            </a:r>
            <a:r>
              <a:rPr kumimoji="0" sz="1800" b="0" i="0" u="none" strike="noStrike" kern="0" cap="none" spc="-2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it</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easier</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for</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stakeholders</a:t>
            </a:r>
            <a:r>
              <a:rPr kumimoji="0" sz="1800" b="0" i="0" u="none" strike="noStrike" kern="0" cap="none" spc="-1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to</a:t>
            </a:r>
            <a:r>
              <a:rPr kumimoji="0" sz="1800" b="0" i="0" u="none" strike="noStrike" kern="0" cap="none" spc="-3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explore</a:t>
            </a:r>
            <a:r>
              <a:rPr kumimoji="0" sz="1800" b="0" i="0" u="none" strike="noStrike" kern="0" cap="none" spc="-2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and</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understand</a:t>
            </a:r>
            <a:r>
              <a:rPr kumimoji="0" sz="1800" b="0" i="0" u="none" strike="noStrike" kern="0" cap="none" spc="-5" normalizeH="0" baseline="0" noProof="0">
                <a:ln>
                  <a:noFill/>
                </a:ln>
                <a:solidFill>
                  <a:srgbClr val="404040"/>
                </a:solidFill>
                <a:effectLst/>
                <a:uLnTx/>
                <a:uFillTx/>
                <a:latin typeface="Calibri"/>
                <a:cs typeface="Calibri"/>
              </a:rPr>
              <a:t> </a:t>
            </a:r>
            <a:r>
              <a:rPr kumimoji="0" sz="1800" b="0" i="0" u="none" strike="noStrike" kern="0" cap="none" spc="0" normalizeH="0" baseline="0" noProof="0">
                <a:ln>
                  <a:noFill/>
                </a:ln>
                <a:solidFill>
                  <a:srgbClr val="404040"/>
                </a:solidFill>
                <a:effectLst/>
                <a:uLnTx/>
                <a:uFillTx/>
                <a:latin typeface="Calibri"/>
                <a:cs typeface="Calibri"/>
              </a:rPr>
              <a:t>the</a:t>
            </a:r>
            <a:r>
              <a:rPr kumimoji="0" sz="1800" b="0" i="0" u="none" strike="noStrike" kern="0" cap="none" spc="-30" normalizeH="0" baseline="0" noProof="0">
                <a:ln>
                  <a:noFill/>
                </a:ln>
                <a:solidFill>
                  <a:srgbClr val="404040"/>
                </a:solidFill>
                <a:effectLst/>
                <a:uLnTx/>
                <a:uFillTx/>
                <a:latin typeface="Calibri"/>
                <a:cs typeface="Calibri"/>
              </a:rPr>
              <a:t> </a:t>
            </a:r>
            <a:r>
              <a:rPr kumimoji="0" sz="1800" b="0" i="0" u="none" strike="noStrike" kern="0" cap="none" spc="-10" normalizeH="0" baseline="0" noProof="0">
                <a:ln>
                  <a:noFill/>
                </a:ln>
                <a:solidFill>
                  <a:srgbClr val="404040"/>
                </a:solidFill>
                <a:effectLst/>
                <a:uLnTx/>
                <a:uFillTx/>
                <a:latin typeface="Calibri"/>
                <a:cs typeface="Calibri"/>
              </a:rPr>
              <a:t>data.</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4B6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1335412" y="4747119"/>
            <a:ext cx="10391140" cy="2111375"/>
            <a:chOff x="1335412" y="4747119"/>
            <a:chExt cx="10391140" cy="2111375"/>
          </a:xfrm>
        </p:grpSpPr>
        <p:pic>
          <p:nvPicPr>
            <p:cNvPr id="4" name="object 4"/>
            <p:cNvPicPr/>
            <p:nvPr/>
          </p:nvPicPr>
          <p:blipFill>
            <a:blip r:embed="rId2" cstate="print"/>
            <a:stretch>
              <a:fillRect/>
            </a:stretch>
          </p:blipFill>
          <p:spPr>
            <a:xfrm>
              <a:off x="3927435" y="4747119"/>
              <a:ext cx="7799072" cy="2110877"/>
            </a:xfrm>
            <a:prstGeom prst="rect">
              <a:avLst/>
            </a:prstGeom>
          </p:spPr>
        </p:pic>
        <p:sp>
          <p:nvSpPr>
            <p:cNvPr id="5" name="object 5"/>
            <p:cNvSpPr/>
            <p:nvPr/>
          </p:nvSpPr>
          <p:spPr>
            <a:xfrm>
              <a:off x="1335405" y="5160949"/>
              <a:ext cx="9521190" cy="1282700"/>
            </a:xfrm>
            <a:custGeom>
              <a:avLst/>
              <a:gdLst/>
              <a:ahLst/>
              <a:cxnLst/>
              <a:rect l="l" t="t" r="r" b="b"/>
              <a:pathLst>
                <a:path w="9521190" h="1282700">
                  <a:moveTo>
                    <a:pt x="8487067" y="0"/>
                  </a:moveTo>
                  <a:lnTo>
                    <a:pt x="8006093" y="2603"/>
                  </a:lnTo>
                  <a:lnTo>
                    <a:pt x="8006093" y="1231569"/>
                  </a:lnTo>
                  <a:lnTo>
                    <a:pt x="8487067" y="1227658"/>
                  </a:lnTo>
                  <a:lnTo>
                    <a:pt x="8487067" y="0"/>
                  </a:lnTo>
                  <a:close/>
                </a:path>
                <a:path w="9521190" h="1282700">
                  <a:moveTo>
                    <a:pt x="9521139" y="1262926"/>
                  </a:moveTo>
                  <a:lnTo>
                    <a:pt x="9519539" y="1255445"/>
                  </a:lnTo>
                  <a:lnTo>
                    <a:pt x="9515234" y="1249197"/>
                  </a:lnTo>
                  <a:lnTo>
                    <a:pt x="9508973" y="1244917"/>
                  </a:lnTo>
                  <a:lnTo>
                    <a:pt x="9501467" y="1243330"/>
                  </a:lnTo>
                  <a:lnTo>
                    <a:pt x="19659" y="1243330"/>
                  </a:lnTo>
                  <a:lnTo>
                    <a:pt x="12166" y="1244917"/>
                  </a:lnTo>
                  <a:lnTo>
                    <a:pt x="5905" y="1249197"/>
                  </a:lnTo>
                  <a:lnTo>
                    <a:pt x="1600" y="1255445"/>
                  </a:lnTo>
                  <a:lnTo>
                    <a:pt x="0" y="1262926"/>
                  </a:lnTo>
                  <a:lnTo>
                    <a:pt x="1600" y="1270393"/>
                  </a:lnTo>
                  <a:lnTo>
                    <a:pt x="5905" y="1276629"/>
                  </a:lnTo>
                  <a:lnTo>
                    <a:pt x="12166" y="1280922"/>
                  </a:lnTo>
                  <a:lnTo>
                    <a:pt x="19659" y="1282509"/>
                  </a:lnTo>
                  <a:lnTo>
                    <a:pt x="9501467" y="1282509"/>
                  </a:lnTo>
                  <a:lnTo>
                    <a:pt x="9509519" y="1280922"/>
                  </a:lnTo>
                  <a:lnTo>
                    <a:pt x="9515729" y="1276629"/>
                  </a:lnTo>
                  <a:lnTo>
                    <a:pt x="9519717" y="1270393"/>
                  </a:lnTo>
                  <a:lnTo>
                    <a:pt x="9521139" y="126292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9341499" y="5134805"/>
              <a:ext cx="481330" cy="1260475"/>
            </a:xfrm>
            <a:custGeom>
              <a:avLst/>
              <a:gdLst/>
              <a:ahLst/>
              <a:cxnLst/>
              <a:rect l="l" t="t" r="r" b="b"/>
              <a:pathLst>
                <a:path w="481329" h="1260475">
                  <a:moveTo>
                    <a:pt x="0" y="3919"/>
                  </a:moveTo>
                  <a:lnTo>
                    <a:pt x="0" y="1260326"/>
                  </a:lnTo>
                  <a:lnTo>
                    <a:pt x="480977" y="1260326"/>
                  </a:lnTo>
                  <a:lnTo>
                    <a:pt x="480977" y="0"/>
                  </a:lnTo>
                  <a:lnTo>
                    <a:pt x="0" y="3919"/>
                  </a:lnTo>
                  <a:close/>
                </a:path>
              </a:pathLst>
            </a:custGeom>
            <a:ln w="26199">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9469993" y="5309786"/>
              <a:ext cx="48895" cy="0"/>
            </a:xfrm>
            <a:custGeom>
              <a:avLst/>
              <a:gdLst/>
              <a:ahLst/>
              <a:cxnLst/>
              <a:rect l="l" t="t" r="r" b="b"/>
              <a:pathLst>
                <a:path w="48895">
                  <a:moveTo>
                    <a:pt x="0" y="0"/>
                  </a:moveTo>
                  <a:lnTo>
                    <a:pt x="48512" y="0"/>
                  </a:lnTo>
                </a:path>
              </a:pathLst>
            </a:custGeom>
            <a:ln w="22855">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9421813" y="5298359"/>
              <a:ext cx="23495" cy="22860"/>
            </a:xfrm>
            <a:custGeom>
              <a:avLst/>
              <a:gdLst/>
              <a:ahLst/>
              <a:cxnLst/>
              <a:rect l="l" t="t" r="r" b="b"/>
              <a:pathLst>
                <a:path w="23495" h="22860">
                  <a:moveTo>
                    <a:pt x="0" y="11427"/>
                  </a:moveTo>
                  <a:lnTo>
                    <a:pt x="3358" y="3347"/>
                  </a:lnTo>
                  <a:lnTo>
                    <a:pt x="11466" y="0"/>
                  </a:lnTo>
                  <a:lnTo>
                    <a:pt x="19575" y="3347"/>
                  </a:lnTo>
                  <a:lnTo>
                    <a:pt x="22934" y="11427"/>
                  </a:lnTo>
                  <a:lnTo>
                    <a:pt x="19575" y="19508"/>
                  </a:lnTo>
                  <a:lnTo>
                    <a:pt x="11466" y="22855"/>
                  </a:lnTo>
                  <a:lnTo>
                    <a:pt x="3358" y="19508"/>
                  </a:lnTo>
                  <a:lnTo>
                    <a:pt x="0" y="11427"/>
                  </a:lnTo>
                  <a:close/>
                </a:path>
              </a:pathLst>
            </a:custGeom>
            <a:solidFill>
              <a:srgbClr val="004B6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9346744" y="5309786"/>
              <a:ext cx="55244" cy="0"/>
            </a:xfrm>
            <a:custGeom>
              <a:avLst/>
              <a:gdLst/>
              <a:ahLst/>
              <a:cxnLst/>
              <a:rect l="l" t="t" r="r" b="b"/>
              <a:pathLst>
                <a:path w="55245">
                  <a:moveTo>
                    <a:pt x="0" y="0"/>
                  </a:moveTo>
                  <a:lnTo>
                    <a:pt x="55068" y="0"/>
                  </a:lnTo>
                </a:path>
              </a:pathLst>
            </a:custGeom>
            <a:ln w="22855">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9276049" y="4965049"/>
              <a:ext cx="612140" cy="261620"/>
            </a:xfrm>
            <a:custGeom>
              <a:avLst/>
              <a:gdLst/>
              <a:ahLst/>
              <a:cxnLst/>
              <a:rect l="l" t="t" r="r" b="b"/>
              <a:pathLst>
                <a:path w="612140" h="261620">
                  <a:moveTo>
                    <a:pt x="539871" y="0"/>
                  </a:moveTo>
                  <a:lnTo>
                    <a:pt x="92983" y="0"/>
                  </a:lnTo>
                  <a:lnTo>
                    <a:pt x="0" y="261220"/>
                  </a:lnTo>
                  <a:lnTo>
                    <a:pt x="611984" y="261220"/>
                  </a:lnTo>
                  <a:lnTo>
                    <a:pt x="539871" y="0"/>
                  </a:lnTo>
                  <a:close/>
                </a:path>
              </a:pathLst>
            </a:custGeom>
            <a:solidFill>
              <a:srgbClr val="9E224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9276049" y="4965049"/>
              <a:ext cx="612140" cy="261620"/>
            </a:xfrm>
            <a:custGeom>
              <a:avLst/>
              <a:gdLst/>
              <a:ahLst/>
              <a:cxnLst/>
              <a:rect l="l" t="t" r="r" b="b"/>
              <a:pathLst>
                <a:path w="612140" h="261620">
                  <a:moveTo>
                    <a:pt x="539871" y="0"/>
                  </a:moveTo>
                  <a:lnTo>
                    <a:pt x="611984" y="261220"/>
                  </a:lnTo>
                  <a:lnTo>
                    <a:pt x="0" y="261220"/>
                  </a:lnTo>
                  <a:lnTo>
                    <a:pt x="92983" y="0"/>
                  </a:lnTo>
                  <a:lnTo>
                    <a:pt x="539871" y="0"/>
                  </a:lnTo>
                  <a:close/>
                </a:path>
              </a:pathLst>
            </a:custGeom>
            <a:ln w="26134">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2" name="object 12"/>
            <p:cNvPicPr/>
            <p:nvPr/>
          </p:nvPicPr>
          <p:blipFill>
            <a:blip r:embed="rId3" cstate="print"/>
            <a:stretch>
              <a:fillRect/>
            </a:stretch>
          </p:blipFill>
          <p:spPr>
            <a:xfrm>
              <a:off x="9530537" y="4994095"/>
              <a:ext cx="104211" cy="193981"/>
            </a:xfrm>
            <a:prstGeom prst="rect">
              <a:avLst/>
            </a:prstGeom>
          </p:spPr>
        </p:pic>
        <p:pic>
          <p:nvPicPr>
            <p:cNvPr id="13" name="object 13"/>
            <p:cNvPicPr/>
            <p:nvPr/>
          </p:nvPicPr>
          <p:blipFill>
            <a:blip r:embed="rId4" cstate="print"/>
            <a:stretch>
              <a:fillRect/>
            </a:stretch>
          </p:blipFill>
          <p:spPr>
            <a:xfrm>
              <a:off x="9387389" y="5542308"/>
              <a:ext cx="213591" cy="173754"/>
            </a:xfrm>
            <a:prstGeom prst="rect">
              <a:avLst/>
            </a:prstGeom>
          </p:spPr>
        </p:pic>
        <p:pic>
          <p:nvPicPr>
            <p:cNvPr id="14" name="object 14"/>
            <p:cNvPicPr/>
            <p:nvPr/>
          </p:nvPicPr>
          <p:blipFill>
            <a:blip r:embed="rId5" cstate="print"/>
            <a:stretch>
              <a:fillRect/>
            </a:stretch>
          </p:blipFill>
          <p:spPr>
            <a:xfrm>
              <a:off x="9557731" y="5257568"/>
              <a:ext cx="213700" cy="173754"/>
            </a:xfrm>
            <a:prstGeom prst="rect">
              <a:avLst/>
            </a:prstGeom>
          </p:spPr>
        </p:pic>
        <p:sp>
          <p:nvSpPr>
            <p:cNvPr id="15" name="object 15"/>
            <p:cNvSpPr/>
            <p:nvPr/>
          </p:nvSpPr>
          <p:spPr>
            <a:xfrm>
              <a:off x="9547237" y="4884051"/>
              <a:ext cx="68580" cy="65405"/>
            </a:xfrm>
            <a:custGeom>
              <a:avLst/>
              <a:gdLst/>
              <a:ahLst/>
              <a:cxnLst/>
              <a:rect l="l" t="t" r="r" b="b"/>
              <a:pathLst>
                <a:path w="68579" h="65404">
                  <a:moveTo>
                    <a:pt x="57670" y="20916"/>
                  </a:moveTo>
                  <a:lnTo>
                    <a:pt x="13106" y="20916"/>
                  </a:lnTo>
                  <a:lnTo>
                    <a:pt x="13106" y="65328"/>
                  </a:lnTo>
                  <a:lnTo>
                    <a:pt x="57670" y="65328"/>
                  </a:lnTo>
                  <a:lnTo>
                    <a:pt x="57670" y="20916"/>
                  </a:lnTo>
                  <a:close/>
                </a:path>
                <a:path w="68579" h="65404">
                  <a:moveTo>
                    <a:pt x="68148" y="0"/>
                  </a:moveTo>
                  <a:lnTo>
                    <a:pt x="0" y="0"/>
                  </a:lnTo>
                  <a:lnTo>
                    <a:pt x="0" y="19596"/>
                  </a:lnTo>
                  <a:lnTo>
                    <a:pt x="68148" y="19596"/>
                  </a:lnTo>
                  <a:lnTo>
                    <a:pt x="68148" y="0"/>
                  </a:lnTo>
                  <a:close/>
                </a:path>
              </a:pathLst>
            </a:custGeom>
            <a:solidFill>
              <a:srgbClr val="004B6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9109532" y="5994176"/>
              <a:ext cx="529590" cy="400050"/>
            </a:xfrm>
            <a:custGeom>
              <a:avLst/>
              <a:gdLst/>
              <a:ahLst/>
              <a:cxnLst/>
              <a:rect l="l" t="t" r="r" b="b"/>
              <a:pathLst>
                <a:path w="529590" h="400050">
                  <a:moveTo>
                    <a:pt x="0" y="0"/>
                  </a:moveTo>
                  <a:lnTo>
                    <a:pt x="0" y="398342"/>
                  </a:lnTo>
                  <a:lnTo>
                    <a:pt x="529490" y="399648"/>
                  </a:lnTo>
                  <a:lnTo>
                    <a:pt x="529490" y="1306"/>
                  </a:lnTo>
                  <a:lnTo>
                    <a:pt x="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9108221" y="5994176"/>
              <a:ext cx="0" cy="220979"/>
            </a:xfrm>
            <a:custGeom>
              <a:avLst/>
              <a:gdLst/>
              <a:ahLst/>
              <a:cxnLst/>
              <a:rect l="l" t="t" r="r" b="b"/>
              <a:pathLst>
                <a:path h="220979">
                  <a:moveTo>
                    <a:pt x="0" y="180230"/>
                  </a:moveTo>
                  <a:lnTo>
                    <a:pt x="0" y="0"/>
                  </a:lnTo>
                </a:path>
                <a:path h="220979">
                  <a:moveTo>
                    <a:pt x="0" y="219418"/>
                  </a:moveTo>
                  <a:lnTo>
                    <a:pt x="0" y="220725"/>
                  </a:lnTo>
                </a:path>
              </a:pathLst>
            </a:custGeom>
            <a:ln w="29475">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9108221" y="5995482"/>
              <a:ext cx="530860" cy="398780"/>
            </a:xfrm>
            <a:custGeom>
              <a:avLst/>
              <a:gdLst/>
              <a:ahLst/>
              <a:cxnLst/>
              <a:rect l="l" t="t" r="r" b="b"/>
              <a:pathLst>
                <a:path w="530859" h="398779">
                  <a:moveTo>
                    <a:pt x="530802" y="0"/>
                  </a:moveTo>
                  <a:lnTo>
                    <a:pt x="0" y="258596"/>
                  </a:lnTo>
                  <a:lnTo>
                    <a:pt x="0" y="397035"/>
                  </a:lnTo>
                  <a:lnTo>
                    <a:pt x="530802" y="398342"/>
                  </a:lnTo>
                  <a:lnTo>
                    <a:pt x="53080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9108221" y="5995482"/>
              <a:ext cx="530860" cy="398780"/>
            </a:xfrm>
            <a:custGeom>
              <a:avLst/>
              <a:gdLst/>
              <a:ahLst/>
              <a:cxnLst/>
              <a:rect l="l" t="t" r="r" b="b"/>
              <a:pathLst>
                <a:path w="530859" h="398779">
                  <a:moveTo>
                    <a:pt x="530802" y="0"/>
                  </a:moveTo>
                  <a:lnTo>
                    <a:pt x="530802" y="398342"/>
                  </a:lnTo>
                  <a:lnTo>
                    <a:pt x="0" y="397035"/>
                  </a:lnTo>
                  <a:lnTo>
                    <a:pt x="0" y="258596"/>
                  </a:lnTo>
                </a:path>
              </a:pathLst>
            </a:custGeom>
            <a:ln w="29461">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9048017" y="5833534"/>
              <a:ext cx="652780" cy="162560"/>
            </a:xfrm>
            <a:custGeom>
              <a:avLst/>
              <a:gdLst/>
              <a:ahLst/>
              <a:cxnLst/>
              <a:rect l="l" t="t" r="r" b="b"/>
              <a:pathLst>
                <a:path w="652779" h="162560">
                  <a:moveTo>
                    <a:pt x="551671" y="0"/>
                  </a:moveTo>
                  <a:lnTo>
                    <a:pt x="100850" y="0"/>
                  </a:lnTo>
                  <a:lnTo>
                    <a:pt x="0" y="161948"/>
                  </a:lnTo>
                  <a:lnTo>
                    <a:pt x="652630" y="161948"/>
                  </a:lnTo>
                  <a:lnTo>
                    <a:pt x="551671" y="0"/>
                  </a:lnTo>
                  <a:close/>
                </a:path>
              </a:pathLst>
            </a:custGeom>
            <a:solidFill>
              <a:srgbClr val="87BBE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9048017" y="5833534"/>
              <a:ext cx="652780" cy="162560"/>
            </a:xfrm>
            <a:custGeom>
              <a:avLst/>
              <a:gdLst/>
              <a:ahLst/>
              <a:cxnLst/>
              <a:rect l="l" t="t" r="r" b="b"/>
              <a:pathLst>
                <a:path w="652779" h="162560">
                  <a:moveTo>
                    <a:pt x="551671" y="0"/>
                  </a:moveTo>
                  <a:lnTo>
                    <a:pt x="652630" y="161948"/>
                  </a:lnTo>
                  <a:lnTo>
                    <a:pt x="0" y="161948"/>
                  </a:lnTo>
                  <a:lnTo>
                    <a:pt x="100850" y="0"/>
                  </a:lnTo>
                  <a:lnTo>
                    <a:pt x="551671" y="0"/>
                  </a:lnTo>
                  <a:close/>
                </a:path>
              </a:pathLst>
            </a:custGeom>
            <a:ln w="26126">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9431969" y="5880574"/>
              <a:ext cx="39370" cy="67945"/>
            </a:xfrm>
            <a:custGeom>
              <a:avLst/>
              <a:gdLst/>
              <a:ahLst/>
              <a:cxnLst/>
              <a:rect l="l" t="t" r="r" b="b"/>
              <a:pathLst>
                <a:path w="39370" h="67945">
                  <a:moveTo>
                    <a:pt x="19667" y="0"/>
                  </a:moveTo>
                  <a:lnTo>
                    <a:pt x="12169" y="1592"/>
                  </a:lnTo>
                  <a:lnTo>
                    <a:pt x="5900" y="5879"/>
                  </a:lnTo>
                  <a:lnTo>
                    <a:pt x="1597" y="12127"/>
                  </a:lnTo>
                  <a:lnTo>
                    <a:pt x="0" y="19599"/>
                  </a:lnTo>
                  <a:lnTo>
                    <a:pt x="0" y="67945"/>
                  </a:lnTo>
                  <a:lnTo>
                    <a:pt x="39334" y="67945"/>
                  </a:lnTo>
                  <a:lnTo>
                    <a:pt x="39334" y="19599"/>
                  </a:lnTo>
                  <a:lnTo>
                    <a:pt x="37736" y="12127"/>
                  </a:lnTo>
                  <a:lnTo>
                    <a:pt x="33434" y="5879"/>
                  </a:lnTo>
                  <a:lnTo>
                    <a:pt x="27165" y="1592"/>
                  </a:lnTo>
                  <a:lnTo>
                    <a:pt x="1966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9431969" y="5880574"/>
              <a:ext cx="39370" cy="67945"/>
            </a:xfrm>
            <a:custGeom>
              <a:avLst/>
              <a:gdLst/>
              <a:ahLst/>
              <a:cxnLst/>
              <a:rect l="l" t="t" r="r" b="b"/>
              <a:pathLst>
                <a:path w="39370" h="67945">
                  <a:moveTo>
                    <a:pt x="39334" y="19599"/>
                  </a:moveTo>
                  <a:lnTo>
                    <a:pt x="37736" y="12127"/>
                  </a:lnTo>
                  <a:lnTo>
                    <a:pt x="33434" y="5879"/>
                  </a:lnTo>
                  <a:lnTo>
                    <a:pt x="27165" y="1592"/>
                  </a:lnTo>
                  <a:lnTo>
                    <a:pt x="19667" y="0"/>
                  </a:lnTo>
                  <a:lnTo>
                    <a:pt x="12169" y="1592"/>
                  </a:lnTo>
                  <a:lnTo>
                    <a:pt x="5900" y="5879"/>
                  </a:lnTo>
                  <a:lnTo>
                    <a:pt x="1597" y="12127"/>
                  </a:lnTo>
                  <a:lnTo>
                    <a:pt x="0" y="19599"/>
                  </a:lnTo>
                  <a:lnTo>
                    <a:pt x="0" y="67945"/>
                  </a:lnTo>
                  <a:lnTo>
                    <a:pt x="39334" y="67945"/>
                  </a:lnTo>
                  <a:lnTo>
                    <a:pt x="39334" y="19599"/>
                  </a:lnTo>
                  <a:close/>
                </a:path>
              </a:pathLst>
            </a:custGeom>
            <a:ln w="16367">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9259005" y="5880574"/>
              <a:ext cx="39370" cy="67945"/>
            </a:xfrm>
            <a:custGeom>
              <a:avLst/>
              <a:gdLst/>
              <a:ahLst/>
              <a:cxnLst/>
              <a:rect l="l" t="t" r="r" b="b"/>
              <a:pathLst>
                <a:path w="39370" h="67945">
                  <a:moveTo>
                    <a:pt x="19667" y="0"/>
                  </a:moveTo>
                  <a:lnTo>
                    <a:pt x="12169" y="1592"/>
                  </a:lnTo>
                  <a:lnTo>
                    <a:pt x="5900" y="5879"/>
                  </a:lnTo>
                  <a:lnTo>
                    <a:pt x="1597" y="12127"/>
                  </a:lnTo>
                  <a:lnTo>
                    <a:pt x="0" y="19599"/>
                  </a:lnTo>
                  <a:lnTo>
                    <a:pt x="0" y="67945"/>
                  </a:lnTo>
                  <a:lnTo>
                    <a:pt x="39334" y="67945"/>
                  </a:lnTo>
                  <a:lnTo>
                    <a:pt x="39334" y="19599"/>
                  </a:lnTo>
                  <a:lnTo>
                    <a:pt x="37736" y="12127"/>
                  </a:lnTo>
                  <a:lnTo>
                    <a:pt x="33434" y="5879"/>
                  </a:lnTo>
                  <a:lnTo>
                    <a:pt x="27165" y="1592"/>
                  </a:lnTo>
                  <a:lnTo>
                    <a:pt x="1966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9259005" y="5880574"/>
              <a:ext cx="39370" cy="67945"/>
            </a:xfrm>
            <a:custGeom>
              <a:avLst/>
              <a:gdLst/>
              <a:ahLst/>
              <a:cxnLst/>
              <a:rect l="l" t="t" r="r" b="b"/>
              <a:pathLst>
                <a:path w="39370" h="67945">
                  <a:moveTo>
                    <a:pt x="39334" y="19599"/>
                  </a:moveTo>
                  <a:lnTo>
                    <a:pt x="37736" y="12127"/>
                  </a:lnTo>
                  <a:lnTo>
                    <a:pt x="33434" y="5879"/>
                  </a:lnTo>
                  <a:lnTo>
                    <a:pt x="27165" y="1592"/>
                  </a:lnTo>
                  <a:lnTo>
                    <a:pt x="19667" y="0"/>
                  </a:lnTo>
                  <a:lnTo>
                    <a:pt x="12169" y="1592"/>
                  </a:lnTo>
                  <a:lnTo>
                    <a:pt x="5900" y="5879"/>
                  </a:lnTo>
                  <a:lnTo>
                    <a:pt x="1597" y="12127"/>
                  </a:lnTo>
                  <a:lnTo>
                    <a:pt x="0" y="19599"/>
                  </a:lnTo>
                  <a:lnTo>
                    <a:pt x="0" y="67945"/>
                  </a:lnTo>
                  <a:lnTo>
                    <a:pt x="39334" y="67945"/>
                  </a:lnTo>
                  <a:lnTo>
                    <a:pt x="39334" y="19599"/>
                  </a:lnTo>
                  <a:close/>
                </a:path>
              </a:pathLst>
            </a:custGeom>
            <a:ln w="16367">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6" name="object 26"/>
            <p:cNvPicPr/>
            <p:nvPr/>
          </p:nvPicPr>
          <p:blipFill>
            <a:blip r:embed="rId6" cstate="print"/>
            <a:stretch>
              <a:fillRect/>
            </a:stretch>
          </p:blipFill>
          <p:spPr>
            <a:xfrm>
              <a:off x="9032506" y="6064896"/>
              <a:ext cx="75714" cy="80588"/>
            </a:xfrm>
            <a:prstGeom prst="rect">
              <a:avLst/>
            </a:prstGeom>
          </p:spPr>
        </p:pic>
        <p:sp>
          <p:nvSpPr>
            <p:cNvPr id="27" name="object 27"/>
            <p:cNvSpPr/>
            <p:nvPr/>
          </p:nvSpPr>
          <p:spPr>
            <a:xfrm>
              <a:off x="9093797" y="5764301"/>
              <a:ext cx="550545" cy="278765"/>
            </a:xfrm>
            <a:custGeom>
              <a:avLst/>
              <a:gdLst/>
              <a:ahLst/>
              <a:cxnLst/>
              <a:rect l="l" t="t" r="r" b="b"/>
              <a:pathLst>
                <a:path w="550545" h="278764">
                  <a:moveTo>
                    <a:pt x="179603" y="20916"/>
                  </a:moveTo>
                  <a:lnTo>
                    <a:pt x="135051" y="20916"/>
                  </a:lnTo>
                  <a:lnTo>
                    <a:pt x="135051" y="65316"/>
                  </a:lnTo>
                  <a:lnTo>
                    <a:pt x="179603" y="65316"/>
                  </a:lnTo>
                  <a:lnTo>
                    <a:pt x="179603" y="20916"/>
                  </a:lnTo>
                  <a:close/>
                </a:path>
                <a:path w="550545" h="278764">
                  <a:moveTo>
                    <a:pt x="191389" y="0"/>
                  </a:moveTo>
                  <a:lnTo>
                    <a:pt x="123240" y="0"/>
                  </a:lnTo>
                  <a:lnTo>
                    <a:pt x="123240" y="19583"/>
                  </a:lnTo>
                  <a:lnTo>
                    <a:pt x="191389" y="19583"/>
                  </a:lnTo>
                  <a:lnTo>
                    <a:pt x="191389" y="0"/>
                  </a:lnTo>
                  <a:close/>
                </a:path>
                <a:path w="550545" h="278764">
                  <a:moveTo>
                    <a:pt x="550468" y="250774"/>
                  </a:moveTo>
                  <a:lnTo>
                    <a:pt x="541286" y="250774"/>
                  </a:lnTo>
                  <a:lnTo>
                    <a:pt x="541286" y="229882"/>
                  </a:lnTo>
                  <a:lnTo>
                    <a:pt x="0" y="229882"/>
                  </a:lnTo>
                  <a:lnTo>
                    <a:pt x="0" y="250774"/>
                  </a:lnTo>
                  <a:lnTo>
                    <a:pt x="2273" y="261670"/>
                  </a:lnTo>
                  <a:lnTo>
                    <a:pt x="8356" y="270370"/>
                  </a:lnTo>
                  <a:lnTo>
                    <a:pt x="17145" y="276123"/>
                  </a:lnTo>
                  <a:lnTo>
                    <a:pt x="27533" y="278206"/>
                  </a:lnTo>
                  <a:lnTo>
                    <a:pt x="38468" y="275945"/>
                  </a:lnTo>
                  <a:lnTo>
                    <a:pt x="47193" y="269875"/>
                  </a:lnTo>
                  <a:lnTo>
                    <a:pt x="52971" y="261124"/>
                  </a:lnTo>
                  <a:lnTo>
                    <a:pt x="55067" y="250774"/>
                  </a:lnTo>
                  <a:lnTo>
                    <a:pt x="57340" y="261670"/>
                  </a:lnTo>
                  <a:lnTo>
                    <a:pt x="63423" y="270370"/>
                  </a:lnTo>
                  <a:lnTo>
                    <a:pt x="72212" y="276123"/>
                  </a:lnTo>
                  <a:lnTo>
                    <a:pt x="82600" y="278206"/>
                  </a:lnTo>
                  <a:lnTo>
                    <a:pt x="93535" y="275945"/>
                  </a:lnTo>
                  <a:lnTo>
                    <a:pt x="102273" y="269875"/>
                  </a:lnTo>
                  <a:lnTo>
                    <a:pt x="108038" y="261124"/>
                  </a:lnTo>
                  <a:lnTo>
                    <a:pt x="110134" y="250774"/>
                  </a:lnTo>
                  <a:lnTo>
                    <a:pt x="112407" y="261670"/>
                  </a:lnTo>
                  <a:lnTo>
                    <a:pt x="118491" y="270370"/>
                  </a:lnTo>
                  <a:lnTo>
                    <a:pt x="127279" y="276123"/>
                  </a:lnTo>
                  <a:lnTo>
                    <a:pt x="137668" y="278206"/>
                  </a:lnTo>
                  <a:lnTo>
                    <a:pt x="148602" y="275945"/>
                  </a:lnTo>
                  <a:lnTo>
                    <a:pt x="157340" y="269875"/>
                  </a:lnTo>
                  <a:lnTo>
                    <a:pt x="163118" y="261124"/>
                  </a:lnTo>
                  <a:lnTo>
                    <a:pt x="165201" y="250774"/>
                  </a:lnTo>
                  <a:lnTo>
                    <a:pt x="167474" y="261670"/>
                  </a:lnTo>
                  <a:lnTo>
                    <a:pt x="173558" y="270370"/>
                  </a:lnTo>
                  <a:lnTo>
                    <a:pt x="182346" y="276123"/>
                  </a:lnTo>
                  <a:lnTo>
                    <a:pt x="192735" y="278206"/>
                  </a:lnTo>
                  <a:lnTo>
                    <a:pt x="203619" y="275945"/>
                  </a:lnTo>
                  <a:lnTo>
                    <a:pt x="212305" y="269875"/>
                  </a:lnTo>
                  <a:lnTo>
                    <a:pt x="218071" y="261124"/>
                  </a:lnTo>
                  <a:lnTo>
                    <a:pt x="220167" y="250774"/>
                  </a:lnTo>
                  <a:lnTo>
                    <a:pt x="222250" y="261670"/>
                  </a:lnTo>
                  <a:lnTo>
                    <a:pt x="228028" y="270370"/>
                  </a:lnTo>
                  <a:lnTo>
                    <a:pt x="236753" y="276123"/>
                  </a:lnTo>
                  <a:lnTo>
                    <a:pt x="247700" y="278206"/>
                  </a:lnTo>
                  <a:lnTo>
                    <a:pt x="258635" y="275945"/>
                  </a:lnTo>
                  <a:lnTo>
                    <a:pt x="267360" y="269875"/>
                  </a:lnTo>
                  <a:lnTo>
                    <a:pt x="273138" y="261124"/>
                  </a:lnTo>
                  <a:lnTo>
                    <a:pt x="275234" y="250774"/>
                  </a:lnTo>
                  <a:lnTo>
                    <a:pt x="277317" y="261670"/>
                  </a:lnTo>
                  <a:lnTo>
                    <a:pt x="283095" y="270370"/>
                  </a:lnTo>
                  <a:lnTo>
                    <a:pt x="291820" y="276123"/>
                  </a:lnTo>
                  <a:lnTo>
                    <a:pt x="302768" y="278206"/>
                  </a:lnTo>
                  <a:lnTo>
                    <a:pt x="313702" y="275945"/>
                  </a:lnTo>
                  <a:lnTo>
                    <a:pt x="322427" y="269875"/>
                  </a:lnTo>
                  <a:lnTo>
                    <a:pt x="328206" y="261124"/>
                  </a:lnTo>
                  <a:lnTo>
                    <a:pt x="330301" y="250774"/>
                  </a:lnTo>
                  <a:lnTo>
                    <a:pt x="332574" y="261670"/>
                  </a:lnTo>
                  <a:lnTo>
                    <a:pt x="338658" y="270370"/>
                  </a:lnTo>
                  <a:lnTo>
                    <a:pt x="347446" y="276123"/>
                  </a:lnTo>
                  <a:lnTo>
                    <a:pt x="357835" y="278206"/>
                  </a:lnTo>
                  <a:lnTo>
                    <a:pt x="368769" y="275945"/>
                  </a:lnTo>
                  <a:lnTo>
                    <a:pt x="377507" y="269875"/>
                  </a:lnTo>
                  <a:lnTo>
                    <a:pt x="383273" y="261124"/>
                  </a:lnTo>
                  <a:lnTo>
                    <a:pt x="385368" y="250774"/>
                  </a:lnTo>
                  <a:lnTo>
                    <a:pt x="387642" y="261670"/>
                  </a:lnTo>
                  <a:lnTo>
                    <a:pt x="393725" y="270370"/>
                  </a:lnTo>
                  <a:lnTo>
                    <a:pt x="402513" y="276123"/>
                  </a:lnTo>
                  <a:lnTo>
                    <a:pt x="412902" y="278206"/>
                  </a:lnTo>
                  <a:lnTo>
                    <a:pt x="423824" y="275945"/>
                  </a:lnTo>
                  <a:lnTo>
                    <a:pt x="432511" y="269875"/>
                  </a:lnTo>
                  <a:lnTo>
                    <a:pt x="438251" y="261124"/>
                  </a:lnTo>
                  <a:lnTo>
                    <a:pt x="440334" y="250774"/>
                  </a:lnTo>
                  <a:lnTo>
                    <a:pt x="442607" y="261670"/>
                  </a:lnTo>
                  <a:lnTo>
                    <a:pt x="448691" y="270370"/>
                  </a:lnTo>
                  <a:lnTo>
                    <a:pt x="457479" y="276123"/>
                  </a:lnTo>
                  <a:lnTo>
                    <a:pt x="467868" y="278206"/>
                  </a:lnTo>
                  <a:lnTo>
                    <a:pt x="478802" y="275945"/>
                  </a:lnTo>
                  <a:lnTo>
                    <a:pt x="487527" y="269875"/>
                  </a:lnTo>
                  <a:lnTo>
                    <a:pt x="493306" y="261124"/>
                  </a:lnTo>
                  <a:lnTo>
                    <a:pt x="495401" y="250774"/>
                  </a:lnTo>
                  <a:lnTo>
                    <a:pt x="497674" y="261670"/>
                  </a:lnTo>
                  <a:lnTo>
                    <a:pt x="503758" y="270370"/>
                  </a:lnTo>
                  <a:lnTo>
                    <a:pt x="512546" y="276123"/>
                  </a:lnTo>
                  <a:lnTo>
                    <a:pt x="522935" y="278206"/>
                  </a:lnTo>
                  <a:lnTo>
                    <a:pt x="533869" y="275945"/>
                  </a:lnTo>
                  <a:lnTo>
                    <a:pt x="542594" y="269875"/>
                  </a:lnTo>
                  <a:lnTo>
                    <a:pt x="548373" y="261124"/>
                  </a:lnTo>
                  <a:lnTo>
                    <a:pt x="550468" y="250774"/>
                  </a:lnTo>
                  <a:close/>
                </a:path>
              </a:pathLst>
            </a:custGeom>
            <a:solidFill>
              <a:srgbClr val="004B6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8" name="object 28"/>
            <p:cNvPicPr/>
            <p:nvPr/>
          </p:nvPicPr>
          <p:blipFill>
            <a:blip r:embed="rId7" cstate="print"/>
            <a:stretch>
              <a:fillRect/>
            </a:stretch>
          </p:blipFill>
          <p:spPr>
            <a:xfrm>
              <a:off x="9205230" y="6082935"/>
              <a:ext cx="204466" cy="186180"/>
            </a:xfrm>
            <a:prstGeom prst="rect">
              <a:avLst/>
            </a:prstGeom>
          </p:spPr>
        </p:pic>
        <p:pic>
          <p:nvPicPr>
            <p:cNvPr id="29" name="object 29"/>
            <p:cNvPicPr/>
            <p:nvPr/>
          </p:nvPicPr>
          <p:blipFill>
            <a:blip r:embed="rId8" cstate="print"/>
            <a:stretch>
              <a:fillRect/>
            </a:stretch>
          </p:blipFill>
          <p:spPr>
            <a:xfrm>
              <a:off x="9479170" y="6152204"/>
              <a:ext cx="74626" cy="231167"/>
            </a:xfrm>
            <a:prstGeom prst="rect">
              <a:avLst/>
            </a:prstGeom>
          </p:spPr>
        </p:pic>
        <p:sp>
          <p:nvSpPr>
            <p:cNvPr id="30" name="object 30"/>
            <p:cNvSpPr/>
            <p:nvPr/>
          </p:nvSpPr>
          <p:spPr>
            <a:xfrm>
              <a:off x="10097712" y="5812639"/>
              <a:ext cx="45085" cy="577850"/>
            </a:xfrm>
            <a:custGeom>
              <a:avLst/>
              <a:gdLst/>
              <a:ahLst/>
              <a:cxnLst/>
              <a:rect l="l" t="t" r="r" b="b"/>
              <a:pathLst>
                <a:path w="45084" h="577850">
                  <a:moveTo>
                    <a:pt x="44558" y="0"/>
                  </a:moveTo>
                  <a:lnTo>
                    <a:pt x="0" y="0"/>
                  </a:lnTo>
                  <a:lnTo>
                    <a:pt x="0" y="577265"/>
                  </a:lnTo>
                  <a:lnTo>
                    <a:pt x="44558" y="577265"/>
                  </a:lnTo>
                  <a:lnTo>
                    <a:pt x="44558" y="0"/>
                  </a:lnTo>
                  <a:close/>
                </a:path>
              </a:pathLst>
            </a:custGeom>
            <a:solidFill>
              <a:srgbClr val="B1D23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p:nvPr/>
          </p:nvSpPr>
          <p:spPr>
            <a:xfrm>
              <a:off x="9763474" y="5803481"/>
              <a:ext cx="322580" cy="591820"/>
            </a:xfrm>
            <a:custGeom>
              <a:avLst/>
              <a:gdLst/>
              <a:ahLst/>
              <a:cxnLst/>
              <a:rect l="l" t="t" r="r" b="b"/>
              <a:pathLst>
                <a:path w="322579" h="591820">
                  <a:moveTo>
                    <a:pt x="322436" y="591649"/>
                  </a:moveTo>
                  <a:lnTo>
                    <a:pt x="322436" y="0"/>
                  </a:lnTo>
                  <a:lnTo>
                    <a:pt x="32779" y="0"/>
                  </a:lnTo>
                  <a:lnTo>
                    <a:pt x="19913" y="2531"/>
                  </a:lnTo>
                  <a:lnTo>
                    <a:pt x="9505" y="9473"/>
                  </a:lnTo>
                  <a:lnTo>
                    <a:pt x="2540" y="19844"/>
                  </a:lnTo>
                  <a:lnTo>
                    <a:pt x="0" y="32666"/>
                  </a:lnTo>
                  <a:lnTo>
                    <a:pt x="0" y="578583"/>
                  </a:lnTo>
                </a:path>
              </a:pathLst>
            </a:custGeom>
            <a:ln w="26190">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p:cNvSpPr/>
            <p:nvPr/>
          </p:nvSpPr>
          <p:spPr>
            <a:xfrm>
              <a:off x="9762163" y="5802175"/>
              <a:ext cx="392430" cy="593090"/>
            </a:xfrm>
            <a:custGeom>
              <a:avLst/>
              <a:gdLst/>
              <a:ahLst/>
              <a:cxnLst/>
              <a:rect l="l" t="t" r="r" b="b"/>
              <a:pathLst>
                <a:path w="392429" h="593089">
                  <a:moveTo>
                    <a:pt x="387994" y="0"/>
                  </a:moveTo>
                  <a:lnTo>
                    <a:pt x="34090" y="0"/>
                  </a:lnTo>
                  <a:lnTo>
                    <a:pt x="21224" y="2531"/>
                  </a:lnTo>
                  <a:lnTo>
                    <a:pt x="10817" y="9473"/>
                  </a:lnTo>
                  <a:lnTo>
                    <a:pt x="3851" y="19844"/>
                  </a:lnTo>
                  <a:lnTo>
                    <a:pt x="1311" y="32666"/>
                  </a:lnTo>
                  <a:lnTo>
                    <a:pt x="0" y="592956"/>
                  </a:lnTo>
                  <a:lnTo>
                    <a:pt x="390617" y="591649"/>
                  </a:lnTo>
                  <a:lnTo>
                    <a:pt x="391928" y="3919"/>
                  </a:lnTo>
                  <a:lnTo>
                    <a:pt x="387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9762163" y="5802175"/>
              <a:ext cx="392430" cy="593090"/>
            </a:xfrm>
            <a:custGeom>
              <a:avLst/>
              <a:gdLst/>
              <a:ahLst/>
              <a:cxnLst/>
              <a:rect l="l" t="t" r="r" b="b"/>
              <a:pathLst>
                <a:path w="392429" h="593089">
                  <a:moveTo>
                    <a:pt x="0" y="592956"/>
                  </a:moveTo>
                  <a:lnTo>
                    <a:pt x="1311" y="32666"/>
                  </a:lnTo>
                  <a:lnTo>
                    <a:pt x="34090" y="0"/>
                  </a:lnTo>
                  <a:lnTo>
                    <a:pt x="384061" y="0"/>
                  </a:lnTo>
                  <a:lnTo>
                    <a:pt x="387994" y="0"/>
                  </a:lnTo>
                  <a:lnTo>
                    <a:pt x="391928" y="3919"/>
                  </a:lnTo>
                  <a:lnTo>
                    <a:pt x="391928" y="7839"/>
                  </a:lnTo>
                  <a:lnTo>
                    <a:pt x="390617" y="591649"/>
                  </a:lnTo>
                  <a:lnTo>
                    <a:pt x="0" y="592956"/>
                  </a:lnTo>
                  <a:close/>
                </a:path>
              </a:pathLst>
            </a:custGeom>
            <a:ln w="26183">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9688847" y="5632419"/>
              <a:ext cx="466725" cy="198755"/>
            </a:xfrm>
            <a:custGeom>
              <a:avLst/>
              <a:gdLst/>
              <a:ahLst/>
              <a:cxnLst/>
              <a:rect l="l" t="t" r="r" b="b"/>
              <a:pathLst>
                <a:path w="466725" h="198754">
                  <a:moveTo>
                    <a:pt x="466555" y="0"/>
                  </a:moveTo>
                  <a:lnTo>
                    <a:pt x="125762" y="0"/>
                  </a:lnTo>
                  <a:lnTo>
                    <a:pt x="0" y="198501"/>
                  </a:lnTo>
                  <a:lnTo>
                    <a:pt x="466555" y="198501"/>
                  </a:lnTo>
                  <a:lnTo>
                    <a:pt x="466555" y="0"/>
                  </a:lnTo>
                  <a:close/>
                </a:path>
              </a:pathLst>
            </a:custGeom>
            <a:solidFill>
              <a:srgbClr val="F59C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5"/>
            <p:cNvSpPr/>
            <p:nvPr/>
          </p:nvSpPr>
          <p:spPr>
            <a:xfrm>
              <a:off x="9699337" y="5624580"/>
              <a:ext cx="455295" cy="206375"/>
            </a:xfrm>
            <a:custGeom>
              <a:avLst/>
              <a:gdLst/>
              <a:ahLst/>
              <a:cxnLst/>
              <a:rect l="l" t="t" r="r" b="b"/>
              <a:pathLst>
                <a:path w="455295" h="206375">
                  <a:moveTo>
                    <a:pt x="0" y="206341"/>
                  </a:moveTo>
                  <a:lnTo>
                    <a:pt x="124451" y="11759"/>
                  </a:lnTo>
                  <a:lnTo>
                    <a:pt x="128384" y="5226"/>
                  </a:lnTo>
                  <a:lnTo>
                    <a:pt x="136251" y="0"/>
                  </a:lnTo>
                  <a:lnTo>
                    <a:pt x="144118" y="0"/>
                  </a:lnTo>
                  <a:lnTo>
                    <a:pt x="454754" y="0"/>
                  </a:lnTo>
                  <a:lnTo>
                    <a:pt x="454754" y="206341"/>
                  </a:lnTo>
                  <a:lnTo>
                    <a:pt x="0" y="206341"/>
                  </a:lnTo>
                  <a:close/>
                </a:path>
              </a:pathLst>
            </a:custGeom>
            <a:ln w="26136">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6" name="object 36"/>
            <p:cNvPicPr/>
            <p:nvPr/>
          </p:nvPicPr>
          <p:blipFill>
            <a:blip r:embed="rId9" cstate="print"/>
            <a:stretch>
              <a:fillRect/>
            </a:stretch>
          </p:blipFill>
          <p:spPr>
            <a:xfrm>
              <a:off x="9889378" y="5529181"/>
              <a:ext cx="167656" cy="229890"/>
            </a:xfrm>
            <a:prstGeom prst="rect">
              <a:avLst/>
            </a:prstGeom>
          </p:spPr>
        </p:pic>
        <p:pic>
          <p:nvPicPr>
            <p:cNvPr id="37" name="object 37"/>
            <p:cNvPicPr/>
            <p:nvPr/>
          </p:nvPicPr>
          <p:blipFill>
            <a:blip r:embed="rId10" cstate="print"/>
            <a:stretch>
              <a:fillRect/>
            </a:stretch>
          </p:blipFill>
          <p:spPr>
            <a:xfrm>
              <a:off x="9784816" y="6132937"/>
              <a:ext cx="151368" cy="254354"/>
            </a:xfrm>
            <a:prstGeom prst="rect">
              <a:avLst/>
            </a:prstGeom>
          </p:spPr>
        </p:pic>
        <p:pic>
          <p:nvPicPr>
            <p:cNvPr id="38" name="object 38"/>
            <p:cNvPicPr/>
            <p:nvPr/>
          </p:nvPicPr>
          <p:blipFill>
            <a:blip r:embed="rId11" cstate="print"/>
            <a:stretch>
              <a:fillRect/>
            </a:stretch>
          </p:blipFill>
          <p:spPr>
            <a:xfrm>
              <a:off x="9789399" y="5899848"/>
              <a:ext cx="118601" cy="145937"/>
            </a:xfrm>
            <a:prstGeom prst="rect">
              <a:avLst/>
            </a:prstGeom>
          </p:spPr>
        </p:pic>
        <p:pic>
          <p:nvPicPr>
            <p:cNvPr id="39" name="object 39"/>
            <p:cNvPicPr/>
            <p:nvPr/>
          </p:nvPicPr>
          <p:blipFill>
            <a:blip r:embed="rId12" cstate="print"/>
            <a:stretch>
              <a:fillRect/>
            </a:stretch>
          </p:blipFill>
          <p:spPr>
            <a:xfrm>
              <a:off x="9941494" y="5899848"/>
              <a:ext cx="117181" cy="145937"/>
            </a:xfrm>
            <a:prstGeom prst="rect">
              <a:avLst/>
            </a:prstGeom>
          </p:spPr>
        </p:pic>
        <p:sp>
          <p:nvSpPr>
            <p:cNvPr id="40" name="object 40"/>
            <p:cNvSpPr/>
            <p:nvPr/>
          </p:nvSpPr>
          <p:spPr>
            <a:xfrm>
              <a:off x="10401792" y="5189684"/>
              <a:ext cx="474980" cy="671830"/>
            </a:xfrm>
            <a:custGeom>
              <a:avLst/>
              <a:gdLst/>
              <a:ahLst/>
              <a:cxnLst/>
              <a:rect l="l" t="t" r="r" b="b"/>
              <a:pathLst>
                <a:path w="474979" h="671829">
                  <a:moveTo>
                    <a:pt x="235899" y="0"/>
                  </a:moveTo>
                  <a:lnTo>
                    <a:pt x="184989" y="10308"/>
                  </a:lnTo>
                  <a:lnTo>
                    <a:pt x="143299" y="38369"/>
                  </a:lnTo>
                  <a:lnTo>
                    <a:pt x="115129" y="79884"/>
                  </a:lnTo>
                  <a:lnTo>
                    <a:pt x="104783" y="130555"/>
                  </a:lnTo>
                  <a:lnTo>
                    <a:pt x="107406" y="154075"/>
                  </a:lnTo>
                  <a:lnTo>
                    <a:pt x="64672" y="169489"/>
                  </a:lnTo>
                  <a:lnTo>
                    <a:pt x="30634" y="198011"/>
                  </a:lnTo>
                  <a:lnTo>
                    <a:pt x="8131" y="236577"/>
                  </a:lnTo>
                  <a:lnTo>
                    <a:pt x="0" y="282126"/>
                  </a:lnTo>
                  <a:lnTo>
                    <a:pt x="8131" y="327612"/>
                  </a:lnTo>
                  <a:lnTo>
                    <a:pt x="30634" y="366147"/>
                  </a:lnTo>
                  <a:lnTo>
                    <a:pt x="64672" y="394656"/>
                  </a:lnTo>
                  <a:lnTo>
                    <a:pt x="107406" y="410069"/>
                  </a:lnTo>
                  <a:lnTo>
                    <a:pt x="107406" y="412682"/>
                  </a:lnTo>
                  <a:lnTo>
                    <a:pt x="64672" y="428095"/>
                  </a:lnTo>
                  <a:lnTo>
                    <a:pt x="30634" y="456605"/>
                  </a:lnTo>
                  <a:lnTo>
                    <a:pt x="8131" y="495139"/>
                  </a:lnTo>
                  <a:lnTo>
                    <a:pt x="0" y="540625"/>
                  </a:lnTo>
                  <a:lnTo>
                    <a:pt x="10328" y="591359"/>
                  </a:lnTo>
                  <a:lnTo>
                    <a:pt x="38460" y="632907"/>
                  </a:lnTo>
                  <a:lnTo>
                    <a:pt x="80114" y="660979"/>
                  </a:lnTo>
                  <a:lnTo>
                    <a:pt x="131006" y="671289"/>
                  </a:lnTo>
                  <a:lnTo>
                    <a:pt x="162351" y="667512"/>
                  </a:lnTo>
                  <a:lnTo>
                    <a:pt x="190992" y="656753"/>
                  </a:lnTo>
                  <a:lnTo>
                    <a:pt x="216191" y="639869"/>
                  </a:lnTo>
                  <a:lnTo>
                    <a:pt x="237211" y="617717"/>
                  </a:lnTo>
                  <a:lnTo>
                    <a:pt x="257660" y="639869"/>
                  </a:lnTo>
                  <a:lnTo>
                    <a:pt x="282883" y="656753"/>
                  </a:lnTo>
                  <a:lnTo>
                    <a:pt x="311793" y="667512"/>
                  </a:lnTo>
                  <a:lnTo>
                    <a:pt x="343305" y="671289"/>
                  </a:lnTo>
                  <a:lnTo>
                    <a:pt x="394215" y="660979"/>
                  </a:lnTo>
                  <a:lnTo>
                    <a:pt x="435906" y="632907"/>
                  </a:lnTo>
                  <a:lnTo>
                    <a:pt x="464076" y="591359"/>
                  </a:lnTo>
                  <a:lnTo>
                    <a:pt x="474422" y="540625"/>
                  </a:lnTo>
                  <a:lnTo>
                    <a:pt x="464588" y="495139"/>
                  </a:lnTo>
                  <a:lnTo>
                    <a:pt x="440987" y="456605"/>
                  </a:lnTo>
                  <a:lnTo>
                    <a:pt x="406569" y="428095"/>
                  </a:lnTo>
                  <a:lnTo>
                    <a:pt x="364284" y="412682"/>
                  </a:lnTo>
                  <a:lnTo>
                    <a:pt x="364284" y="410069"/>
                  </a:lnTo>
                  <a:lnTo>
                    <a:pt x="407081" y="394656"/>
                  </a:lnTo>
                  <a:lnTo>
                    <a:pt x="441151" y="366147"/>
                  </a:lnTo>
                  <a:lnTo>
                    <a:pt x="463666" y="327612"/>
                  </a:lnTo>
                  <a:lnTo>
                    <a:pt x="471799" y="282126"/>
                  </a:lnTo>
                  <a:lnTo>
                    <a:pt x="463666" y="236577"/>
                  </a:lnTo>
                  <a:lnTo>
                    <a:pt x="441151" y="198011"/>
                  </a:lnTo>
                  <a:lnTo>
                    <a:pt x="407081" y="169489"/>
                  </a:lnTo>
                  <a:lnTo>
                    <a:pt x="364284" y="154075"/>
                  </a:lnTo>
                  <a:lnTo>
                    <a:pt x="366906" y="138395"/>
                  </a:lnTo>
                  <a:lnTo>
                    <a:pt x="366906" y="130555"/>
                  </a:lnTo>
                  <a:lnTo>
                    <a:pt x="356562" y="79884"/>
                  </a:lnTo>
                  <a:lnTo>
                    <a:pt x="328405" y="38369"/>
                  </a:lnTo>
                  <a:lnTo>
                    <a:pt x="286746" y="10308"/>
                  </a:lnTo>
                  <a:lnTo>
                    <a:pt x="235899" y="0"/>
                  </a:lnTo>
                  <a:close/>
                </a:path>
              </a:pathLst>
            </a:custGeom>
            <a:solidFill>
              <a:srgbClr val="2CA23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object 41"/>
            <p:cNvSpPr/>
            <p:nvPr/>
          </p:nvSpPr>
          <p:spPr>
            <a:xfrm>
              <a:off x="10637692" y="5331999"/>
              <a:ext cx="0" cy="1073785"/>
            </a:xfrm>
            <a:custGeom>
              <a:avLst/>
              <a:gdLst/>
              <a:ahLst/>
              <a:cxnLst/>
              <a:rect l="l" t="t" r="r" b="b"/>
              <a:pathLst>
                <a:path h="1073785">
                  <a:moveTo>
                    <a:pt x="0" y="0"/>
                  </a:moveTo>
                  <a:lnTo>
                    <a:pt x="0" y="1073573"/>
                  </a:lnTo>
                </a:path>
              </a:pathLst>
            </a:custGeom>
            <a:ln w="26211">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object 42"/>
            <p:cNvSpPr/>
            <p:nvPr/>
          </p:nvSpPr>
          <p:spPr>
            <a:xfrm>
              <a:off x="10585245" y="5440451"/>
              <a:ext cx="98425" cy="266700"/>
            </a:xfrm>
            <a:custGeom>
              <a:avLst/>
              <a:gdLst/>
              <a:ahLst/>
              <a:cxnLst/>
              <a:rect l="l" t="t" r="r" b="b"/>
              <a:pathLst>
                <a:path w="98425" h="266700">
                  <a:moveTo>
                    <a:pt x="0" y="0"/>
                  </a:moveTo>
                  <a:lnTo>
                    <a:pt x="52446" y="45732"/>
                  </a:lnTo>
                </a:path>
                <a:path w="98425" h="266700">
                  <a:moveTo>
                    <a:pt x="52446" y="97889"/>
                  </a:moveTo>
                  <a:lnTo>
                    <a:pt x="98337" y="27439"/>
                  </a:lnTo>
                </a:path>
                <a:path w="98425" h="266700">
                  <a:moveTo>
                    <a:pt x="0" y="220714"/>
                  </a:moveTo>
                  <a:lnTo>
                    <a:pt x="52446" y="266447"/>
                  </a:lnTo>
                </a:path>
                <a:path w="98425" h="266700">
                  <a:moveTo>
                    <a:pt x="52446" y="246847"/>
                  </a:moveTo>
                  <a:lnTo>
                    <a:pt x="98337" y="176288"/>
                  </a:lnTo>
                </a:path>
              </a:pathLst>
            </a:custGeom>
            <a:ln w="22894">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object 43"/>
            <p:cNvSpPr/>
            <p:nvPr/>
          </p:nvSpPr>
          <p:spPr>
            <a:xfrm>
              <a:off x="1813788" y="5535739"/>
              <a:ext cx="254635" cy="588010"/>
            </a:xfrm>
            <a:custGeom>
              <a:avLst/>
              <a:gdLst/>
              <a:ahLst/>
              <a:cxnLst/>
              <a:rect l="l" t="t" r="r" b="b"/>
              <a:pathLst>
                <a:path w="254635" h="588010">
                  <a:moveTo>
                    <a:pt x="254254" y="222021"/>
                  </a:moveTo>
                  <a:lnTo>
                    <a:pt x="244259" y="172580"/>
                  </a:lnTo>
                  <a:lnTo>
                    <a:pt x="217538" y="131965"/>
                  </a:lnTo>
                  <a:lnTo>
                    <a:pt x="216230" y="130657"/>
                  </a:lnTo>
                  <a:lnTo>
                    <a:pt x="216230" y="88849"/>
                  </a:lnTo>
                  <a:lnTo>
                    <a:pt x="209308" y="54571"/>
                  </a:lnTo>
                  <a:lnTo>
                    <a:pt x="190334" y="26289"/>
                  </a:lnTo>
                  <a:lnTo>
                    <a:pt x="162013" y="7073"/>
                  </a:lnTo>
                  <a:lnTo>
                    <a:pt x="127063" y="0"/>
                  </a:lnTo>
                  <a:lnTo>
                    <a:pt x="108940" y="1866"/>
                  </a:lnTo>
                  <a:lnTo>
                    <a:pt x="64135" y="26123"/>
                  </a:lnTo>
                  <a:lnTo>
                    <a:pt x="39903" y="70777"/>
                  </a:lnTo>
                  <a:lnTo>
                    <a:pt x="38023" y="88849"/>
                  </a:lnTo>
                  <a:lnTo>
                    <a:pt x="38023" y="131965"/>
                  </a:lnTo>
                  <a:lnTo>
                    <a:pt x="36703" y="133273"/>
                  </a:lnTo>
                  <a:lnTo>
                    <a:pt x="21564" y="151726"/>
                  </a:lnTo>
                  <a:lnTo>
                    <a:pt x="9994" y="173240"/>
                  </a:lnTo>
                  <a:lnTo>
                    <a:pt x="2590" y="196938"/>
                  </a:lnTo>
                  <a:lnTo>
                    <a:pt x="0" y="222021"/>
                  </a:lnTo>
                  <a:lnTo>
                    <a:pt x="2590" y="247675"/>
                  </a:lnTo>
                  <a:lnTo>
                    <a:pt x="21564" y="293128"/>
                  </a:lnTo>
                  <a:lnTo>
                    <a:pt x="55753" y="327812"/>
                  </a:lnTo>
                  <a:lnTo>
                    <a:pt x="87922" y="342404"/>
                  </a:lnTo>
                  <a:lnTo>
                    <a:pt x="77901" y="344449"/>
                  </a:lnTo>
                  <a:lnTo>
                    <a:pt x="37477" y="371779"/>
                  </a:lnTo>
                  <a:lnTo>
                    <a:pt x="10083" y="412076"/>
                  </a:lnTo>
                  <a:lnTo>
                    <a:pt x="0" y="461060"/>
                  </a:lnTo>
                  <a:lnTo>
                    <a:pt x="9893" y="510603"/>
                  </a:lnTo>
                  <a:lnTo>
                    <a:pt x="36982" y="550849"/>
                  </a:lnTo>
                  <a:lnTo>
                    <a:pt x="77343" y="577862"/>
                  </a:lnTo>
                  <a:lnTo>
                    <a:pt x="127063" y="587743"/>
                  </a:lnTo>
                  <a:lnTo>
                    <a:pt x="176809" y="577862"/>
                  </a:lnTo>
                  <a:lnTo>
                    <a:pt x="217208" y="550849"/>
                  </a:lnTo>
                  <a:lnTo>
                    <a:pt x="244335" y="510603"/>
                  </a:lnTo>
                  <a:lnTo>
                    <a:pt x="254254" y="461060"/>
                  </a:lnTo>
                  <a:lnTo>
                    <a:pt x="244335" y="411530"/>
                  </a:lnTo>
                  <a:lnTo>
                    <a:pt x="217208" y="371284"/>
                  </a:lnTo>
                  <a:lnTo>
                    <a:pt x="176809" y="344271"/>
                  </a:lnTo>
                  <a:lnTo>
                    <a:pt x="163220" y="341579"/>
                  </a:lnTo>
                  <a:lnTo>
                    <a:pt x="176809" y="338874"/>
                  </a:lnTo>
                  <a:lnTo>
                    <a:pt x="217208" y="311848"/>
                  </a:lnTo>
                  <a:lnTo>
                    <a:pt x="244335" y="271589"/>
                  </a:lnTo>
                  <a:lnTo>
                    <a:pt x="254254" y="222021"/>
                  </a:lnTo>
                  <a:close/>
                </a:path>
              </a:pathLst>
            </a:custGeom>
            <a:solidFill>
              <a:srgbClr val="2CA23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44"/>
            <p:cNvSpPr/>
            <p:nvPr/>
          </p:nvSpPr>
          <p:spPr>
            <a:xfrm>
              <a:off x="1940863" y="5727696"/>
              <a:ext cx="0" cy="637540"/>
            </a:xfrm>
            <a:custGeom>
              <a:avLst/>
              <a:gdLst/>
              <a:ahLst/>
              <a:cxnLst/>
              <a:rect l="l" t="t" r="r" b="b"/>
              <a:pathLst>
                <a:path h="637539">
                  <a:moveTo>
                    <a:pt x="0" y="0"/>
                  </a:moveTo>
                  <a:lnTo>
                    <a:pt x="0" y="637393"/>
                  </a:lnTo>
                </a:path>
              </a:pathLst>
            </a:custGeom>
            <a:ln w="22934">
              <a:solidFill>
                <a:srgbClr val="FABE6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45"/>
            <p:cNvSpPr/>
            <p:nvPr/>
          </p:nvSpPr>
          <p:spPr>
            <a:xfrm>
              <a:off x="1904150" y="5790415"/>
              <a:ext cx="33020" cy="196215"/>
            </a:xfrm>
            <a:custGeom>
              <a:avLst/>
              <a:gdLst/>
              <a:ahLst/>
              <a:cxnLst/>
              <a:rect l="l" t="t" r="r" b="b"/>
              <a:pathLst>
                <a:path w="33019" h="196214">
                  <a:moveTo>
                    <a:pt x="32779" y="195931"/>
                  </a:moveTo>
                  <a:lnTo>
                    <a:pt x="0" y="159410"/>
                  </a:lnTo>
                </a:path>
                <a:path w="33019" h="196214">
                  <a:moveTo>
                    <a:pt x="32779" y="36586"/>
                  </a:moveTo>
                  <a:lnTo>
                    <a:pt x="0" y="0"/>
                  </a:lnTo>
                </a:path>
              </a:pathLst>
            </a:custGeom>
            <a:ln w="16353">
              <a:solidFill>
                <a:srgbClr val="FABE6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object 46"/>
            <p:cNvSpPr/>
            <p:nvPr/>
          </p:nvSpPr>
          <p:spPr>
            <a:xfrm>
              <a:off x="1944796" y="6004629"/>
              <a:ext cx="33020" cy="36830"/>
            </a:xfrm>
            <a:custGeom>
              <a:avLst/>
              <a:gdLst/>
              <a:ahLst/>
              <a:cxnLst/>
              <a:rect l="l" t="t" r="r" b="b"/>
              <a:pathLst>
                <a:path w="33019" h="36829">
                  <a:moveTo>
                    <a:pt x="0" y="36564"/>
                  </a:moveTo>
                  <a:lnTo>
                    <a:pt x="32779" y="0"/>
                  </a:lnTo>
                </a:path>
              </a:pathLst>
            </a:custGeom>
            <a:ln w="16212">
              <a:solidFill>
                <a:srgbClr val="FABE6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object 47"/>
            <p:cNvSpPr/>
            <p:nvPr/>
          </p:nvSpPr>
          <p:spPr>
            <a:xfrm>
              <a:off x="2732477" y="5116512"/>
              <a:ext cx="469265" cy="1272540"/>
            </a:xfrm>
            <a:custGeom>
              <a:avLst/>
              <a:gdLst/>
              <a:ahLst/>
              <a:cxnLst/>
              <a:rect l="l" t="t" r="r" b="b"/>
              <a:pathLst>
                <a:path w="469264" h="1272539">
                  <a:moveTo>
                    <a:pt x="445576" y="0"/>
                  </a:moveTo>
                  <a:lnTo>
                    <a:pt x="23600" y="0"/>
                  </a:lnTo>
                  <a:lnTo>
                    <a:pt x="14381" y="1837"/>
                  </a:lnTo>
                  <a:lnTo>
                    <a:pt x="6883" y="6859"/>
                  </a:lnTo>
                  <a:lnTo>
                    <a:pt x="1843" y="14332"/>
                  </a:lnTo>
                  <a:lnTo>
                    <a:pt x="0" y="23519"/>
                  </a:lnTo>
                  <a:lnTo>
                    <a:pt x="0" y="1272086"/>
                  </a:lnTo>
                  <a:lnTo>
                    <a:pt x="467866" y="1272086"/>
                  </a:lnTo>
                  <a:lnTo>
                    <a:pt x="469177" y="1272086"/>
                  </a:lnTo>
                  <a:lnTo>
                    <a:pt x="469177" y="23519"/>
                  </a:lnTo>
                  <a:lnTo>
                    <a:pt x="467333" y="14332"/>
                  </a:lnTo>
                  <a:lnTo>
                    <a:pt x="462293" y="6859"/>
                  </a:lnTo>
                  <a:lnTo>
                    <a:pt x="454795" y="1837"/>
                  </a:lnTo>
                  <a:lnTo>
                    <a:pt x="445576" y="0"/>
                  </a:lnTo>
                  <a:close/>
                </a:path>
              </a:pathLst>
            </a:custGeom>
            <a:solidFill>
              <a:srgbClr val="F59C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object 48"/>
            <p:cNvSpPr/>
            <p:nvPr/>
          </p:nvSpPr>
          <p:spPr>
            <a:xfrm>
              <a:off x="2732477" y="5116512"/>
              <a:ext cx="469265" cy="1272540"/>
            </a:xfrm>
            <a:custGeom>
              <a:avLst/>
              <a:gdLst/>
              <a:ahLst/>
              <a:cxnLst/>
              <a:rect l="l" t="t" r="r" b="b"/>
              <a:pathLst>
                <a:path w="469264" h="1272539">
                  <a:moveTo>
                    <a:pt x="467866" y="1272086"/>
                  </a:moveTo>
                  <a:lnTo>
                    <a:pt x="0" y="1272086"/>
                  </a:lnTo>
                  <a:lnTo>
                    <a:pt x="0" y="23519"/>
                  </a:lnTo>
                  <a:lnTo>
                    <a:pt x="1843" y="14332"/>
                  </a:lnTo>
                  <a:lnTo>
                    <a:pt x="6883" y="6859"/>
                  </a:lnTo>
                  <a:lnTo>
                    <a:pt x="14381" y="1837"/>
                  </a:lnTo>
                  <a:lnTo>
                    <a:pt x="23600" y="0"/>
                  </a:lnTo>
                  <a:lnTo>
                    <a:pt x="445576" y="0"/>
                  </a:lnTo>
                  <a:lnTo>
                    <a:pt x="454795" y="1837"/>
                  </a:lnTo>
                  <a:lnTo>
                    <a:pt x="462293" y="6859"/>
                  </a:lnTo>
                  <a:lnTo>
                    <a:pt x="467333" y="14332"/>
                  </a:lnTo>
                  <a:lnTo>
                    <a:pt x="469177" y="23519"/>
                  </a:lnTo>
                  <a:lnTo>
                    <a:pt x="469177" y="1272086"/>
                  </a:lnTo>
                  <a:lnTo>
                    <a:pt x="467866" y="1272086"/>
                  </a:lnTo>
                  <a:close/>
                </a:path>
              </a:pathLst>
            </a:custGeom>
            <a:ln w="28964">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object 49"/>
            <p:cNvSpPr/>
            <p:nvPr/>
          </p:nvSpPr>
          <p:spPr>
            <a:xfrm>
              <a:off x="2619717" y="5116512"/>
              <a:ext cx="469265" cy="1271270"/>
            </a:xfrm>
            <a:custGeom>
              <a:avLst/>
              <a:gdLst/>
              <a:ahLst/>
              <a:cxnLst/>
              <a:rect l="l" t="t" r="r" b="b"/>
              <a:pathLst>
                <a:path w="469264" h="1271270">
                  <a:moveTo>
                    <a:pt x="445576" y="0"/>
                  </a:moveTo>
                  <a:lnTo>
                    <a:pt x="23600" y="0"/>
                  </a:lnTo>
                  <a:lnTo>
                    <a:pt x="14381" y="1837"/>
                  </a:lnTo>
                  <a:lnTo>
                    <a:pt x="6883" y="6859"/>
                  </a:lnTo>
                  <a:lnTo>
                    <a:pt x="1843" y="14332"/>
                  </a:lnTo>
                  <a:lnTo>
                    <a:pt x="0" y="23519"/>
                  </a:lnTo>
                  <a:lnTo>
                    <a:pt x="0" y="593000"/>
                  </a:lnTo>
                  <a:lnTo>
                    <a:pt x="1311" y="593000"/>
                  </a:lnTo>
                  <a:lnTo>
                    <a:pt x="1311" y="1270779"/>
                  </a:lnTo>
                  <a:lnTo>
                    <a:pt x="469177" y="1270779"/>
                  </a:lnTo>
                  <a:lnTo>
                    <a:pt x="469177" y="23519"/>
                  </a:lnTo>
                  <a:lnTo>
                    <a:pt x="467333" y="14332"/>
                  </a:lnTo>
                  <a:lnTo>
                    <a:pt x="462293" y="6859"/>
                  </a:lnTo>
                  <a:lnTo>
                    <a:pt x="454795" y="1837"/>
                  </a:lnTo>
                  <a:lnTo>
                    <a:pt x="44557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0" name="object 50"/>
            <p:cNvPicPr/>
            <p:nvPr/>
          </p:nvPicPr>
          <p:blipFill>
            <a:blip r:embed="rId13" cstate="print"/>
            <a:stretch>
              <a:fillRect/>
            </a:stretch>
          </p:blipFill>
          <p:spPr>
            <a:xfrm>
              <a:off x="2779722" y="4897102"/>
              <a:ext cx="158454" cy="86242"/>
            </a:xfrm>
            <a:prstGeom prst="rect">
              <a:avLst/>
            </a:prstGeom>
          </p:spPr>
        </p:pic>
        <p:sp>
          <p:nvSpPr>
            <p:cNvPr id="51" name="object 51"/>
            <p:cNvSpPr/>
            <p:nvPr/>
          </p:nvSpPr>
          <p:spPr>
            <a:xfrm>
              <a:off x="2619717" y="5116512"/>
              <a:ext cx="469265" cy="1271270"/>
            </a:xfrm>
            <a:custGeom>
              <a:avLst/>
              <a:gdLst/>
              <a:ahLst/>
              <a:cxnLst/>
              <a:rect l="l" t="t" r="r" b="b"/>
              <a:pathLst>
                <a:path w="469264" h="1271270">
                  <a:moveTo>
                    <a:pt x="0" y="373483"/>
                  </a:moveTo>
                  <a:lnTo>
                    <a:pt x="0" y="23519"/>
                  </a:lnTo>
                  <a:lnTo>
                    <a:pt x="1843" y="14332"/>
                  </a:lnTo>
                  <a:lnTo>
                    <a:pt x="6883" y="6859"/>
                  </a:lnTo>
                  <a:lnTo>
                    <a:pt x="14381" y="1837"/>
                  </a:lnTo>
                  <a:lnTo>
                    <a:pt x="23600" y="0"/>
                  </a:lnTo>
                  <a:lnTo>
                    <a:pt x="445576" y="0"/>
                  </a:lnTo>
                  <a:lnTo>
                    <a:pt x="454795" y="1837"/>
                  </a:lnTo>
                  <a:lnTo>
                    <a:pt x="462293" y="6859"/>
                  </a:lnTo>
                  <a:lnTo>
                    <a:pt x="467333" y="14332"/>
                  </a:lnTo>
                  <a:lnTo>
                    <a:pt x="469177" y="23519"/>
                  </a:lnTo>
                  <a:lnTo>
                    <a:pt x="469177" y="1270779"/>
                  </a:lnTo>
                  <a:lnTo>
                    <a:pt x="1311" y="1270779"/>
                  </a:lnTo>
                  <a:lnTo>
                    <a:pt x="1311" y="444042"/>
                  </a:lnTo>
                </a:path>
              </a:pathLst>
            </a:custGeom>
            <a:ln w="26200">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object 52"/>
            <p:cNvSpPr/>
            <p:nvPr/>
          </p:nvSpPr>
          <p:spPr>
            <a:xfrm>
              <a:off x="2621028" y="5217050"/>
              <a:ext cx="77470" cy="77470"/>
            </a:xfrm>
            <a:custGeom>
              <a:avLst/>
              <a:gdLst/>
              <a:ahLst/>
              <a:cxnLst/>
              <a:rect l="l" t="t" r="r" b="b"/>
              <a:pathLst>
                <a:path w="77469" h="77470">
                  <a:moveTo>
                    <a:pt x="77321" y="0"/>
                  </a:moveTo>
                  <a:lnTo>
                    <a:pt x="0" y="0"/>
                  </a:lnTo>
                  <a:lnTo>
                    <a:pt x="0" y="77056"/>
                  </a:lnTo>
                  <a:lnTo>
                    <a:pt x="77321" y="77056"/>
                  </a:lnTo>
                  <a:lnTo>
                    <a:pt x="77321"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object 53"/>
            <p:cNvSpPr/>
            <p:nvPr/>
          </p:nvSpPr>
          <p:spPr>
            <a:xfrm>
              <a:off x="2621028" y="5217050"/>
              <a:ext cx="77470" cy="77470"/>
            </a:xfrm>
            <a:custGeom>
              <a:avLst/>
              <a:gdLst/>
              <a:ahLst/>
              <a:cxnLst/>
              <a:rect l="l" t="t" r="r" b="b"/>
              <a:pathLst>
                <a:path w="77469" h="77470">
                  <a:moveTo>
                    <a:pt x="0" y="77056"/>
                  </a:moveTo>
                  <a:lnTo>
                    <a:pt x="77321" y="77056"/>
                  </a:lnTo>
                  <a:lnTo>
                    <a:pt x="77321" y="0"/>
                  </a:lnTo>
                  <a:lnTo>
                    <a:pt x="0" y="0"/>
                  </a:lnTo>
                  <a:lnTo>
                    <a:pt x="0" y="77056"/>
                  </a:lnTo>
                  <a:close/>
                </a:path>
              </a:pathLst>
            </a:custGeom>
            <a:ln w="22894">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object 54"/>
            <p:cNvSpPr/>
            <p:nvPr/>
          </p:nvSpPr>
          <p:spPr>
            <a:xfrm>
              <a:off x="2792790" y="5217050"/>
              <a:ext cx="77470" cy="77470"/>
            </a:xfrm>
            <a:custGeom>
              <a:avLst/>
              <a:gdLst/>
              <a:ahLst/>
              <a:cxnLst/>
              <a:rect l="l" t="t" r="r" b="b"/>
              <a:pathLst>
                <a:path w="77469" h="77470">
                  <a:moveTo>
                    <a:pt x="77322" y="0"/>
                  </a:moveTo>
                  <a:lnTo>
                    <a:pt x="0" y="0"/>
                  </a:lnTo>
                  <a:lnTo>
                    <a:pt x="0" y="77056"/>
                  </a:lnTo>
                  <a:lnTo>
                    <a:pt x="77322" y="77056"/>
                  </a:lnTo>
                  <a:lnTo>
                    <a:pt x="7732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object 55"/>
            <p:cNvSpPr/>
            <p:nvPr/>
          </p:nvSpPr>
          <p:spPr>
            <a:xfrm>
              <a:off x="2792790" y="5217050"/>
              <a:ext cx="77470" cy="77470"/>
            </a:xfrm>
            <a:custGeom>
              <a:avLst/>
              <a:gdLst/>
              <a:ahLst/>
              <a:cxnLst/>
              <a:rect l="l" t="t" r="r" b="b"/>
              <a:pathLst>
                <a:path w="77469" h="77470">
                  <a:moveTo>
                    <a:pt x="0" y="77056"/>
                  </a:moveTo>
                  <a:lnTo>
                    <a:pt x="77322" y="77056"/>
                  </a:lnTo>
                  <a:lnTo>
                    <a:pt x="77322" y="0"/>
                  </a:lnTo>
                  <a:lnTo>
                    <a:pt x="0" y="0"/>
                  </a:lnTo>
                  <a:lnTo>
                    <a:pt x="0" y="77056"/>
                  </a:lnTo>
                  <a:close/>
                </a:path>
              </a:pathLst>
            </a:custGeom>
            <a:ln w="22894">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object 56"/>
            <p:cNvSpPr/>
            <p:nvPr/>
          </p:nvSpPr>
          <p:spPr>
            <a:xfrm>
              <a:off x="2621028" y="5386915"/>
              <a:ext cx="77470" cy="77470"/>
            </a:xfrm>
            <a:custGeom>
              <a:avLst/>
              <a:gdLst/>
              <a:ahLst/>
              <a:cxnLst/>
              <a:rect l="l" t="t" r="r" b="b"/>
              <a:pathLst>
                <a:path w="77469" h="77470">
                  <a:moveTo>
                    <a:pt x="77321" y="0"/>
                  </a:moveTo>
                  <a:lnTo>
                    <a:pt x="0" y="0"/>
                  </a:lnTo>
                  <a:lnTo>
                    <a:pt x="0" y="77056"/>
                  </a:lnTo>
                  <a:lnTo>
                    <a:pt x="77321" y="77056"/>
                  </a:lnTo>
                  <a:lnTo>
                    <a:pt x="77321"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object 57"/>
            <p:cNvSpPr/>
            <p:nvPr/>
          </p:nvSpPr>
          <p:spPr>
            <a:xfrm>
              <a:off x="2621028" y="5386915"/>
              <a:ext cx="77470" cy="77470"/>
            </a:xfrm>
            <a:custGeom>
              <a:avLst/>
              <a:gdLst/>
              <a:ahLst/>
              <a:cxnLst/>
              <a:rect l="l" t="t" r="r" b="b"/>
              <a:pathLst>
                <a:path w="77469" h="77470">
                  <a:moveTo>
                    <a:pt x="0" y="77056"/>
                  </a:moveTo>
                  <a:lnTo>
                    <a:pt x="77321" y="77056"/>
                  </a:lnTo>
                  <a:lnTo>
                    <a:pt x="77321" y="0"/>
                  </a:lnTo>
                  <a:lnTo>
                    <a:pt x="0" y="0"/>
                  </a:lnTo>
                  <a:lnTo>
                    <a:pt x="0" y="77056"/>
                  </a:lnTo>
                  <a:close/>
                </a:path>
              </a:pathLst>
            </a:custGeom>
            <a:ln w="22894">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object 58"/>
            <p:cNvSpPr/>
            <p:nvPr/>
          </p:nvSpPr>
          <p:spPr>
            <a:xfrm>
              <a:off x="2792790" y="5386915"/>
              <a:ext cx="77470" cy="77470"/>
            </a:xfrm>
            <a:custGeom>
              <a:avLst/>
              <a:gdLst/>
              <a:ahLst/>
              <a:cxnLst/>
              <a:rect l="l" t="t" r="r" b="b"/>
              <a:pathLst>
                <a:path w="77469" h="77470">
                  <a:moveTo>
                    <a:pt x="77322" y="0"/>
                  </a:moveTo>
                  <a:lnTo>
                    <a:pt x="0" y="0"/>
                  </a:lnTo>
                  <a:lnTo>
                    <a:pt x="0" y="77056"/>
                  </a:lnTo>
                  <a:lnTo>
                    <a:pt x="77322" y="77056"/>
                  </a:lnTo>
                  <a:lnTo>
                    <a:pt x="7732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object 59"/>
            <p:cNvSpPr/>
            <p:nvPr/>
          </p:nvSpPr>
          <p:spPr>
            <a:xfrm>
              <a:off x="2792790" y="5386915"/>
              <a:ext cx="77470" cy="77470"/>
            </a:xfrm>
            <a:custGeom>
              <a:avLst/>
              <a:gdLst/>
              <a:ahLst/>
              <a:cxnLst/>
              <a:rect l="l" t="t" r="r" b="b"/>
              <a:pathLst>
                <a:path w="77469" h="77470">
                  <a:moveTo>
                    <a:pt x="0" y="77056"/>
                  </a:moveTo>
                  <a:lnTo>
                    <a:pt x="77322" y="77056"/>
                  </a:lnTo>
                  <a:lnTo>
                    <a:pt x="77322" y="0"/>
                  </a:lnTo>
                  <a:lnTo>
                    <a:pt x="0" y="0"/>
                  </a:lnTo>
                  <a:lnTo>
                    <a:pt x="0" y="77056"/>
                  </a:lnTo>
                  <a:close/>
                </a:path>
              </a:pathLst>
            </a:custGeom>
            <a:ln w="22894">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object 60"/>
            <p:cNvSpPr/>
            <p:nvPr/>
          </p:nvSpPr>
          <p:spPr>
            <a:xfrm>
              <a:off x="2621028" y="5557976"/>
              <a:ext cx="77470" cy="77470"/>
            </a:xfrm>
            <a:custGeom>
              <a:avLst/>
              <a:gdLst/>
              <a:ahLst/>
              <a:cxnLst/>
              <a:rect l="l" t="t" r="r" b="b"/>
              <a:pathLst>
                <a:path w="77469" h="77470">
                  <a:moveTo>
                    <a:pt x="77321" y="0"/>
                  </a:moveTo>
                  <a:lnTo>
                    <a:pt x="0" y="0"/>
                  </a:lnTo>
                  <a:lnTo>
                    <a:pt x="0" y="77056"/>
                  </a:lnTo>
                  <a:lnTo>
                    <a:pt x="77321" y="77056"/>
                  </a:lnTo>
                  <a:lnTo>
                    <a:pt x="77321"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object 61"/>
            <p:cNvSpPr/>
            <p:nvPr/>
          </p:nvSpPr>
          <p:spPr>
            <a:xfrm>
              <a:off x="2621028" y="5557976"/>
              <a:ext cx="77470" cy="77470"/>
            </a:xfrm>
            <a:custGeom>
              <a:avLst/>
              <a:gdLst/>
              <a:ahLst/>
              <a:cxnLst/>
              <a:rect l="l" t="t" r="r" b="b"/>
              <a:pathLst>
                <a:path w="77469" h="77470">
                  <a:moveTo>
                    <a:pt x="0" y="77056"/>
                  </a:moveTo>
                  <a:lnTo>
                    <a:pt x="77321" y="77056"/>
                  </a:lnTo>
                  <a:lnTo>
                    <a:pt x="77321" y="0"/>
                  </a:lnTo>
                  <a:lnTo>
                    <a:pt x="0" y="0"/>
                  </a:lnTo>
                  <a:lnTo>
                    <a:pt x="0" y="77056"/>
                  </a:lnTo>
                  <a:close/>
                </a:path>
              </a:pathLst>
            </a:custGeom>
            <a:ln w="22894">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object 62"/>
            <p:cNvSpPr/>
            <p:nvPr/>
          </p:nvSpPr>
          <p:spPr>
            <a:xfrm>
              <a:off x="2792790" y="5557976"/>
              <a:ext cx="77470" cy="77470"/>
            </a:xfrm>
            <a:custGeom>
              <a:avLst/>
              <a:gdLst/>
              <a:ahLst/>
              <a:cxnLst/>
              <a:rect l="l" t="t" r="r" b="b"/>
              <a:pathLst>
                <a:path w="77469" h="77470">
                  <a:moveTo>
                    <a:pt x="77322" y="0"/>
                  </a:moveTo>
                  <a:lnTo>
                    <a:pt x="0" y="0"/>
                  </a:lnTo>
                  <a:lnTo>
                    <a:pt x="0" y="77056"/>
                  </a:lnTo>
                  <a:lnTo>
                    <a:pt x="77322" y="77056"/>
                  </a:lnTo>
                  <a:lnTo>
                    <a:pt x="7732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object 63"/>
            <p:cNvSpPr/>
            <p:nvPr/>
          </p:nvSpPr>
          <p:spPr>
            <a:xfrm>
              <a:off x="2792790" y="5557976"/>
              <a:ext cx="77470" cy="77470"/>
            </a:xfrm>
            <a:custGeom>
              <a:avLst/>
              <a:gdLst/>
              <a:ahLst/>
              <a:cxnLst/>
              <a:rect l="l" t="t" r="r" b="b"/>
              <a:pathLst>
                <a:path w="77469" h="77470">
                  <a:moveTo>
                    <a:pt x="0" y="77056"/>
                  </a:moveTo>
                  <a:lnTo>
                    <a:pt x="77322" y="77056"/>
                  </a:lnTo>
                  <a:lnTo>
                    <a:pt x="77322" y="0"/>
                  </a:lnTo>
                  <a:lnTo>
                    <a:pt x="0" y="0"/>
                  </a:lnTo>
                  <a:lnTo>
                    <a:pt x="0" y="77056"/>
                  </a:lnTo>
                  <a:close/>
                </a:path>
              </a:pathLst>
            </a:custGeom>
            <a:ln w="22894">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object 64"/>
            <p:cNvSpPr/>
            <p:nvPr/>
          </p:nvSpPr>
          <p:spPr>
            <a:xfrm>
              <a:off x="2872662" y="5217050"/>
              <a:ext cx="77470" cy="77470"/>
            </a:xfrm>
            <a:custGeom>
              <a:avLst/>
              <a:gdLst/>
              <a:ahLst/>
              <a:cxnLst/>
              <a:rect l="l" t="t" r="r" b="b"/>
              <a:pathLst>
                <a:path w="77469" h="77470">
                  <a:moveTo>
                    <a:pt x="77322" y="0"/>
                  </a:moveTo>
                  <a:lnTo>
                    <a:pt x="0" y="0"/>
                  </a:lnTo>
                  <a:lnTo>
                    <a:pt x="0" y="77056"/>
                  </a:lnTo>
                  <a:lnTo>
                    <a:pt x="77322" y="77056"/>
                  </a:lnTo>
                  <a:lnTo>
                    <a:pt x="77322" y="0"/>
                  </a:lnTo>
                  <a:close/>
                </a:path>
              </a:pathLst>
            </a:custGeom>
            <a:solidFill>
              <a:srgbClr val="87BBE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object 65"/>
            <p:cNvSpPr/>
            <p:nvPr/>
          </p:nvSpPr>
          <p:spPr>
            <a:xfrm>
              <a:off x="2872662" y="5217050"/>
              <a:ext cx="77470" cy="77470"/>
            </a:xfrm>
            <a:custGeom>
              <a:avLst/>
              <a:gdLst/>
              <a:ahLst/>
              <a:cxnLst/>
              <a:rect l="l" t="t" r="r" b="b"/>
              <a:pathLst>
                <a:path w="77469" h="77470">
                  <a:moveTo>
                    <a:pt x="0" y="77056"/>
                  </a:moveTo>
                  <a:lnTo>
                    <a:pt x="77322" y="77056"/>
                  </a:lnTo>
                  <a:lnTo>
                    <a:pt x="77322" y="0"/>
                  </a:lnTo>
                  <a:lnTo>
                    <a:pt x="0" y="0"/>
                  </a:lnTo>
                  <a:lnTo>
                    <a:pt x="0" y="77056"/>
                  </a:lnTo>
                  <a:close/>
                </a:path>
              </a:pathLst>
            </a:custGeom>
            <a:ln w="22894">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object 66"/>
            <p:cNvSpPr/>
            <p:nvPr/>
          </p:nvSpPr>
          <p:spPr>
            <a:xfrm>
              <a:off x="2872662" y="5386915"/>
              <a:ext cx="77470" cy="77470"/>
            </a:xfrm>
            <a:custGeom>
              <a:avLst/>
              <a:gdLst/>
              <a:ahLst/>
              <a:cxnLst/>
              <a:rect l="l" t="t" r="r" b="b"/>
              <a:pathLst>
                <a:path w="77469" h="77470">
                  <a:moveTo>
                    <a:pt x="77322" y="0"/>
                  </a:moveTo>
                  <a:lnTo>
                    <a:pt x="0" y="0"/>
                  </a:lnTo>
                  <a:lnTo>
                    <a:pt x="0" y="77056"/>
                  </a:lnTo>
                  <a:lnTo>
                    <a:pt x="77322" y="77056"/>
                  </a:lnTo>
                  <a:lnTo>
                    <a:pt x="77322" y="0"/>
                  </a:lnTo>
                  <a:close/>
                </a:path>
              </a:pathLst>
            </a:custGeom>
            <a:solidFill>
              <a:srgbClr val="87BBE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object 67"/>
            <p:cNvSpPr/>
            <p:nvPr/>
          </p:nvSpPr>
          <p:spPr>
            <a:xfrm>
              <a:off x="2872662" y="5386915"/>
              <a:ext cx="77470" cy="77470"/>
            </a:xfrm>
            <a:custGeom>
              <a:avLst/>
              <a:gdLst/>
              <a:ahLst/>
              <a:cxnLst/>
              <a:rect l="l" t="t" r="r" b="b"/>
              <a:pathLst>
                <a:path w="77469" h="77470">
                  <a:moveTo>
                    <a:pt x="0" y="77056"/>
                  </a:moveTo>
                  <a:lnTo>
                    <a:pt x="77322" y="77056"/>
                  </a:lnTo>
                  <a:lnTo>
                    <a:pt x="77322" y="0"/>
                  </a:lnTo>
                  <a:lnTo>
                    <a:pt x="0" y="0"/>
                  </a:lnTo>
                  <a:lnTo>
                    <a:pt x="0" y="77056"/>
                  </a:lnTo>
                  <a:close/>
                </a:path>
              </a:pathLst>
            </a:custGeom>
            <a:ln w="22894">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object 68"/>
            <p:cNvSpPr/>
            <p:nvPr/>
          </p:nvSpPr>
          <p:spPr>
            <a:xfrm>
              <a:off x="2872662" y="5557976"/>
              <a:ext cx="77470" cy="77470"/>
            </a:xfrm>
            <a:custGeom>
              <a:avLst/>
              <a:gdLst/>
              <a:ahLst/>
              <a:cxnLst/>
              <a:rect l="l" t="t" r="r" b="b"/>
              <a:pathLst>
                <a:path w="77469" h="77470">
                  <a:moveTo>
                    <a:pt x="77322" y="0"/>
                  </a:moveTo>
                  <a:lnTo>
                    <a:pt x="0" y="0"/>
                  </a:lnTo>
                  <a:lnTo>
                    <a:pt x="0" y="77056"/>
                  </a:lnTo>
                  <a:lnTo>
                    <a:pt x="77322" y="77056"/>
                  </a:lnTo>
                  <a:lnTo>
                    <a:pt x="7732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object 69"/>
            <p:cNvSpPr/>
            <p:nvPr/>
          </p:nvSpPr>
          <p:spPr>
            <a:xfrm>
              <a:off x="2872662" y="5557976"/>
              <a:ext cx="77470" cy="77470"/>
            </a:xfrm>
            <a:custGeom>
              <a:avLst/>
              <a:gdLst/>
              <a:ahLst/>
              <a:cxnLst/>
              <a:rect l="l" t="t" r="r" b="b"/>
              <a:pathLst>
                <a:path w="77469" h="77470">
                  <a:moveTo>
                    <a:pt x="0" y="77056"/>
                  </a:moveTo>
                  <a:lnTo>
                    <a:pt x="77322" y="77056"/>
                  </a:lnTo>
                  <a:lnTo>
                    <a:pt x="77322" y="0"/>
                  </a:lnTo>
                  <a:lnTo>
                    <a:pt x="0" y="0"/>
                  </a:lnTo>
                  <a:lnTo>
                    <a:pt x="0" y="77056"/>
                  </a:lnTo>
                  <a:close/>
                </a:path>
              </a:pathLst>
            </a:custGeom>
            <a:ln w="22894">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object 70"/>
            <p:cNvSpPr/>
            <p:nvPr/>
          </p:nvSpPr>
          <p:spPr>
            <a:xfrm>
              <a:off x="2732477" y="4984649"/>
              <a:ext cx="361950" cy="133350"/>
            </a:xfrm>
            <a:custGeom>
              <a:avLst/>
              <a:gdLst/>
              <a:ahLst/>
              <a:cxnLst/>
              <a:rect l="l" t="t" r="r" b="b"/>
              <a:pathLst>
                <a:path w="361950" h="133350">
                  <a:moveTo>
                    <a:pt x="338061" y="0"/>
                  </a:moveTo>
                  <a:lnTo>
                    <a:pt x="23600" y="0"/>
                  </a:lnTo>
                  <a:lnTo>
                    <a:pt x="14381" y="1837"/>
                  </a:lnTo>
                  <a:lnTo>
                    <a:pt x="6883" y="6859"/>
                  </a:lnTo>
                  <a:lnTo>
                    <a:pt x="1843" y="14332"/>
                  </a:lnTo>
                  <a:lnTo>
                    <a:pt x="0" y="23519"/>
                  </a:lnTo>
                  <a:lnTo>
                    <a:pt x="0" y="133169"/>
                  </a:lnTo>
                  <a:lnTo>
                    <a:pt x="360351" y="133169"/>
                  </a:lnTo>
                  <a:lnTo>
                    <a:pt x="361662" y="133169"/>
                  </a:lnTo>
                  <a:lnTo>
                    <a:pt x="361662" y="23519"/>
                  </a:lnTo>
                  <a:lnTo>
                    <a:pt x="359818" y="14332"/>
                  </a:lnTo>
                  <a:lnTo>
                    <a:pt x="354778" y="6859"/>
                  </a:lnTo>
                  <a:lnTo>
                    <a:pt x="347280" y="1837"/>
                  </a:lnTo>
                  <a:lnTo>
                    <a:pt x="338061"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object 71"/>
            <p:cNvSpPr/>
            <p:nvPr/>
          </p:nvSpPr>
          <p:spPr>
            <a:xfrm>
              <a:off x="2732477" y="4984649"/>
              <a:ext cx="361950" cy="133350"/>
            </a:xfrm>
            <a:custGeom>
              <a:avLst/>
              <a:gdLst/>
              <a:ahLst/>
              <a:cxnLst/>
              <a:rect l="l" t="t" r="r" b="b"/>
              <a:pathLst>
                <a:path w="361950" h="133350">
                  <a:moveTo>
                    <a:pt x="360351" y="133169"/>
                  </a:moveTo>
                  <a:lnTo>
                    <a:pt x="0" y="133169"/>
                  </a:lnTo>
                  <a:lnTo>
                    <a:pt x="0" y="23519"/>
                  </a:lnTo>
                  <a:lnTo>
                    <a:pt x="1843" y="14332"/>
                  </a:lnTo>
                  <a:lnTo>
                    <a:pt x="6883" y="6859"/>
                  </a:lnTo>
                  <a:lnTo>
                    <a:pt x="14381" y="1837"/>
                  </a:lnTo>
                  <a:lnTo>
                    <a:pt x="23600" y="0"/>
                  </a:lnTo>
                  <a:lnTo>
                    <a:pt x="338061" y="0"/>
                  </a:lnTo>
                  <a:lnTo>
                    <a:pt x="347280" y="1837"/>
                  </a:lnTo>
                  <a:lnTo>
                    <a:pt x="354778" y="6859"/>
                  </a:lnTo>
                  <a:lnTo>
                    <a:pt x="359818" y="14332"/>
                  </a:lnTo>
                  <a:lnTo>
                    <a:pt x="361662" y="23519"/>
                  </a:lnTo>
                  <a:lnTo>
                    <a:pt x="361662" y="133169"/>
                  </a:lnTo>
                  <a:lnTo>
                    <a:pt x="360351" y="133169"/>
                  </a:lnTo>
                  <a:close/>
                </a:path>
              </a:pathLst>
            </a:custGeom>
            <a:ln w="26131">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object 72"/>
            <p:cNvSpPr/>
            <p:nvPr/>
          </p:nvSpPr>
          <p:spPr>
            <a:xfrm>
              <a:off x="2631517" y="6042500"/>
              <a:ext cx="316230" cy="333375"/>
            </a:xfrm>
            <a:custGeom>
              <a:avLst/>
              <a:gdLst/>
              <a:ahLst/>
              <a:cxnLst/>
              <a:rect l="l" t="t" r="r" b="b"/>
              <a:pathLst>
                <a:path w="316230" h="333375">
                  <a:moveTo>
                    <a:pt x="311947" y="0"/>
                  </a:moveTo>
                  <a:lnTo>
                    <a:pt x="0" y="0"/>
                  </a:lnTo>
                  <a:lnTo>
                    <a:pt x="0" y="333042"/>
                  </a:lnTo>
                  <a:lnTo>
                    <a:pt x="1311" y="333042"/>
                  </a:lnTo>
                  <a:lnTo>
                    <a:pt x="315880" y="333042"/>
                  </a:lnTo>
                  <a:lnTo>
                    <a:pt x="315880" y="1306"/>
                  </a:lnTo>
                  <a:lnTo>
                    <a:pt x="311947" y="0"/>
                  </a:lnTo>
                  <a:close/>
                </a:path>
              </a:pathLst>
            </a:custGeom>
            <a:solidFill>
              <a:srgbClr val="87BBE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object 73"/>
            <p:cNvSpPr/>
            <p:nvPr/>
          </p:nvSpPr>
          <p:spPr>
            <a:xfrm>
              <a:off x="2792790" y="4992489"/>
              <a:ext cx="234950" cy="125730"/>
            </a:xfrm>
            <a:custGeom>
              <a:avLst/>
              <a:gdLst/>
              <a:ahLst/>
              <a:cxnLst/>
              <a:rect l="l" t="t" r="r" b="b"/>
              <a:pathLst>
                <a:path w="234950" h="125729">
                  <a:moveTo>
                    <a:pt x="0" y="0"/>
                  </a:moveTo>
                  <a:lnTo>
                    <a:pt x="0" y="125329"/>
                  </a:lnTo>
                </a:path>
                <a:path w="234950" h="125729">
                  <a:moveTo>
                    <a:pt x="78560" y="0"/>
                  </a:moveTo>
                  <a:lnTo>
                    <a:pt x="78560" y="125329"/>
                  </a:lnTo>
                </a:path>
                <a:path w="234950" h="125729">
                  <a:moveTo>
                    <a:pt x="157230" y="0"/>
                  </a:moveTo>
                  <a:lnTo>
                    <a:pt x="157230" y="125329"/>
                  </a:lnTo>
                </a:path>
                <a:path w="234950" h="125729">
                  <a:moveTo>
                    <a:pt x="234588" y="0"/>
                  </a:moveTo>
                  <a:lnTo>
                    <a:pt x="234588" y="125329"/>
                  </a:lnTo>
                </a:path>
              </a:pathLst>
            </a:custGeom>
            <a:ln w="22894">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object 74"/>
            <p:cNvSpPr/>
            <p:nvPr/>
          </p:nvSpPr>
          <p:spPr>
            <a:xfrm>
              <a:off x="2123005" y="5874040"/>
              <a:ext cx="608330" cy="517525"/>
            </a:xfrm>
            <a:custGeom>
              <a:avLst/>
              <a:gdLst/>
              <a:ahLst/>
              <a:cxnLst/>
              <a:rect l="l" t="t" r="r" b="b"/>
              <a:pathLst>
                <a:path w="608330" h="517525">
                  <a:moveTo>
                    <a:pt x="579315" y="0"/>
                  </a:moveTo>
                  <a:lnTo>
                    <a:pt x="32779" y="0"/>
                  </a:lnTo>
                  <a:lnTo>
                    <a:pt x="19913" y="2531"/>
                  </a:lnTo>
                  <a:lnTo>
                    <a:pt x="9505" y="9473"/>
                  </a:lnTo>
                  <a:lnTo>
                    <a:pt x="2540" y="19844"/>
                  </a:lnTo>
                  <a:lnTo>
                    <a:pt x="0" y="32666"/>
                  </a:lnTo>
                  <a:lnTo>
                    <a:pt x="0" y="517170"/>
                  </a:lnTo>
                  <a:lnTo>
                    <a:pt x="608160" y="517170"/>
                  </a:lnTo>
                  <a:lnTo>
                    <a:pt x="608160" y="28746"/>
                  </a:lnTo>
                  <a:lnTo>
                    <a:pt x="605866" y="17639"/>
                  </a:lnTo>
                  <a:lnTo>
                    <a:pt x="599638" y="8493"/>
                  </a:lnTo>
                  <a:lnTo>
                    <a:pt x="590460" y="2286"/>
                  </a:lnTo>
                  <a:lnTo>
                    <a:pt x="57931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object 75"/>
            <p:cNvSpPr/>
            <p:nvPr/>
          </p:nvSpPr>
          <p:spPr>
            <a:xfrm>
              <a:off x="2124316" y="5874040"/>
              <a:ext cx="607060" cy="86360"/>
            </a:xfrm>
            <a:custGeom>
              <a:avLst/>
              <a:gdLst/>
              <a:ahLst/>
              <a:cxnLst/>
              <a:rect l="l" t="t" r="r" b="b"/>
              <a:pathLst>
                <a:path w="607060" h="86360">
                  <a:moveTo>
                    <a:pt x="578003" y="0"/>
                  </a:moveTo>
                  <a:lnTo>
                    <a:pt x="28845" y="0"/>
                  </a:lnTo>
                  <a:lnTo>
                    <a:pt x="17700" y="2286"/>
                  </a:lnTo>
                  <a:lnTo>
                    <a:pt x="8522" y="8493"/>
                  </a:lnTo>
                  <a:lnTo>
                    <a:pt x="2294" y="17639"/>
                  </a:lnTo>
                  <a:lnTo>
                    <a:pt x="0" y="28746"/>
                  </a:lnTo>
                  <a:lnTo>
                    <a:pt x="0" y="86129"/>
                  </a:lnTo>
                  <a:lnTo>
                    <a:pt x="606849" y="86129"/>
                  </a:lnTo>
                  <a:lnTo>
                    <a:pt x="606849" y="28746"/>
                  </a:lnTo>
                  <a:lnTo>
                    <a:pt x="604555" y="17639"/>
                  </a:lnTo>
                  <a:lnTo>
                    <a:pt x="598326" y="8493"/>
                  </a:lnTo>
                  <a:lnTo>
                    <a:pt x="589148" y="2286"/>
                  </a:lnTo>
                  <a:lnTo>
                    <a:pt x="578003" y="0"/>
                  </a:lnTo>
                  <a:close/>
                </a:path>
              </a:pathLst>
            </a:custGeom>
            <a:solidFill>
              <a:srgbClr val="F59C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object 76"/>
            <p:cNvSpPr/>
            <p:nvPr/>
          </p:nvSpPr>
          <p:spPr>
            <a:xfrm>
              <a:off x="2123005" y="5874040"/>
              <a:ext cx="608330" cy="517525"/>
            </a:xfrm>
            <a:custGeom>
              <a:avLst/>
              <a:gdLst/>
              <a:ahLst/>
              <a:cxnLst/>
              <a:rect l="l" t="t" r="r" b="b"/>
              <a:pathLst>
                <a:path w="608330" h="517525">
                  <a:moveTo>
                    <a:pt x="608160" y="517170"/>
                  </a:moveTo>
                  <a:lnTo>
                    <a:pt x="0" y="517170"/>
                  </a:lnTo>
                  <a:lnTo>
                    <a:pt x="0" y="32666"/>
                  </a:lnTo>
                  <a:lnTo>
                    <a:pt x="2540" y="19844"/>
                  </a:lnTo>
                  <a:lnTo>
                    <a:pt x="9505" y="9473"/>
                  </a:lnTo>
                  <a:lnTo>
                    <a:pt x="19913" y="2531"/>
                  </a:lnTo>
                  <a:lnTo>
                    <a:pt x="32779" y="0"/>
                  </a:lnTo>
                  <a:lnTo>
                    <a:pt x="579315" y="0"/>
                  </a:lnTo>
                  <a:lnTo>
                    <a:pt x="590460" y="2286"/>
                  </a:lnTo>
                  <a:lnTo>
                    <a:pt x="599638" y="8493"/>
                  </a:lnTo>
                  <a:lnTo>
                    <a:pt x="605866" y="17639"/>
                  </a:lnTo>
                  <a:lnTo>
                    <a:pt x="608160" y="28746"/>
                  </a:lnTo>
                  <a:lnTo>
                    <a:pt x="608160" y="517170"/>
                  </a:lnTo>
                </a:path>
              </a:pathLst>
            </a:custGeom>
            <a:ln w="26158">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object 77"/>
            <p:cNvSpPr/>
            <p:nvPr/>
          </p:nvSpPr>
          <p:spPr>
            <a:xfrm>
              <a:off x="2137428" y="6135228"/>
              <a:ext cx="67310" cy="0"/>
            </a:xfrm>
            <a:custGeom>
              <a:avLst/>
              <a:gdLst/>
              <a:ahLst/>
              <a:cxnLst/>
              <a:rect l="l" t="t" r="r" b="b"/>
              <a:pathLst>
                <a:path w="67310">
                  <a:moveTo>
                    <a:pt x="0" y="0"/>
                  </a:moveTo>
                  <a:lnTo>
                    <a:pt x="66869" y="0"/>
                  </a:lnTo>
                </a:path>
              </a:pathLst>
            </a:custGeom>
            <a:ln w="22855">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object 78"/>
            <p:cNvSpPr/>
            <p:nvPr/>
          </p:nvSpPr>
          <p:spPr>
            <a:xfrm>
              <a:off x="2229535" y="6035001"/>
              <a:ext cx="23495" cy="111760"/>
            </a:xfrm>
            <a:custGeom>
              <a:avLst/>
              <a:gdLst/>
              <a:ahLst/>
              <a:cxnLst/>
              <a:rect l="l" t="t" r="r" b="b"/>
              <a:pathLst>
                <a:path w="23494" h="111760">
                  <a:moveTo>
                    <a:pt x="22936" y="100228"/>
                  </a:moveTo>
                  <a:lnTo>
                    <a:pt x="19570" y="92151"/>
                  </a:lnTo>
                  <a:lnTo>
                    <a:pt x="11468" y="88811"/>
                  </a:lnTo>
                  <a:lnTo>
                    <a:pt x="3365" y="92151"/>
                  </a:lnTo>
                  <a:lnTo>
                    <a:pt x="0" y="100228"/>
                  </a:lnTo>
                  <a:lnTo>
                    <a:pt x="3365" y="108318"/>
                  </a:lnTo>
                  <a:lnTo>
                    <a:pt x="11468" y="111658"/>
                  </a:lnTo>
                  <a:lnTo>
                    <a:pt x="19570" y="108318"/>
                  </a:lnTo>
                  <a:lnTo>
                    <a:pt x="22936" y="100228"/>
                  </a:lnTo>
                  <a:close/>
                </a:path>
                <a:path w="23494" h="111760">
                  <a:moveTo>
                    <a:pt x="22936" y="11430"/>
                  </a:moveTo>
                  <a:lnTo>
                    <a:pt x="19570" y="3340"/>
                  </a:lnTo>
                  <a:lnTo>
                    <a:pt x="11468" y="0"/>
                  </a:lnTo>
                  <a:lnTo>
                    <a:pt x="3365" y="3340"/>
                  </a:lnTo>
                  <a:lnTo>
                    <a:pt x="0" y="11430"/>
                  </a:lnTo>
                  <a:lnTo>
                    <a:pt x="3365" y="19507"/>
                  </a:lnTo>
                  <a:lnTo>
                    <a:pt x="11468" y="22847"/>
                  </a:lnTo>
                  <a:lnTo>
                    <a:pt x="19570" y="19507"/>
                  </a:lnTo>
                  <a:lnTo>
                    <a:pt x="22936" y="11430"/>
                  </a:lnTo>
                  <a:close/>
                </a:path>
              </a:pathLst>
            </a:custGeom>
            <a:solidFill>
              <a:srgbClr val="004B6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object 79"/>
            <p:cNvSpPr/>
            <p:nvPr/>
          </p:nvSpPr>
          <p:spPr>
            <a:xfrm>
              <a:off x="2133494" y="6046420"/>
              <a:ext cx="71120" cy="0"/>
            </a:xfrm>
            <a:custGeom>
              <a:avLst/>
              <a:gdLst/>
              <a:ahLst/>
              <a:cxnLst/>
              <a:rect l="l" t="t" r="r" b="b"/>
              <a:pathLst>
                <a:path w="71119">
                  <a:moveTo>
                    <a:pt x="0" y="0"/>
                  </a:moveTo>
                  <a:lnTo>
                    <a:pt x="70802" y="0"/>
                  </a:lnTo>
                </a:path>
              </a:pathLst>
            </a:custGeom>
            <a:ln w="22855">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object 80"/>
            <p:cNvSpPr/>
            <p:nvPr/>
          </p:nvSpPr>
          <p:spPr>
            <a:xfrm>
              <a:off x="2286900" y="5790415"/>
              <a:ext cx="288290" cy="77470"/>
            </a:xfrm>
            <a:custGeom>
              <a:avLst/>
              <a:gdLst/>
              <a:ahLst/>
              <a:cxnLst/>
              <a:rect l="l" t="t" r="r" b="b"/>
              <a:pathLst>
                <a:path w="288289" h="77470">
                  <a:moveTo>
                    <a:pt x="288237" y="0"/>
                  </a:moveTo>
                  <a:lnTo>
                    <a:pt x="288237" y="77092"/>
                  </a:lnTo>
                </a:path>
                <a:path w="288289" h="77470">
                  <a:moveTo>
                    <a:pt x="0" y="0"/>
                  </a:moveTo>
                  <a:lnTo>
                    <a:pt x="0" y="77092"/>
                  </a:lnTo>
                </a:path>
              </a:pathLst>
            </a:custGeom>
            <a:ln w="26211">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object 81"/>
            <p:cNvSpPr/>
            <p:nvPr/>
          </p:nvSpPr>
          <p:spPr>
            <a:xfrm>
              <a:off x="2222653" y="5680711"/>
              <a:ext cx="429895" cy="109855"/>
            </a:xfrm>
            <a:custGeom>
              <a:avLst/>
              <a:gdLst/>
              <a:ahLst/>
              <a:cxnLst/>
              <a:rect l="l" t="t" r="r" b="b"/>
              <a:pathLst>
                <a:path w="429894" h="109854">
                  <a:moveTo>
                    <a:pt x="429853" y="0"/>
                  </a:moveTo>
                  <a:lnTo>
                    <a:pt x="0" y="0"/>
                  </a:lnTo>
                  <a:lnTo>
                    <a:pt x="0" y="109703"/>
                  </a:lnTo>
                  <a:lnTo>
                    <a:pt x="429853" y="109703"/>
                  </a:lnTo>
                  <a:lnTo>
                    <a:pt x="429853" y="0"/>
                  </a:lnTo>
                  <a:close/>
                </a:path>
              </a:pathLst>
            </a:custGeom>
            <a:solidFill>
              <a:srgbClr val="87BBE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object 82"/>
            <p:cNvSpPr/>
            <p:nvPr/>
          </p:nvSpPr>
          <p:spPr>
            <a:xfrm>
              <a:off x="2222653" y="5680711"/>
              <a:ext cx="429895" cy="109855"/>
            </a:xfrm>
            <a:custGeom>
              <a:avLst/>
              <a:gdLst/>
              <a:ahLst/>
              <a:cxnLst/>
              <a:rect l="l" t="t" r="r" b="b"/>
              <a:pathLst>
                <a:path w="429894" h="109854">
                  <a:moveTo>
                    <a:pt x="0" y="109703"/>
                  </a:moveTo>
                  <a:lnTo>
                    <a:pt x="429853" y="109703"/>
                  </a:lnTo>
                  <a:lnTo>
                    <a:pt x="429853" y="0"/>
                  </a:lnTo>
                  <a:lnTo>
                    <a:pt x="0" y="0"/>
                  </a:lnTo>
                  <a:lnTo>
                    <a:pt x="0" y="109703"/>
                  </a:lnTo>
                  <a:close/>
                </a:path>
              </a:pathLst>
            </a:custGeom>
            <a:ln w="26126">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3" name="object 83"/>
            <p:cNvPicPr/>
            <p:nvPr/>
          </p:nvPicPr>
          <p:blipFill>
            <a:blip r:embed="rId14" cstate="print"/>
            <a:stretch>
              <a:fillRect/>
            </a:stretch>
          </p:blipFill>
          <p:spPr>
            <a:xfrm>
              <a:off x="2486118" y="6176984"/>
              <a:ext cx="252903" cy="229920"/>
            </a:xfrm>
            <a:prstGeom prst="rect">
              <a:avLst/>
            </a:prstGeom>
          </p:spPr>
        </p:pic>
        <p:pic>
          <p:nvPicPr>
            <p:cNvPr id="84" name="object 84"/>
            <p:cNvPicPr/>
            <p:nvPr/>
          </p:nvPicPr>
          <p:blipFill>
            <a:blip r:embed="rId15" cstate="print"/>
            <a:stretch>
              <a:fillRect/>
            </a:stretch>
          </p:blipFill>
          <p:spPr>
            <a:xfrm>
              <a:off x="2544122" y="6020600"/>
              <a:ext cx="76563" cy="115643"/>
            </a:xfrm>
            <a:prstGeom prst="rect">
              <a:avLst/>
            </a:prstGeom>
          </p:spPr>
        </p:pic>
        <p:sp>
          <p:nvSpPr>
            <p:cNvPr id="85" name="object 85"/>
            <p:cNvSpPr/>
            <p:nvPr/>
          </p:nvSpPr>
          <p:spPr>
            <a:xfrm>
              <a:off x="2328857" y="6068622"/>
              <a:ext cx="133985" cy="318770"/>
            </a:xfrm>
            <a:custGeom>
              <a:avLst/>
              <a:gdLst/>
              <a:ahLst/>
              <a:cxnLst/>
              <a:rect l="l" t="t" r="r" b="b"/>
              <a:pathLst>
                <a:path w="133985" h="318770">
                  <a:moveTo>
                    <a:pt x="133672" y="0"/>
                  </a:moveTo>
                  <a:lnTo>
                    <a:pt x="0" y="0"/>
                  </a:lnTo>
                  <a:lnTo>
                    <a:pt x="0" y="318669"/>
                  </a:lnTo>
                  <a:lnTo>
                    <a:pt x="133672" y="318669"/>
                  </a:lnTo>
                  <a:lnTo>
                    <a:pt x="133672" y="0"/>
                  </a:lnTo>
                  <a:close/>
                </a:path>
              </a:pathLst>
            </a:custGeom>
            <a:solidFill>
              <a:srgbClr val="9E224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object 86"/>
            <p:cNvSpPr/>
            <p:nvPr/>
          </p:nvSpPr>
          <p:spPr>
            <a:xfrm>
              <a:off x="2328857" y="6068622"/>
              <a:ext cx="133985" cy="318770"/>
            </a:xfrm>
            <a:custGeom>
              <a:avLst/>
              <a:gdLst/>
              <a:ahLst/>
              <a:cxnLst/>
              <a:rect l="l" t="t" r="r" b="b"/>
              <a:pathLst>
                <a:path w="133985" h="318770">
                  <a:moveTo>
                    <a:pt x="0" y="318669"/>
                  </a:moveTo>
                  <a:lnTo>
                    <a:pt x="133672" y="318669"/>
                  </a:lnTo>
                  <a:lnTo>
                    <a:pt x="133672" y="0"/>
                  </a:lnTo>
                  <a:lnTo>
                    <a:pt x="0" y="0"/>
                  </a:lnTo>
                  <a:lnTo>
                    <a:pt x="0" y="318669"/>
                  </a:lnTo>
                  <a:close/>
                </a:path>
              </a:pathLst>
            </a:custGeom>
            <a:ln w="22922">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7" name="object 87"/>
            <p:cNvPicPr/>
            <p:nvPr/>
          </p:nvPicPr>
          <p:blipFill>
            <a:blip r:embed="rId16" cstate="print"/>
            <a:stretch>
              <a:fillRect/>
            </a:stretch>
          </p:blipFill>
          <p:spPr>
            <a:xfrm>
              <a:off x="2344704" y="6092325"/>
              <a:ext cx="104432" cy="216415"/>
            </a:xfrm>
            <a:prstGeom prst="rect">
              <a:avLst/>
            </a:prstGeom>
          </p:spPr>
        </p:pic>
        <p:sp>
          <p:nvSpPr>
            <p:cNvPr id="88" name="object 88"/>
            <p:cNvSpPr/>
            <p:nvPr/>
          </p:nvSpPr>
          <p:spPr>
            <a:xfrm>
              <a:off x="2352349" y="5735536"/>
              <a:ext cx="152400" cy="0"/>
            </a:xfrm>
            <a:custGeom>
              <a:avLst/>
              <a:gdLst/>
              <a:ahLst/>
              <a:cxnLst/>
              <a:rect l="l" t="t" r="r" b="b"/>
              <a:pathLst>
                <a:path w="152400">
                  <a:moveTo>
                    <a:pt x="0" y="0"/>
                  </a:moveTo>
                  <a:lnTo>
                    <a:pt x="152094" y="0"/>
                  </a:lnTo>
                </a:path>
              </a:pathLst>
            </a:custGeom>
            <a:ln w="22855">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object 89"/>
            <p:cNvSpPr/>
            <p:nvPr/>
          </p:nvSpPr>
          <p:spPr>
            <a:xfrm>
              <a:off x="2524442" y="5513857"/>
              <a:ext cx="107314" cy="233679"/>
            </a:xfrm>
            <a:custGeom>
              <a:avLst/>
              <a:gdLst/>
              <a:ahLst/>
              <a:cxnLst/>
              <a:rect l="l" t="t" r="r" b="b"/>
              <a:pathLst>
                <a:path w="107314" h="233679">
                  <a:moveTo>
                    <a:pt x="22936" y="221691"/>
                  </a:moveTo>
                  <a:lnTo>
                    <a:pt x="19570" y="213601"/>
                  </a:lnTo>
                  <a:lnTo>
                    <a:pt x="11468" y="210261"/>
                  </a:lnTo>
                  <a:lnTo>
                    <a:pt x="3352" y="213601"/>
                  </a:lnTo>
                  <a:lnTo>
                    <a:pt x="0" y="221691"/>
                  </a:lnTo>
                  <a:lnTo>
                    <a:pt x="3352" y="229768"/>
                  </a:lnTo>
                  <a:lnTo>
                    <a:pt x="11468" y="233108"/>
                  </a:lnTo>
                  <a:lnTo>
                    <a:pt x="19570" y="229768"/>
                  </a:lnTo>
                  <a:lnTo>
                    <a:pt x="22936" y="221691"/>
                  </a:lnTo>
                  <a:close/>
                </a:path>
                <a:path w="107314" h="233679">
                  <a:moveTo>
                    <a:pt x="106730" y="11430"/>
                  </a:moveTo>
                  <a:lnTo>
                    <a:pt x="103378" y="3340"/>
                  </a:lnTo>
                  <a:lnTo>
                    <a:pt x="95262" y="0"/>
                  </a:lnTo>
                  <a:lnTo>
                    <a:pt x="87160" y="3340"/>
                  </a:lnTo>
                  <a:lnTo>
                    <a:pt x="83807" y="11430"/>
                  </a:lnTo>
                  <a:lnTo>
                    <a:pt x="87160" y="19507"/>
                  </a:lnTo>
                  <a:lnTo>
                    <a:pt x="95262" y="22847"/>
                  </a:lnTo>
                  <a:lnTo>
                    <a:pt x="103378" y="19507"/>
                  </a:lnTo>
                  <a:lnTo>
                    <a:pt x="106730" y="11430"/>
                  </a:lnTo>
                  <a:close/>
                </a:path>
              </a:pathLst>
            </a:custGeom>
            <a:solidFill>
              <a:srgbClr val="004B6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object 90"/>
            <p:cNvSpPr/>
            <p:nvPr/>
          </p:nvSpPr>
          <p:spPr>
            <a:xfrm>
              <a:off x="1611936" y="5121738"/>
              <a:ext cx="586105" cy="286385"/>
            </a:xfrm>
            <a:custGeom>
              <a:avLst/>
              <a:gdLst/>
              <a:ahLst/>
              <a:cxnLst/>
              <a:rect l="l" t="t" r="r" b="b"/>
              <a:pathLst>
                <a:path w="586105" h="286385">
                  <a:moveTo>
                    <a:pt x="473154" y="284740"/>
                  </a:moveTo>
                  <a:lnTo>
                    <a:pt x="541225" y="284740"/>
                  </a:lnTo>
                  <a:lnTo>
                    <a:pt x="558701" y="281289"/>
                  </a:lnTo>
                  <a:lnTo>
                    <a:pt x="572857" y="271837"/>
                  </a:lnTo>
                  <a:lnTo>
                    <a:pt x="582343" y="257729"/>
                  </a:lnTo>
                  <a:lnTo>
                    <a:pt x="585805" y="240314"/>
                  </a:lnTo>
                  <a:lnTo>
                    <a:pt x="582343" y="222899"/>
                  </a:lnTo>
                  <a:lnTo>
                    <a:pt x="572857" y="208791"/>
                  </a:lnTo>
                  <a:lnTo>
                    <a:pt x="558701" y="199338"/>
                  </a:lnTo>
                  <a:lnTo>
                    <a:pt x="541225" y="195888"/>
                  </a:lnTo>
                  <a:lnTo>
                    <a:pt x="437753" y="195888"/>
                  </a:lnTo>
                  <a:lnTo>
                    <a:pt x="429292" y="166628"/>
                  </a:lnTo>
                  <a:lnTo>
                    <a:pt x="411366" y="143023"/>
                  </a:lnTo>
                  <a:lnTo>
                    <a:pt x="386310" y="127258"/>
                  </a:lnTo>
                  <a:lnTo>
                    <a:pt x="356461" y="121518"/>
                  </a:lnTo>
                  <a:lnTo>
                    <a:pt x="334171" y="121518"/>
                  </a:lnTo>
                  <a:lnTo>
                    <a:pt x="320078" y="73866"/>
                  </a:lnTo>
                  <a:lnTo>
                    <a:pt x="290261" y="35279"/>
                  </a:lnTo>
                  <a:lnTo>
                    <a:pt x="248664" y="9432"/>
                  </a:lnTo>
                  <a:lnTo>
                    <a:pt x="199231" y="0"/>
                  </a:lnTo>
                  <a:lnTo>
                    <a:pt x="148997" y="9656"/>
                  </a:lnTo>
                  <a:lnTo>
                    <a:pt x="107121" y="36096"/>
                  </a:lnTo>
                  <a:lnTo>
                    <a:pt x="77538" y="75520"/>
                  </a:lnTo>
                  <a:lnTo>
                    <a:pt x="64181" y="124131"/>
                  </a:lnTo>
                  <a:lnTo>
                    <a:pt x="38664" y="134363"/>
                  </a:lnTo>
                  <a:lnTo>
                    <a:pt x="18323" y="152169"/>
                  </a:lnTo>
                  <a:lnTo>
                    <a:pt x="4865" y="175856"/>
                  </a:lnTo>
                  <a:lnTo>
                    <a:pt x="0" y="203728"/>
                  </a:lnTo>
                  <a:lnTo>
                    <a:pt x="6443" y="235883"/>
                  </a:lnTo>
                  <a:lnTo>
                    <a:pt x="24059" y="262037"/>
                  </a:lnTo>
                  <a:lnTo>
                    <a:pt x="50281" y="279615"/>
                  </a:lnTo>
                  <a:lnTo>
                    <a:pt x="82537" y="286046"/>
                  </a:lnTo>
                  <a:lnTo>
                    <a:pt x="404974" y="286046"/>
                  </a:lnTo>
                </a:path>
              </a:pathLst>
            </a:custGeom>
            <a:ln w="22870">
              <a:solidFill>
                <a:srgbClr val="87BB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object 91"/>
            <p:cNvSpPr/>
            <p:nvPr/>
          </p:nvSpPr>
          <p:spPr>
            <a:xfrm>
              <a:off x="2035266" y="5392105"/>
              <a:ext cx="26670" cy="26670"/>
            </a:xfrm>
            <a:custGeom>
              <a:avLst/>
              <a:gdLst/>
              <a:ahLst/>
              <a:cxnLst/>
              <a:rect l="l" t="t" r="r" b="b"/>
              <a:pathLst>
                <a:path w="26669" h="26670">
                  <a:moveTo>
                    <a:pt x="19667" y="0"/>
                  </a:moveTo>
                  <a:lnTo>
                    <a:pt x="6555" y="0"/>
                  </a:lnTo>
                  <a:lnTo>
                    <a:pt x="0" y="5226"/>
                  </a:lnTo>
                  <a:lnTo>
                    <a:pt x="0" y="19599"/>
                  </a:lnTo>
                  <a:lnTo>
                    <a:pt x="5244" y="26132"/>
                  </a:lnTo>
                  <a:lnTo>
                    <a:pt x="19667" y="26132"/>
                  </a:lnTo>
                  <a:lnTo>
                    <a:pt x="26223" y="20906"/>
                  </a:lnTo>
                  <a:lnTo>
                    <a:pt x="26223" y="13066"/>
                  </a:lnTo>
                  <a:lnTo>
                    <a:pt x="26223" y="5226"/>
                  </a:lnTo>
                  <a:lnTo>
                    <a:pt x="19667" y="0"/>
                  </a:lnTo>
                  <a:close/>
                </a:path>
              </a:pathLst>
            </a:custGeom>
            <a:solidFill>
              <a:srgbClr val="87BBE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object 92"/>
            <p:cNvSpPr/>
            <p:nvPr/>
          </p:nvSpPr>
          <p:spPr>
            <a:xfrm>
              <a:off x="4042983" y="5951132"/>
              <a:ext cx="418465" cy="447040"/>
            </a:xfrm>
            <a:custGeom>
              <a:avLst/>
              <a:gdLst/>
              <a:ahLst/>
              <a:cxnLst/>
              <a:rect l="l" t="t" r="r" b="b"/>
              <a:pathLst>
                <a:path w="418464" h="447039">
                  <a:moveTo>
                    <a:pt x="397063" y="0"/>
                  </a:moveTo>
                  <a:lnTo>
                    <a:pt x="26223" y="0"/>
                  </a:lnTo>
                  <a:lnTo>
                    <a:pt x="16041" y="2045"/>
                  </a:lnTo>
                  <a:lnTo>
                    <a:pt x="7703" y="7627"/>
                  </a:lnTo>
                  <a:lnTo>
                    <a:pt x="2069" y="15912"/>
                  </a:lnTo>
                  <a:lnTo>
                    <a:pt x="0" y="26067"/>
                  </a:lnTo>
                  <a:lnTo>
                    <a:pt x="0" y="442692"/>
                  </a:lnTo>
                  <a:lnTo>
                    <a:pt x="418042" y="446611"/>
                  </a:lnTo>
                  <a:lnTo>
                    <a:pt x="418042" y="20841"/>
                  </a:lnTo>
                  <a:lnTo>
                    <a:pt x="416423" y="12605"/>
                  </a:lnTo>
                  <a:lnTo>
                    <a:pt x="411978" y="5994"/>
                  </a:lnTo>
                  <a:lnTo>
                    <a:pt x="405319" y="1596"/>
                  </a:lnTo>
                  <a:lnTo>
                    <a:pt x="39706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object 93"/>
            <p:cNvSpPr/>
            <p:nvPr/>
          </p:nvSpPr>
          <p:spPr>
            <a:xfrm>
              <a:off x="4042983" y="5951132"/>
              <a:ext cx="418465" cy="444500"/>
            </a:xfrm>
            <a:custGeom>
              <a:avLst/>
              <a:gdLst/>
              <a:ahLst/>
              <a:cxnLst/>
              <a:rect l="l" t="t" r="r" b="b"/>
              <a:pathLst>
                <a:path w="418464" h="444500">
                  <a:moveTo>
                    <a:pt x="0" y="442692"/>
                  </a:moveTo>
                  <a:lnTo>
                    <a:pt x="0" y="26067"/>
                  </a:lnTo>
                  <a:lnTo>
                    <a:pt x="2069" y="15912"/>
                  </a:lnTo>
                  <a:lnTo>
                    <a:pt x="7703" y="7627"/>
                  </a:lnTo>
                  <a:lnTo>
                    <a:pt x="16041" y="2045"/>
                  </a:lnTo>
                  <a:lnTo>
                    <a:pt x="26223" y="0"/>
                  </a:lnTo>
                  <a:lnTo>
                    <a:pt x="397063" y="0"/>
                  </a:lnTo>
                  <a:lnTo>
                    <a:pt x="405319" y="1596"/>
                  </a:lnTo>
                  <a:lnTo>
                    <a:pt x="411978" y="5994"/>
                  </a:lnTo>
                  <a:lnTo>
                    <a:pt x="416423" y="12605"/>
                  </a:lnTo>
                  <a:lnTo>
                    <a:pt x="418042" y="20841"/>
                  </a:lnTo>
                  <a:lnTo>
                    <a:pt x="418042" y="443998"/>
                  </a:lnTo>
                  <a:lnTo>
                    <a:pt x="0" y="442692"/>
                  </a:lnTo>
                </a:path>
              </a:pathLst>
            </a:custGeom>
            <a:ln w="26168">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object 94"/>
            <p:cNvSpPr/>
            <p:nvPr/>
          </p:nvSpPr>
          <p:spPr>
            <a:xfrm>
              <a:off x="3522670" y="5649351"/>
              <a:ext cx="63500" cy="118110"/>
            </a:xfrm>
            <a:custGeom>
              <a:avLst/>
              <a:gdLst/>
              <a:ahLst/>
              <a:cxnLst/>
              <a:rect l="l" t="t" r="r" b="b"/>
              <a:pathLst>
                <a:path w="63500" h="118110">
                  <a:moveTo>
                    <a:pt x="62906" y="0"/>
                  </a:moveTo>
                  <a:lnTo>
                    <a:pt x="0" y="0"/>
                  </a:lnTo>
                  <a:lnTo>
                    <a:pt x="0" y="117543"/>
                  </a:lnTo>
                  <a:lnTo>
                    <a:pt x="62906" y="117543"/>
                  </a:lnTo>
                  <a:lnTo>
                    <a:pt x="6290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object 95"/>
            <p:cNvSpPr/>
            <p:nvPr/>
          </p:nvSpPr>
          <p:spPr>
            <a:xfrm>
              <a:off x="3522670" y="5649351"/>
              <a:ext cx="63500" cy="118110"/>
            </a:xfrm>
            <a:custGeom>
              <a:avLst/>
              <a:gdLst/>
              <a:ahLst/>
              <a:cxnLst/>
              <a:rect l="l" t="t" r="r" b="b"/>
              <a:pathLst>
                <a:path w="63500" h="118110">
                  <a:moveTo>
                    <a:pt x="0" y="117543"/>
                  </a:moveTo>
                  <a:lnTo>
                    <a:pt x="62906" y="117543"/>
                  </a:lnTo>
                  <a:lnTo>
                    <a:pt x="62906" y="0"/>
                  </a:lnTo>
                  <a:lnTo>
                    <a:pt x="0" y="0"/>
                  </a:lnTo>
                  <a:lnTo>
                    <a:pt x="0" y="117543"/>
                  </a:lnTo>
                  <a:close/>
                </a:path>
              </a:pathLst>
            </a:custGeom>
            <a:ln w="26191">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object 96"/>
            <p:cNvSpPr/>
            <p:nvPr/>
          </p:nvSpPr>
          <p:spPr>
            <a:xfrm>
              <a:off x="3251478" y="5309786"/>
              <a:ext cx="306705" cy="254000"/>
            </a:xfrm>
            <a:custGeom>
              <a:avLst/>
              <a:gdLst/>
              <a:ahLst/>
              <a:cxnLst/>
              <a:rect l="l" t="t" r="r" b="b"/>
              <a:pathLst>
                <a:path w="306704" h="254000">
                  <a:moveTo>
                    <a:pt x="306593" y="253380"/>
                  </a:moveTo>
                  <a:lnTo>
                    <a:pt x="298789" y="226778"/>
                  </a:lnTo>
                  <a:lnTo>
                    <a:pt x="282514" y="205198"/>
                  </a:lnTo>
                  <a:lnTo>
                    <a:pt x="259622" y="190722"/>
                  </a:lnTo>
                  <a:lnTo>
                    <a:pt x="231966" y="185435"/>
                  </a:lnTo>
                  <a:lnTo>
                    <a:pt x="218854" y="185435"/>
                  </a:lnTo>
                  <a:lnTo>
                    <a:pt x="218854" y="179010"/>
                  </a:lnTo>
                  <a:lnTo>
                    <a:pt x="211049" y="152408"/>
                  </a:lnTo>
                  <a:lnTo>
                    <a:pt x="194762" y="130828"/>
                  </a:lnTo>
                  <a:lnTo>
                    <a:pt x="171837" y="116352"/>
                  </a:lnTo>
                  <a:lnTo>
                    <a:pt x="144118" y="111065"/>
                  </a:lnTo>
                  <a:lnTo>
                    <a:pt x="123139" y="111065"/>
                  </a:lnTo>
                  <a:lnTo>
                    <a:pt x="110152" y="67251"/>
                  </a:lnTo>
                  <a:lnTo>
                    <a:pt x="83163" y="32012"/>
                  </a:lnTo>
                  <a:lnTo>
                    <a:pt x="45376" y="8534"/>
                  </a:lnTo>
                  <a:lnTo>
                    <a:pt x="0" y="0"/>
                  </a:lnTo>
                </a:path>
              </a:pathLst>
            </a:custGeom>
            <a:ln w="22887">
              <a:solidFill>
                <a:srgbClr val="87BB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object 97"/>
            <p:cNvSpPr/>
            <p:nvPr/>
          </p:nvSpPr>
          <p:spPr>
            <a:xfrm>
              <a:off x="3483445" y="5649406"/>
              <a:ext cx="135255" cy="0"/>
            </a:xfrm>
            <a:custGeom>
              <a:avLst/>
              <a:gdLst/>
              <a:ahLst/>
              <a:cxnLst/>
              <a:rect l="l" t="t" r="r" b="b"/>
              <a:pathLst>
                <a:path w="135254">
                  <a:moveTo>
                    <a:pt x="134940" y="0"/>
                  </a:moveTo>
                  <a:lnTo>
                    <a:pt x="0" y="0"/>
                  </a:lnTo>
                </a:path>
              </a:pathLst>
            </a:custGeom>
            <a:ln w="26120">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object 98"/>
            <p:cNvSpPr/>
            <p:nvPr/>
          </p:nvSpPr>
          <p:spPr>
            <a:xfrm>
              <a:off x="3525293" y="5675552"/>
              <a:ext cx="59055" cy="29209"/>
            </a:xfrm>
            <a:custGeom>
              <a:avLst/>
              <a:gdLst/>
              <a:ahLst/>
              <a:cxnLst/>
              <a:rect l="l" t="t" r="r" b="b"/>
              <a:pathLst>
                <a:path w="59054" h="29210">
                  <a:moveTo>
                    <a:pt x="58974" y="0"/>
                  </a:moveTo>
                  <a:lnTo>
                    <a:pt x="0" y="0"/>
                  </a:lnTo>
                  <a:lnTo>
                    <a:pt x="0" y="28733"/>
                  </a:lnTo>
                  <a:lnTo>
                    <a:pt x="58974" y="28733"/>
                  </a:lnTo>
                  <a:lnTo>
                    <a:pt x="58974" y="0"/>
                  </a:lnTo>
                  <a:close/>
                </a:path>
              </a:pathLst>
            </a:custGeom>
            <a:solidFill>
              <a:srgbClr val="004B6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object 99"/>
            <p:cNvSpPr/>
            <p:nvPr/>
          </p:nvSpPr>
          <p:spPr>
            <a:xfrm>
              <a:off x="3834618" y="5649406"/>
              <a:ext cx="63500" cy="118110"/>
            </a:xfrm>
            <a:custGeom>
              <a:avLst/>
              <a:gdLst/>
              <a:ahLst/>
              <a:cxnLst/>
              <a:rect l="l" t="t" r="r" b="b"/>
              <a:pathLst>
                <a:path w="63500" h="118110">
                  <a:moveTo>
                    <a:pt x="62935" y="0"/>
                  </a:moveTo>
                  <a:lnTo>
                    <a:pt x="0" y="0"/>
                  </a:lnTo>
                  <a:lnTo>
                    <a:pt x="0" y="117489"/>
                  </a:lnTo>
                  <a:lnTo>
                    <a:pt x="62935" y="117489"/>
                  </a:lnTo>
                  <a:lnTo>
                    <a:pt x="6293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object 100"/>
            <p:cNvSpPr/>
            <p:nvPr/>
          </p:nvSpPr>
          <p:spPr>
            <a:xfrm>
              <a:off x="3834618" y="5649406"/>
              <a:ext cx="63500" cy="118110"/>
            </a:xfrm>
            <a:custGeom>
              <a:avLst/>
              <a:gdLst/>
              <a:ahLst/>
              <a:cxnLst/>
              <a:rect l="l" t="t" r="r" b="b"/>
              <a:pathLst>
                <a:path w="63500" h="118110">
                  <a:moveTo>
                    <a:pt x="0" y="0"/>
                  </a:moveTo>
                  <a:lnTo>
                    <a:pt x="62935" y="0"/>
                  </a:lnTo>
                  <a:lnTo>
                    <a:pt x="62935" y="117489"/>
                  </a:lnTo>
                  <a:lnTo>
                    <a:pt x="0" y="117489"/>
                  </a:lnTo>
                  <a:lnTo>
                    <a:pt x="0" y="0"/>
                  </a:lnTo>
                  <a:close/>
                </a:path>
              </a:pathLst>
            </a:custGeom>
            <a:ln w="26191">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01" name="object 101"/>
            <p:cNvPicPr/>
            <p:nvPr/>
          </p:nvPicPr>
          <p:blipFill>
            <a:blip r:embed="rId17" cstate="print"/>
            <a:stretch>
              <a:fillRect/>
            </a:stretch>
          </p:blipFill>
          <p:spPr>
            <a:xfrm>
              <a:off x="3643653" y="5380661"/>
              <a:ext cx="232565" cy="200483"/>
            </a:xfrm>
            <a:prstGeom prst="rect">
              <a:avLst/>
            </a:prstGeom>
          </p:spPr>
        </p:pic>
        <p:sp>
          <p:nvSpPr>
            <p:cNvPr id="102" name="object 102"/>
            <p:cNvSpPr/>
            <p:nvPr/>
          </p:nvSpPr>
          <p:spPr>
            <a:xfrm>
              <a:off x="3795283" y="5649406"/>
              <a:ext cx="135255" cy="0"/>
            </a:xfrm>
            <a:custGeom>
              <a:avLst/>
              <a:gdLst/>
              <a:ahLst/>
              <a:cxnLst/>
              <a:rect l="l" t="t" r="r" b="b"/>
              <a:pathLst>
                <a:path w="135254">
                  <a:moveTo>
                    <a:pt x="135049" y="0"/>
                  </a:moveTo>
                  <a:lnTo>
                    <a:pt x="0" y="0"/>
                  </a:lnTo>
                </a:path>
              </a:pathLst>
            </a:custGeom>
            <a:ln w="26120">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object 103"/>
            <p:cNvSpPr/>
            <p:nvPr/>
          </p:nvSpPr>
          <p:spPr>
            <a:xfrm>
              <a:off x="3837240" y="5675539"/>
              <a:ext cx="59055" cy="29209"/>
            </a:xfrm>
            <a:custGeom>
              <a:avLst/>
              <a:gdLst/>
              <a:ahLst/>
              <a:cxnLst/>
              <a:rect l="l" t="t" r="r" b="b"/>
              <a:pathLst>
                <a:path w="59054" h="29210">
                  <a:moveTo>
                    <a:pt x="59002" y="0"/>
                  </a:moveTo>
                  <a:lnTo>
                    <a:pt x="0" y="0"/>
                  </a:lnTo>
                  <a:lnTo>
                    <a:pt x="0" y="28746"/>
                  </a:lnTo>
                  <a:lnTo>
                    <a:pt x="59002" y="28746"/>
                  </a:lnTo>
                  <a:lnTo>
                    <a:pt x="59002" y="0"/>
                  </a:lnTo>
                  <a:close/>
                </a:path>
              </a:pathLst>
            </a:custGeom>
            <a:solidFill>
              <a:srgbClr val="004B6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object 104"/>
            <p:cNvSpPr/>
            <p:nvPr/>
          </p:nvSpPr>
          <p:spPr>
            <a:xfrm>
              <a:off x="4115097" y="5649362"/>
              <a:ext cx="63500" cy="146685"/>
            </a:xfrm>
            <a:custGeom>
              <a:avLst/>
              <a:gdLst/>
              <a:ahLst/>
              <a:cxnLst/>
              <a:rect l="l" t="t" r="r" b="b"/>
              <a:pathLst>
                <a:path w="63500" h="146685">
                  <a:moveTo>
                    <a:pt x="62906" y="0"/>
                  </a:moveTo>
                  <a:lnTo>
                    <a:pt x="0" y="0"/>
                  </a:lnTo>
                  <a:lnTo>
                    <a:pt x="0" y="146279"/>
                  </a:lnTo>
                  <a:lnTo>
                    <a:pt x="62906" y="146279"/>
                  </a:lnTo>
                  <a:lnTo>
                    <a:pt x="6290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object 105"/>
            <p:cNvSpPr/>
            <p:nvPr/>
          </p:nvSpPr>
          <p:spPr>
            <a:xfrm>
              <a:off x="4115097" y="5649362"/>
              <a:ext cx="63500" cy="146685"/>
            </a:xfrm>
            <a:custGeom>
              <a:avLst/>
              <a:gdLst/>
              <a:ahLst/>
              <a:cxnLst/>
              <a:rect l="l" t="t" r="r" b="b"/>
              <a:pathLst>
                <a:path w="63500" h="146685">
                  <a:moveTo>
                    <a:pt x="0" y="146279"/>
                  </a:moveTo>
                  <a:lnTo>
                    <a:pt x="62906" y="146279"/>
                  </a:lnTo>
                  <a:lnTo>
                    <a:pt x="62906" y="0"/>
                  </a:lnTo>
                  <a:lnTo>
                    <a:pt x="0" y="0"/>
                  </a:lnTo>
                  <a:lnTo>
                    <a:pt x="0" y="146279"/>
                  </a:lnTo>
                  <a:close/>
                </a:path>
              </a:pathLst>
            </a:custGeom>
            <a:ln w="26197">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06" name="object 106"/>
            <p:cNvPicPr/>
            <p:nvPr/>
          </p:nvPicPr>
          <p:blipFill>
            <a:blip r:embed="rId18" cstate="print"/>
            <a:stretch>
              <a:fillRect/>
            </a:stretch>
          </p:blipFill>
          <p:spPr>
            <a:xfrm>
              <a:off x="3918885" y="5337539"/>
              <a:ext cx="241749" cy="238382"/>
            </a:xfrm>
            <a:prstGeom prst="rect">
              <a:avLst/>
            </a:prstGeom>
          </p:spPr>
        </p:pic>
        <p:sp>
          <p:nvSpPr>
            <p:cNvPr id="107" name="object 107"/>
            <p:cNvSpPr/>
            <p:nvPr/>
          </p:nvSpPr>
          <p:spPr>
            <a:xfrm>
              <a:off x="4075762" y="5649406"/>
              <a:ext cx="135255" cy="0"/>
            </a:xfrm>
            <a:custGeom>
              <a:avLst/>
              <a:gdLst/>
              <a:ahLst/>
              <a:cxnLst/>
              <a:rect l="l" t="t" r="r" b="b"/>
              <a:pathLst>
                <a:path w="135254">
                  <a:moveTo>
                    <a:pt x="134940" y="0"/>
                  </a:moveTo>
                  <a:lnTo>
                    <a:pt x="0" y="0"/>
                  </a:lnTo>
                </a:path>
              </a:pathLst>
            </a:custGeom>
            <a:ln w="26120">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object 108"/>
            <p:cNvSpPr/>
            <p:nvPr/>
          </p:nvSpPr>
          <p:spPr>
            <a:xfrm>
              <a:off x="4116400" y="5682094"/>
              <a:ext cx="59055" cy="83820"/>
            </a:xfrm>
            <a:custGeom>
              <a:avLst/>
              <a:gdLst/>
              <a:ahLst/>
              <a:cxnLst/>
              <a:rect l="l" t="t" r="r" b="b"/>
              <a:pathLst>
                <a:path w="59054" h="83820">
                  <a:moveTo>
                    <a:pt x="58978" y="54762"/>
                  </a:moveTo>
                  <a:lnTo>
                    <a:pt x="0" y="54762"/>
                  </a:lnTo>
                  <a:lnTo>
                    <a:pt x="0" y="83502"/>
                  </a:lnTo>
                  <a:lnTo>
                    <a:pt x="58978" y="83502"/>
                  </a:lnTo>
                  <a:lnTo>
                    <a:pt x="58978" y="54762"/>
                  </a:lnTo>
                  <a:close/>
                </a:path>
                <a:path w="59054" h="83820">
                  <a:moveTo>
                    <a:pt x="58978" y="0"/>
                  </a:moveTo>
                  <a:lnTo>
                    <a:pt x="0" y="0"/>
                  </a:lnTo>
                  <a:lnTo>
                    <a:pt x="0" y="28727"/>
                  </a:lnTo>
                  <a:lnTo>
                    <a:pt x="58978" y="28727"/>
                  </a:lnTo>
                  <a:lnTo>
                    <a:pt x="58978" y="0"/>
                  </a:lnTo>
                  <a:close/>
                </a:path>
              </a:pathLst>
            </a:custGeom>
            <a:solidFill>
              <a:srgbClr val="004B6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object 109"/>
            <p:cNvSpPr/>
            <p:nvPr/>
          </p:nvSpPr>
          <p:spPr>
            <a:xfrm>
              <a:off x="3985292" y="5706898"/>
              <a:ext cx="67310" cy="608965"/>
            </a:xfrm>
            <a:custGeom>
              <a:avLst/>
              <a:gdLst/>
              <a:ahLst/>
              <a:cxnLst/>
              <a:rect l="l" t="t" r="r" b="b"/>
              <a:pathLst>
                <a:path w="67310" h="608964">
                  <a:moveTo>
                    <a:pt x="47201" y="0"/>
                  </a:moveTo>
                  <a:lnTo>
                    <a:pt x="0" y="0"/>
                  </a:lnTo>
                  <a:lnTo>
                    <a:pt x="0" y="608560"/>
                  </a:lnTo>
                  <a:lnTo>
                    <a:pt x="66869" y="608560"/>
                  </a:lnTo>
                  <a:lnTo>
                    <a:pt x="66869" y="19490"/>
                  </a:lnTo>
                  <a:lnTo>
                    <a:pt x="65271" y="12081"/>
                  </a:lnTo>
                  <a:lnTo>
                    <a:pt x="60969" y="5866"/>
                  </a:lnTo>
                  <a:lnTo>
                    <a:pt x="54700" y="1590"/>
                  </a:lnTo>
                  <a:lnTo>
                    <a:pt x="47201"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object 110"/>
            <p:cNvSpPr/>
            <p:nvPr/>
          </p:nvSpPr>
          <p:spPr>
            <a:xfrm>
              <a:off x="3985292" y="5706898"/>
              <a:ext cx="67310" cy="608965"/>
            </a:xfrm>
            <a:custGeom>
              <a:avLst/>
              <a:gdLst/>
              <a:ahLst/>
              <a:cxnLst/>
              <a:rect l="l" t="t" r="r" b="b"/>
              <a:pathLst>
                <a:path w="67310" h="608964">
                  <a:moveTo>
                    <a:pt x="66869" y="608560"/>
                  </a:moveTo>
                  <a:lnTo>
                    <a:pt x="0" y="608560"/>
                  </a:lnTo>
                  <a:lnTo>
                    <a:pt x="0" y="0"/>
                  </a:lnTo>
                  <a:lnTo>
                    <a:pt x="47201" y="0"/>
                  </a:lnTo>
                  <a:lnTo>
                    <a:pt x="54700" y="1590"/>
                  </a:lnTo>
                  <a:lnTo>
                    <a:pt x="60969" y="5866"/>
                  </a:lnTo>
                  <a:lnTo>
                    <a:pt x="65271" y="12081"/>
                  </a:lnTo>
                  <a:lnTo>
                    <a:pt x="66869" y="19490"/>
                  </a:lnTo>
                  <a:lnTo>
                    <a:pt x="66869" y="608560"/>
                  </a:lnTo>
                  <a:close/>
                </a:path>
              </a:pathLst>
            </a:custGeom>
            <a:ln w="26210">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object 111"/>
            <p:cNvSpPr/>
            <p:nvPr/>
          </p:nvSpPr>
          <p:spPr>
            <a:xfrm>
              <a:off x="3687877" y="5704285"/>
              <a:ext cx="67310" cy="614045"/>
            </a:xfrm>
            <a:custGeom>
              <a:avLst/>
              <a:gdLst/>
              <a:ahLst/>
              <a:cxnLst/>
              <a:rect l="l" t="t" r="r" b="b"/>
              <a:pathLst>
                <a:path w="67310" h="614045">
                  <a:moveTo>
                    <a:pt x="47092" y="0"/>
                  </a:moveTo>
                  <a:lnTo>
                    <a:pt x="0" y="0"/>
                  </a:lnTo>
                  <a:lnTo>
                    <a:pt x="0" y="613786"/>
                  </a:lnTo>
                  <a:lnTo>
                    <a:pt x="66760" y="613786"/>
                  </a:lnTo>
                  <a:lnTo>
                    <a:pt x="66760" y="19490"/>
                  </a:lnTo>
                  <a:lnTo>
                    <a:pt x="65162" y="12081"/>
                  </a:lnTo>
                  <a:lnTo>
                    <a:pt x="60859" y="5866"/>
                  </a:lnTo>
                  <a:lnTo>
                    <a:pt x="54590" y="1590"/>
                  </a:lnTo>
                  <a:lnTo>
                    <a:pt x="4709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object 112"/>
            <p:cNvSpPr/>
            <p:nvPr/>
          </p:nvSpPr>
          <p:spPr>
            <a:xfrm>
              <a:off x="3687877" y="5704285"/>
              <a:ext cx="67310" cy="614045"/>
            </a:xfrm>
            <a:custGeom>
              <a:avLst/>
              <a:gdLst/>
              <a:ahLst/>
              <a:cxnLst/>
              <a:rect l="l" t="t" r="r" b="b"/>
              <a:pathLst>
                <a:path w="67310" h="614045">
                  <a:moveTo>
                    <a:pt x="66760" y="613786"/>
                  </a:moveTo>
                  <a:lnTo>
                    <a:pt x="0" y="613786"/>
                  </a:lnTo>
                  <a:lnTo>
                    <a:pt x="0" y="0"/>
                  </a:lnTo>
                  <a:lnTo>
                    <a:pt x="47092" y="0"/>
                  </a:lnTo>
                  <a:lnTo>
                    <a:pt x="54590" y="1590"/>
                  </a:lnTo>
                  <a:lnTo>
                    <a:pt x="60859" y="5866"/>
                  </a:lnTo>
                  <a:lnTo>
                    <a:pt x="65162" y="12081"/>
                  </a:lnTo>
                  <a:lnTo>
                    <a:pt x="66760" y="19490"/>
                  </a:lnTo>
                  <a:lnTo>
                    <a:pt x="66760" y="613786"/>
                  </a:lnTo>
                  <a:close/>
                </a:path>
              </a:pathLst>
            </a:custGeom>
            <a:ln w="26210">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object 113"/>
            <p:cNvSpPr/>
            <p:nvPr/>
          </p:nvSpPr>
          <p:spPr>
            <a:xfrm>
              <a:off x="3331350" y="5701672"/>
              <a:ext cx="912494" cy="692150"/>
            </a:xfrm>
            <a:custGeom>
              <a:avLst/>
              <a:gdLst/>
              <a:ahLst/>
              <a:cxnLst/>
              <a:rect l="l" t="t" r="r" b="b"/>
              <a:pathLst>
                <a:path w="912495" h="692150">
                  <a:moveTo>
                    <a:pt x="355215" y="0"/>
                  </a:moveTo>
                  <a:lnTo>
                    <a:pt x="0" y="80903"/>
                  </a:lnTo>
                  <a:lnTo>
                    <a:pt x="0" y="692152"/>
                  </a:lnTo>
                  <a:lnTo>
                    <a:pt x="912131" y="692152"/>
                  </a:lnTo>
                  <a:lnTo>
                    <a:pt x="912131" y="78289"/>
                  </a:lnTo>
                  <a:lnTo>
                    <a:pt x="845371" y="57383"/>
                  </a:lnTo>
                  <a:lnTo>
                    <a:pt x="845371" y="229861"/>
                  </a:lnTo>
                  <a:lnTo>
                    <a:pt x="845371" y="59996"/>
                  </a:lnTo>
                  <a:lnTo>
                    <a:pt x="836193" y="54770"/>
                  </a:lnTo>
                  <a:lnTo>
                    <a:pt x="655253" y="155382"/>
                  </a:lnTo>
                  <a:lnTo>
                    <a:pt x="655253" y="9146"/>
                  </a:lnTo>
                  <a:lnTo>
                    <a:pt x="647386" y="3919"/>
                  </a:lnTo>
                  <a:lnTo>
                    <a:pt x="361771" y="105729"/>
                  </a:lnTo>
                  <a:lnTo>
                    <a:pt x="361771" y="5226"/>
                  </a:lnTo>
                  <a:lnTo>
                    <a:pt x="35521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object 114"/>
            <p:cNvSpPr/>
            <p:nvPr/>
          </p:nvSpPr>
          <p:spPr>
            <a:xfrm>
              <a:off x="3330797" y="5701672"/>
              <a:ext cx="913130" cy="692150"/>
            </a:xfrm>
            <a:custGeom>
              <a:avLst/>
              <a:gdLst/>
              <a:ahLst/>
              <a:cxnLst/>
              <a:rect l="l" t="t" r="r" b="b"/>
              <a:pathLst>
                <a:path w="913129" h="692150">
                  <a:moveTo>
                    <a:pt x="845924" y="229861"/>
                  </a:moveTo>
                  <a:lnTo>
                    <a:pt x="845924" y="67836"/>
                  </a:lnTo>
                  <a:lnTo>
                    <a:pt x="845924" y="59996"/>
                  </a:lnTo>
                  <a:lnTo>
                    <a:pt x="836746" y="54770"/>
                  </a:lnTo>
                  <a:lnTo>
                    <a:pt x="828879" y="58690"/>
                  </a:lnTo>
                  <a:lnTo>
                    <a:pt x="655806" y="155382"/>
                  </a:lnTo>
                  <a:lnTo>
                    <a:pt x="655806" y="16986"/>
                  </a:lnTo>
                  <a:lnTo>
                    <a:pt x="655806" y="9146"/>
                  </a:lnTo>
                  <a:lnTo>
                    <a:pt x="647939" y="3919"/>
                  </a:lnTo>
                  <a:lnTo>
                    <a:pt x="641383" y="6533"/>
                  </a:lnTo>
                  <a:lnTo>
                    <a:pt x="362324" y="105729"/>
                  </a:lnTo>
                  <a:lnTo>
                    <a:pt x="362324" y="11759"/>
                  </a:lnTo>
                  <a:lnTo>
                    <a:pt x="362324" y="5226"/>
                  </a:lnTo>
                  <a:lnTo>
                    <a:pt x="355768" y="0"/>
                  </a:lnTo>
                  <a:lnTo>
                    <a:pt x="349213" y="1306"/>
                  </a:lnTo>
                  <a:lnTo>
                    <a:pt x="553" y="80903"/>
                  </a:lnTo>
                  <a:lnTo>
                    <a:pt x="0" y="176962"/>
                  </a:lnTo>
                  <a:lnTo>
                    <a:pt x="61" y="387017"/>
                  </a:lnTo>
                  <a:lnTo>
                    <a:pt x="368" y="596828"/>
                  </a:lnTo>
                  <a:lnTo>
                    <a:pt x="553" y="692152"/>
                  </a:lnTo>
                  <a:lnTo>
                    <a:pt x="912684" y="692152"/>
                  </a:lnTo>
                  <a:lnTo>
                    <a:pt x="912684" y="78289"/>
                  </a:lnTo>
                  <a:lnTo>
                    <a:pt x="911066" y="70062"/>
                  </a:lnTo>
                  <a:lnTo>
                    <a:pt x="906620" y="63426"/>
                  </a:lnTo>
                  <a:lnTo>
                    <a:pt x="899962" y="58996"/>
                  </a:lnTo>
                  <a:lnTo>
                    <a:pt x="891706" y="57383"/>
                  </a:lnTo>
                  <a:lnTo>
                    <a:pt x="845924" y="57383"/>
                  </a:lnTo>
                </a:path>
                <a:path w="913129" h="692150">
                  <a:moveTo>
                    <a:pt x="845924" y="265075"/>
                  </a:moveTo>
                  <a:lnTo>
                    <a:pt x="845924" y="266381"/>
                  </a:lnTo>
                </a:path>
              </a:pathLst>
            </a:custGeom>
            <a:ln w="26166">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15" name="object 115"/>
            <p:cNvPicPr/>
            <p:nvPr/>
          </p:nvPicPr>
          <p:blipFill>
            <a:blip r:embed="rId19" cstate="print"/>
            <a:stretch>
              <a:fillRect/>
            </a:stretch>
          </p:blipFill>
          <p:spPr>
            <a:xfrm>
              <a:off x="4041414" y="5875052"/>
              <a:ext cx="81808" cy="81601"/>
            </a:xfrm>
            <a:prstGeom prst="rect">
              <a:avLst/>
            </a:prstGeom>
          </p:spPr>
        </p:pic>
        <p:pic>
          <p:nvPicPr>
            <p:cNvPr id="116" name="object 116"/>
            <p:cNvPicPr/>
            <p:nvPr/>
          </p:nvPicPr>
          <p:blipFill>
            <a:blip r:embed="rId20" cstate="print"/>
            <a:stretch>
              <a:fillRect/>
            </a:stretch>
          </p:blipFill>
          <p:spPr>
            <a:xfrm>
              <a:off x="4041414" y="6031752"/>
              <a:ext cx="81808" cy="81568"/>
            </a:xfrm>
            <a:prstGeom prst="rect">
              <a:avLst/>
            </a:prstGeom>
          </p:spPr>
        </p:pic>
        <p:pic>
          <p:nvPicPr>
            <p:cNvPr id="117" name="object 117"/>
            <p:cNvPicPr/>
            <p:nvPr/>
          </p:nvPicPr>
          <p:blipFill>
            <a:blip r:embed="rId21" cstate="print"/>
            <a:stretch>
              <a:fillRect/>
            </a:stretch>
          </p:blipFill>
          <p:spPr>
            <a:xfrm>
              <a:off x="3412384" y="5875052"/>
              <a:ext cx="81808" cy="81601"/>
            </a:xfrm>
            <a:prstGeom prst="rect">
              <a:avLst/>
            </a:prstGeom>
          </p:spPr>
        </p:pic>
        <p:sp>
          <p:nvSpPr>
            <p:cNvPr id="118" name="object 118"/>
            <p:cNvSpPr/>
            <p:nvPr/>
          </p:nvSpPr>
          <p:spPr>
            <a:xfrm>
              <a:off x="3544951" y="5591924"/>
              <a:ext cx="616585" cy="27940"/>
            </a:xfrm>
            <a:custGeom>
              <a:avLst/>
              <a:gdLst/>
              <a:ahLst/>
              <a:cxnLst/>
              <a:rect l="l" t="t" r="r" b="b"/>
              <a:pathLst>
                <a:path w="616585" h="27939">
                  <a:moveTo>
                    <a:pt x="26225" y="6527"/>
                  </a:moveTo>
                  <a:lnTo>
                    <a:pt x="20980" y="1308"/>
                  </a:lnTo>
                  <a:lnTo>
                    <a:pt x="6553" y="1308"/>
                  </a:lnTo>
                  <a:lnTo>
                    <a:pt x="0" y="6527"/>
                  </a:lnTo>
                  <a:lnTo>
                    <a:pt x="0" y="20904"/>
                  </a:lnTo>
                  <a:lnTo>
                    <a:pt x="5245" y="27432"/>
                  </a:lnTo>
                  <a:lnTo>
                    <a:pt x="19672" y="27432"/>
                  </a:lnTo>
                  <a:lnTo>
                    <a:pt x="26225" y="22212"/>
                  </a:lnTo>
                  <a:lnTo>
                    <a:pt x="26225" y="14363"/>
                  </a:lnTo>
                  <a:lnTo>
                    <a:pt x="26225" y="6527"/>
                  </a:lnTo>
                  <a:close/>
                </a:path>
                <a:path w="616585" h="27939">
                  <a:moveTo>
                    <a:pt x="338175" y="6527"/>
                  </a:moveTo>
                  <a:lnTo>
                    <a:pt x="331622" y="1308"/>
                  </a:lnTo>
                  <a:lnTo>
                    <a:pt x="318503" y="1308"/>
                  </a:lnTo>
                  <a:lnTo>
                    <a:pt x="311950" y="6527"/>
                  </a:lnTo>
                  <a:lnTo>
                    <a:pt x="311950" y="20904"/>
                  </a:lnTo>
                  <a:lnTo>
                    <a:pt x="317195" y="27432"/>
                  </a:lnTo>
                  <a:lnTo>
                    <a:pt x="331622" y="27432"/>
                  </a:lnTo>
                  <a:lnTo>
                    <a:pt x="338175" y="22212"/>
                  </a:lnTo>
                  <a:lnTo>
                    <a:pt x="338175" y="14363"/>
                  </a:lnTo>
                  <a:lnTo>
                    <a:pt x="338175" y="6527"/>
                  </a:lnTo>
                  <a:close/>
                </a:path>
                <a:path w="616585" h="27939">
                  <a:moveTo>
                    <a:pt x="616026" y="6527"/>
                  </a:moveTo>
                  <a:lnTo>
                    <a:pt x="610781" y="0"/>
                  </a:lnTo>
                  <a:lnTo>
                    <a:pt x="596366" y="0"/>
                  </a:lnTo>
                  <a:lnTo>
                    <a:pt x="589813" y="5219"/>
                  </a:lnTo>
                  <a:lnTo>
                    <a:pt x="589813" y="19596"/>
                  </a:lnTo>
                  <a:lnTo>
                    <a:pt x="595058" y="26123"/>
                  </a:lnTo>
                  <a:lnTo>
                    <a:pt x="609473" y="26123"/>
                  </a:lnTo>
                  <a:lnTo>
                    <a:pt x="616026" y="20904"/>
                  </a:lnTo>
                  <a:lnTo>
                    <a:pt x="616026" y="13068"/>
                  </a:lnTo>
                  <a:lnTo>
                    <a:pt x="616026" y="6527"/>
                  </a:lnTo>
                  <a:close/>
                </a:path>
              </a:pathLst>
            </a:custGeom>
            <a:solidFill>
              <a:srgbClr val="87BBE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19" name="object 119"/>
            <p:cNvPicPr/>
            <p:nvPr/>
          </p:nvPicPr>
          <p:blipFill>
            <a:blip r:embed="rId22" cstate="print"/>
            <a:stretch>
              <a:fillRect/>
            </a:stretch>
          </p:blipFill>
          <p:spPr>
            <a:xfrm>
              <a:off x="4310093" y="6046114"/>
              <a:ext cx="81808" cy="81579"/>
            </a:xfrm>
            <a:prstGeom prst="rect">
              <a:avLst/>
            </a:prstGeom>
          </p:spPr>
        </p:pic>
        <p:sp>
          <p:nvSpPr>
            <p:cNvPr id="120" name="object 120"/>
            <p:cNvSpPr/>
            <p:nvPr/>
          </p:nvSpPr>
          <p:spPr>
            <a:xfrm>
              <a:off x="1335405" y="6404279"/>
              <a:ext cx="9521190" cy="39370"/>
            </a:xfrm>
            <a:custGeom>
              <a:avLst/>
              <a:gdLst/>
              <a:ahLst/>
              <a:cxnLst/>
              <a:rect l="l" t="t" r="r" b="b"/>
              <a:pathLst>
                <a:path w="9521190" h="39370">
                  <a:moveTo>
                    <a:pt x="9521139" y="19596"/>
                  </a:moveTo>
                  <a:lnTo>
                    <a:pt x="9519539" y="12115"/>
                  </a:lnTo>
                  <a:lnTo>
                    <a:pt x="9515234" y="5867"/>
                  </a:lnTo>
                  <a:lnTo>
                    <a:pt x="9508973" y="1587"/>
                  </a:lnTo>
                  <a:lnTo>
                    <a:pt x="9501467" y="0"/>
                  </a:lnTo>
                  <a:lnTo>
                    <a:pt x="19659" y="0"/>
                  </a:lnTo>
                  <a:lnTo>
                    <a:pt x="12166" y="1587"/>
                  </a:lnTo>
                  <a:lnTo>
                    <a:pt x="5905" y="5867"/>
                  </a:lnTo>
                  <a:lnTo>
                    <a:pt x="1600" y="12115"/>
                  </a:lnTo>
                  <a:lnTo>
                    <a:pt x="0" y="19596"/>
                  </a:lnTo>
                  <a:lnTo>
                    <a:pt x="1600" y="27063"/>
                  </a:lnTo>
                  <a:lnTo>
                    <a:pt x="5905" y="33299"/>
                  </a:lnTo>
                  <a:lnTo>
                    <a:pt x="12166" y="37592"/>
                  </a:lnTo>
                  <a:lnTo>
                    <a:pt x="19659" y="39179"/>
                  </a:lnTo>
                  <a:lnTo>
                    <a:pt x="9501467" y="39179"/>
                  </a:lnTo>
                  <a:lnTo>
                    <a:pt x="9509519" y="37592"/>
                  </a:lnTo>
                  <a:lnTo>
                    <a:pt x="9515729" y="33299"/>
                  </a:lnTo>
                  <a:lnTo>
                    <a:pt x="9519717" y="27063"/>
                  </a:lnTo>
                  <a:lnTo>
                    <a:pt x="9521139" y="1959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object 121"/>
            <p:cNvSpPr/>
            <p:nvPr/>
          </p:nvSpPr>
          <p:spPr>
            <a:xfrm>
              <a:off x="10286409" y="5742069"/>
              <a:ext cx="133985" cy="627380"/>
            </a:xfrm>
            <a:custGeom>
              <a:avLst/>
              <a:gdLst/>
              <a:ahLst/>
              <a:cxnLst/>
              <a:rect l="l" t="t" r="r" b="b"/>
              <a:pathLst>
                <a:path w="133984" h="627379">
                  <a:moveTo>
                    <a:pt x="0" y="626940"/>
                  </a:moveTo>
                  <a:lnTo>
                    <a:pt x="0" y="49652"/>
                  </a:lnTo>
                  <a:lnTo>
                    <a:pt x="0" y="26132"/>
                  </a:lnTo>
                  <a:lnTo>
                    <a:pt x="2069" y="15986"/>
                  </a:lnTo>
                  <a:lnTo>
                    <a:pt x="7703" y="7676"/>
                  </a:lnTo>
                  <a:lnTo>
                    <a:pt x="16041" y="2062"/>
                  </a:lnTo>
                  <a:lnTo>
                    <a:pt x="26223" y="0"/>
                  </a:lnTo>
                  <a:lnTo>
                    <a:pt x="133738" y="0"/>
                  </a:lnTo>
                </a:path>
              </a:pathLst>
            </a:custGeom>
            <a:ln w="26207">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object 122"/>
            <p:cNvSpPr/>
            <p:nvPr/>
          </p:nvSpPr>
          <p:spPr>
            <a:xfrm>
              <a:off x="10270675" y="5795686"/>
              <a:ext cx="35560" cy="95885"/>
            </a:xfrm>
            <a:custGeom>
              <a:avLst/>
              <a:gdLst/>
              <a:ahLst/>
              <a:cxnLst/>
              <a:rect l="l" t="t" r="r" b="b"/>
              <a:pathLst>
                <a:path w="35559" h="95885">
                  <a:moveTo>
                    <a:pt x="35384" y="0"/>
                  </a:moveTo>
                  <a:lnTo>
                    <a:pt x="0" y="0"/>
                  </a:lnTo>
                  <a:lnTo>
                    <a:pt x="0" y="95340"/>
                  </a:lnTo>
                  <a:lnTo>
                    <a:pt x="35384" y="95340"/>
                  </a:lnTo>
                  <a:lnTo>
                    <a:pt x="3538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object 123"/>
            <p:cNvSpPr/>
            <p:nvPr/>
          </p:nvSpPr>
          <p:spPr>
            <a:xfrm>
              <a:off x="10270675" y="5795686"/>
              <a:ext cx="35560" cy="95885"/>
            </a:xfrm>
            <a:custGeom>
              <a:avLst/>
              <a:gdLst/>
              <a:ahLst/>
              <a:cxnLst/>
              <a:rect l="l" t="t" r="r" b="b"/>
              <a:pathLst>
                <a:path w="35559" h="95885">
                  <a:moveTo>
                    <a:pt x="0" y="95340"/>
                  </a:moveTo>
                  <a:lnTo>
                    <a:pt x="35384" y="95340"/>
                  </a:lnTo>
                  <a:lnTo>
                    <a:pt x="35384" y="0"/>
                  </a:lnTo>
                  <a:lnTo>
                    <a:pt x="0" y="0"/>
                  </a:lnTo>
                  <a:lnTo>
                    <a:pt x="0" y="95340"/>
                  </a:lnTo>
                  <a:close/>
                </a:path>
              </a:pathLst>
            </a:custGeom>
            <a:ln w="15290">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24" name="object 124"/>
            <p:cNvPicPr/>
            <p:nvPr/>
          </p:nvPicPr>
          <p:blipFill>
            <a:blip r:embed="rId23" cstate="print"/>
            <a:stretch>
              <a:fillRect/>
            </a:stretch>
          </p:blipFill>
          <p:spPr>
            <a:xfrm>
              <a:off x="10202846" y="6328728"/>
              <a:ext cx="169860" cy="80562"/>
            </a:xfrm>
            <a:prstGeom prst="rect">
              <a:avLst/>
            </a:prstGeom>
          </p:spPr>
        </p:pic>
        <p:pic>
          <p:nvPicPr>
            <p:cNvPr id="125" name="object 125"/>
            <p:cNvPicPr/>
            <p:nvPr/>
          </p:nvPicPr>
          <p:blipFill>
            <a:blip r:embed="rId24" cstate="print"/>
            <a:stretch>
              <a:fillRect/>
            </a:stretch>
          </p:blipFill>
          <p:spPr>
            <a:xfrm>
              <a:off x="10401173" y="5717899"/>
              <a:ext cx="165023" cy="81449"/>
            </a:xfrm>
            <a:prstGeom prst="rect">
              <a:avLst/>
            </a:prstGeom>
          </p:spPr>
        </p:pic>
        <p:sp>
          <p:nvSpPr>
            <p:cNvPr id="126" name="object 126"/>
            <p:cNvSpPr/>
            <p:nvPr/>
          </p:nvSpPr>
          <p:spPr>
            <a:xfrm>
              <a:off x="2990666" y="5742069"/>
              <a:ext cx="133985" cy="627380"/>
            </a:xfrm>
            <a:custGeom>
              <a:avLst/>
              <a:gdLst/>
              <a:ahLst/>
              <a:cxnLst/>
              <a:rect l="l" t="t" r="r" b="b"/>
              <a:pathLst>
                <a:path w="133985" h="627379">
                  <a:moveTo>
                    <a:pt x="0" y="626940"/>
                  </a:moveTo>
                  <a:lnTo>
                    <a:pt x="0" y="49652"/>
                  </a:lnTo>
                  <a:lnTo>
                    <a:pt x="0" y="26132"/>
                  </a:lnTo>
                  <a:lnTo>
                    <a:pt x="2069" y="15986"/>
                  </a:lnTo>
                  <a:lnTo>
                    <a:pt x="7703" y="7676"/>
                  </a:lnTo>
                  <a:lnTo>
                    <a:pt x="16041" y="2062"/>
                  </a:lnTo>
                  <a:lnTo>
                    <a:pt x="26223" y="0"/>
                  </a:lnTo>
                  <a:lnTo>
                    <a:pt x="133629" y="0"/>
                  </a:lnTo>
                </a:path>
              </a:pathLst>
            </a:custGeom>
            <a:ln w="26207">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object 127"/>
            <p:cNvSpPr/>
            <p:nvPr/>
          </p:nvSpPr>
          <p:spPr>
            <a:xfrm>
              <a:off x="2973621" y="5795686"/>
              <a:ext cx="35560" cy="95885"/>
            </a:xfrm>
            <a:custGeom>
              <a:avLst/>
              <a:gdLst/>
              <a:ahLst/>
              <a:cxnLst/>
              <a:rect l="l" t="t" r="r" b="b"/>
              <a:pathLst>
                <a:path w="35560" h="95885">
                  <a:moveTo>
                    <a:pt x="35384" y="0"/>
                  </a:moveTo>
                  <a:lnTo>
                    <a:pt x="0" y="0"/>
                  </a:lnTo>
                  <a:lnTo>
                    <a:pt x="0" y="95340"/>
                  </a:lnTo>
                  <a:lnTo>
                    <a:pt x="35384" y="95340"/>
                  </a:lnTo>
                  <a:lnTo>
                    <a:pt x="3538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object 128"/>
            <p:cNvSpPr/>
            <p:nvPr/>
          </p:nvSpPr>
          <p:spPr>
            <a:xfrm>
              <a:off x="2973621" y="5795686"/>
              <a:ext cx="35560" cy="95885"/>
            </a:xfrm>
            <a:custGeom>
              <a:avLst/>
              <a:gdLst/>
              <a:ahLst/>
              <a:cxnLst/>
              <a:rect l="l" t="t" r="r" b="b"/>
              <a:pathLst>
                <a:path w="35560" h="95885">
                  <a:moveTo>
                    <a:pt x="0" y="95340"/>
                  </a:moveTo>
                  <a:lnTo>
                    <a:pt x="35384" y="95340"/>
                  </a:lnTo>
                  <a:lnTo>
                    <a:pt x="35384" y="0"/>
                  </a:lnTo>
                  <a:lnTo>
                    <a:pt x="0" y="0"/>
                  </a:lnTo>
                  <a:lnTo>
                    <a:pt x="0" y="95340"/>
                  </a:lnTo>
                  <a:close/>
                </a:path>
              </a:pathLst>
            </a:custGeom>
            <a:ln w="15290">
              <a:solidFill>
                <a:srgbClr val="004B6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29" name="object 129"/>
            <p:cNvPicPr/>
            <p:nvPr/>
          </p:nvPicPr>
          <p:blipFill>
            <a:blip r:embed="rId25" cstate="print"/>
            <a:stretch>
              <a:fillRect/>
            </a:stretch>
          </p:blipFill>
          <p:spPr>
            <a:xfrm>
              <a:off x="2905682" y="6328728"/>
              <a:ext cx="169860" cy="80562"/>
            </a:xfrm>
            <a:prstGeom prst="rect">
              <a:avLst/>
            </a:prstGeom>
          </p:spPr>
        </p:pic>
        <p:pic>
          <p:nvPicPr>
            <p:cNvPr id="130" name="object 130"/>
            <p:cNvPicPr/>
            <p:nvPr/>
          </p:nvPicPr>
          <p:blipFill>
            <a:blip r:embed="rId26" cstate="print"/>
            <a:stretch>
              <a:fillRect/>
            </a:stretch>
          </p:blipFill>
          <p:spPr>
            <a:xfrm>
              <a:off x="3104009" y="5717899"/>
              <a:ext cx="166444" cy="81449"/>
            </a:xfrm>
            <a:prstGeom prst="rect">
              <a:avLst/>
            </a:prstGeom>
          </p:spPr>
        </p:pic>
        <p:sp>
          <p:nvSpPr>
            <p:cNvPr id="131" name="object 131"/>
            <p:cNvSpPr/>
            <p:nvPr/>
          </p:nvSpPr>
          <p:spPr>
            <a:xfrm>
              <a:off x="4318218" y="6196608"/>
              <a:ext cx="318770" cy="302260"/>
            </a:xfrm>
            <a:custGeom>
              <a:avLst/>
              <a:gdLst/>
              <a:ahLst/>
              <a:cxnLst/>
              <a:rect l="l" t="t" r="r" b="b"/>
              <a:pathLst>
                <a:path w="318770" h="302260">
                  <a:moveTo>
                    <a:pt x="318459" y="0"/>
                  </a:moveTo>
                  <a:lnTo>
                    <a:pt x="0" y="0"/>
                  </a:lnTo>
                  <a:lnTo>
                    <a:pt x="0" y="301693"/>
                  </a:lnTo>
                  <a:lnTo>
                    <a:pt x="318459" y="301693"/>
                  </a:lnTo>
                  <a:lnTo>
                    <a:pt x="31845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32" name="object 132"/>
            <p:cNvPicPr/>
            <p:nvPr/>
          </p:nvPicPr>
          <p:blipFill>
            <a:blip r:embed="rId27" cstate="print"/>
            <a:stretch>
              <a:fillRect/>
            </a:stretch>
          </p:blipFill>
          <p:spPr>
            <a:xfrm>
              <a:off x="4293550" y="6213399"/>
              <a:ext cx="112871" cy="148023"/>
            </a:xfrm>
            <a:prstGeom prst="rect">
              <a:avLst/>
            </a:prstGeom>
          </p:spPr>
        </p:pic>
        <p:sp>
          <p:nvSpPr>
            <p:cNvPr id="133" name="object 133"/>
            <p:cNvSpPr/>
            <p:nvPr/>
          </p:nvSpPr>
          <p:spPr>
            <a:xfrm>
              <a:off x="4443980" y="6399805"/>
              <a:ext cx="130175" cy="24130"/>
            </a:xfrm>
            <a:custGeom>
              <a:avLst/>
              <a:gdLst/>
              <a:ahLst/>
              <a:cxnLst/>
              <a:rect l="l" t="t" r="r" b="b"/>
              <a:pathLst>
                <a:path w="130175" h="24129">
                  <a:moveTo>
                    <a:pt x="0" y="552"/>
                  </a:moveTo>
                  <a:lnTo>
                    <a:pt x="41854" y="6245"/>
                  </a:lnTo>
                  <a:lnTo>
                    <a:pt x="74244" y="61"/>
                  </a:lnTo>
                  <a:lnTo>
                    <a:pt x="101963" y="0"/>
                  </a:lnTo>
                  <a:lnTo>
                    <a:pt x="129805" y="24061"/>
                  </a:lnTo>
                </a:path>
              </a:pathLst>
            </a:custGeom>
            <a:ln w="29166">
              <a:solidFill>
                <a:srgbClr val="B1D23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object 134"/>
            <p:cNvSpPr/>
            <p:nvPr/>
          </p:nvSpPr>
          <p:spPr>
            <a:xfrm>
              <a:off x="4098052" y="6234490"/>
              <a:ext cx="220345" cy="256540"/>
            </a:xfrm>
            <a:custGeom>
              <a:avLst/>
              <a:gdLst/>
              <a:ahLst/>
              <a:cxnLst/>
              <a:rect l="l" t="t" r="r" b="b"/>
              <a:pathLst>
                <a:path w="220345" h="256539">
                  <a:moveTo>
                    <a:pt x="220165" y="0"/>
                  </a:moveTo>
                  <a:lnTo>
                    <a:pt x="70802" y="7828"/>
                  </a:lnTo>
                  <a:lnTo>
                    <a:pt x="0" y="114930"/>
                  </a:lnTo>
                  <a:lnTo>
                    <a:pt x="0" y="255983"/>
                  </a:lnTo>
                  <a:lnTo>
                    <a:pt x="218854" y="255983"/>
                  </a:lnTo>
                  <a:lnTo>
                    <a:pt x="220165" y="70526"/>
                  </a:lnTo>
                  <a:lnTo>
                    <a:pt x="22016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object 135"/>
            <p:cNvSpPr/>
            <p:nvPr/>
          </p:nvSpPr>
          <p:spPr>
            <a:xfrm>
              <a:off x="4098052" y="6196608"/>
              <a:ext cx="539115" cy="302260"/>
            </a:xfrm>
            <a:custGeom>
              <a:avLst/>
              <a:gdLst/>
              <a:ahLst/>
              <a:cxnLst/>
              <a:rect l="l" t="t" r="r" b="b"/>
              <a:pathLst>
                <a:path w="539114" h="302260">
                  <a:moveTo>
                    <a:pt x="162474" y="301693"/>
                  </a:moveTo>
                  <a:lnTo>
                    <a:pt x="220165" y="301693"/>
                  </a:lnTo>
                  <a:lnTo>
                    <a:pt x="220165" y="45710"/>
                  </a:lnTo>
                  <a:lnTo>
                    <a:pt x="70802" y="45710"/>
                  </a:lnTo>
                  <a:lnTo>
                    <a:pt x="0" y="160641"/>
                  </a:lnTo>
                  <a:lnTo>
                    <a:pt x="0" y="301693"/>
                  </a:lnTo>
                  <a:lnTo>
                    <a:pt x="57691" y="301693"/>
                  </a:lnTo>
                </a:path>
                <a:path w="539114" h="302260">
                  <a:moveTo>
                    <a:pt x="467866" y="301693"/>
                  </a:moveTo>
                  <a:lnTo>
                    <a:pt x="538669" y="301693"/>
                  </a:lnTo>
                  <a:lnTo>
                    <a:pt x="538669" y="0"/>
                  </a:lnTo>
                  <a:lnTo>
                    <a:pt x="462621" y="0"/>
                  </a:lnTo>
                </a:path>
                <a:path w="539114" h="302260">
                  <a:moveTo>
                    <a:pt x="400997" y="0"/>
                  </a:moveTo>
                  <a:lnTo>
                    <a:pt x="220165" y="0"/>
                  </a:lnTo>
                  <a:lnTo>
                    <a:pt x="220165" y="301693"/>
                  </a:lnTo>
                  <a:lnTo>
                    <a:pt x="361662" y="301693"/>
                  </a:lnTo>
                </a:path>
              </a:pathLst>
            </a:custGeom>
            <a:ln w="26166">
              <a:solidFill>
                <a:srgbClr val="044A6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36" name="object 136"/>
            <p:cNvPicPr/>
            <p:nvPr/>
          </p:nvPicPr>
          <p:blipFill>
            <a:blip r:embed="rId28" cstate="print"/>
            <a:stretch>
              <a:fillRect/>
            </a:stretch>
          </p:blipFill>
          <p:spPr>
            <a:xfrm>
              <a:off x="4447942" y="6432986"/>
              <a:ext cx="131059" cy="130643"/>
            </a:xfrm>
            <a:prstGeom prst="rect">
              <a:avLst/>
            </a:prstGeom>
          </p:spPr>
        </p:pic>
        <p:pic>
          <p:nvPicPr>
            <p:cNvPr id="137" name="object 137"/>
            <p:cNvPicPr/>
            <p:nvPr/>
          </p:nvPicPr>
          <p:blipFill>
            <a:blip r:embed="rId29" cstate="print"/>
            <a:stretch>
              <a:fillRect/>
            </a:stretch>
          </p:blipFill>
          <p:spPr>
            <a:xfrm>
              <a:off x="4142660" y="6432986"/>
              <a:ext cx="130949" cy="130643"/>
            </a:xfrm>
            <a:prstGeom prst="rect">
              <a:avLst/>
            </a:prstGeom>
          </p:spPr>
        </p:pic>
        <p:sp>
          <p:nvSpPr>
            <p:cNvPr id="138" name="object 138"/>
            <p:cNvSpPr/>
            <p:nvPr/>
          </p:nvSpPr>
          <p:spPr>
            <a:xfrm>
              <a:off x="4098052" y="6361169"/>
              <a:ext cx="220345" cy="0"/>
            </a:xfrm>
            <a:custGeom>
              <a:avLst/>
              <a:gdLst/>
              <a:ahLst/>
              <a:cxnLst/>
              <a:rect l="l" t="t" r="r" b="b"/>
              <a:pathLst>
                <a:path w="220345">
                  <a:moveTo>
                    <a:pt x="0" y="0"/>
                  </a:moveTo>
                  <a:lnTo>
                    <a:pt x="220165" y="0"/>
                  </a:lnTo>
                </a:path>
              </a:pathLst>
            </a:custGeom>
            <a:ln w="22855">
              <a:solidFill>
                <a:srgbClr val="044A6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object 139"/>
            <p:cNvSpPr/>
            <p:nvPr/>
          </p:nvSpPr>
          <p:spPr>
            <a:xfrm>
              <a:off x="4388812" y="6370096"/>
              <a:ext cx="29845" cy="29209"/>
            </a:xfrm>
            <a:custGeom>
              <a:avLst/>
              <a:gdLst/>
              <a:ahLst/>
              <a:cxnLst/>
              <a:rect l="l" t="t" r="r" b="b"/>
              <a:pathLst>
                <a:path w="29845" h="29210">
                  <a:moveTo>
                    <a:pt x="0" y="14581"/>
                  </a:moveTo>
                  <a:lnTo>
                    <a:pt x="4285" y="4270"/>
                  </a:lnTo>
                  <a:lnTo>
                    <a:pt x="14631" y="0"/>
                  </a:lnTo>
                  <a:lnTo>
                    <a:pt x="24978" y="4270"/>
                  </a:lnTo>
                  <a:lnTo>
                    <a:pt x="29263" y="14581"/>
                  </a:lnTo>
                  <a:lnTo>
                    <a:pt x="24978" y="24892"/>
                  </a:lnTo>
                  <a:lnTo>
                    <a:pt x="14631" y="29163"/>
                  </a:lnTo>
                  <a:lnTo>
                    <a:pt x="4285" y="24892"/>
                  </a:lnTo>
                  <a:lnTo>
                    <a:pt x="0" y="14581"/>
                  </a:lnTo>
                  <a:close/>
                </a:path>
              </a:pathLst>
            </a:custGeom>
            <a:solidFill>
              <a:srgbClr val="B1D23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object 140"/>
            <p:cNvSpPr/>
            <p:nvPr/>
          </p:nvSpPr>
          <p:spPr>
            <a:xfrm>
              <a:off x="6915740" y="5345066"/>
              <a:ext cx="67310" cy="290195"/>
            </a:xfrm>
            <a:custGeom>
              <a:avLst/>
              <a:gdLst/>
              <a:ahLst/>
              <a:cxnLst/>
              <a:rect l="l" t="t" r="r" b="b"/>
              <a:pathLst>
                <a:path w="67309" h="290195">
                  <a:moveTo>
                    <a:pt x="62826" y="0"/>
                  </a:moveTo>
                  <a:lnTo>
                    <a:pt x="3933" y="0"/>
                  </a:lnTo>
                </a:path>
                <a:path w="67309" h="290195">
                  <a:moveTo>
                    <a:pt x="62826" y="147542"/>
                  </a:moveTo>
                  <a:lnTo>
                    <a:pt x="3933" y="147542"/>
                  </a:lnTo>
                </a:path>
                <a:path w="67309" h="290195">
                  <a:moveTo>
                    <a:pt x="66760" y="289966"/>
                  </a:moveTo>
                  <a:lnTo>
                    <a:pt x="0" y="289966"/>
                  </a:lnTo>
                </a:path>
              </a:pathLst>
            </a:custGeom>
            <a:ln w="22894">
              <a:solidFill>
                <a:srgbClr val="87BB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object 141"/>
            <p:cNvSpPr/>
            <p:nvPr/>
          </p:nvSpPr>
          <p:spPr>
            <a:xfrm>
              <a:off x="6927540" y="5039419"/>
              <a:ext cx="74295" cy="688975"/>
            </a:xfrm>
            <a:custGeom>
              <a:avLst/>
              <a:gdLst/>
              <a:ahLst/>
              <a:cxnLst/>
              <a:rect l="l" t="t" r="r" b="b"/>
              <a:pathLst>
                <a:path w="74295" h="688975">
                  <a:moveTo>
                    <a:pt x="73759" y="688385"/>
                  </a:moveTo>
                  <a:lnTo>
                    <a:pt x="35401" y="15679"/>
                  </a:lnTo>
                  <a:lnTo>
                    <a:pt x="35401" y="6533"/>
                  </a:lnTo>
                  <a:lnTo>
                    <a:pt x="28845" y="0"/>
                  </a:lnTo>
                  <a:lnTo>
                    <a:pt x="19667" y="0"/>
                  </a:lnTo>
                  <a:lnTo>
                    <a:pt x="11800" y="0"/>
                  </a:lnTo>
                  <a:lnTo>
                    <a:pt x="3933" y="6533"/>
                  </a:lnTo>
                  <a:lnTo>
                    <a:pt x="3933" y="15679"/>
                  </a:lnTo>
                  <a:lnTo>
                    <a:pt x="0" y="125438"/>
                  </a:lnTo>
                </a:path>
              </a:pathLst>
            </a:custGeom>
            <a:ln w="26210">
              <a:solidFill>
                <a:srgbClr val="87BB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2" name="object 142"/>
          <p:cNvSpPr/>
          <p:nvPr/>
        </p:nvSpPr>
        <p:spPr>
          <a:xfrm>
            <a:off x="6924918" y="5196217"/>
            <a:ext cx="1905" cy="0"/>
          </a:xfrm>
          <a:custGeom>
            <a:avLst/>
            <a:gdLst/>
            <a:ahLst/>
            <a:cxnLst/>
            <a:rect l="l" t="t" r="r" b="b"/>
            <a:pathLst>
              <a:path w="1904">
                <a:moveTo>
                  <a:pt x="1311" y="0"/>
                </a:moveTo>
                <a:lnTo>
                  <a:pt x="0" y="0"/>
                </a:lnTo>
              </a:path>
            </a:pathLst>
          </a:custGeom>
          <a:ln w="26120">
            <a:solidFill>
              <a:srgbClr val="87BB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object 143"/>
          <p:cNvSpPr/>
          <p:nvPr/>
        </p:nvSpPr>
        <p:spPr>
          <a:xfrm>
            <a:off x="6902675" y="5228883"/>
            <a:ext cx="20955" cy="499109"/>
          </a:xfrm>
          <a:custGeom>
            <a:avLst/>
            <a:gdLst/>
            <a:ahLst/>
            <a:cxnLst/>
            <a:rect l="l" t="t" r="r" b="b"/>
            <a:pathLst>
              <a:path w="20954" h="499110">
                <a:moveTo>
                  <a:pt x="20931" y="0"/>
                </a:moveTo>
                <a:lnTo>
                  <a:pt x="0" y="498921"/>
                </a:lnTo>
              </a:path>
            </a:pathLst>
          </a:custGeom>
          <a:ln w="26211">
            <a:solidFill>
              <a:srgbClr val="87BB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44" name="object 144"/>
          <p:cNvGrpSpPr/>
          <p:nvPr/>
        </p:nvGrpSpPr>
        <p:grpSpPr>
          <a:xfrm>
            <a:off x="6444803" y="4564476"/>
            <a:ext cx="958215" cy="721995"/>
            <a:chOff x="6444803" y="4564476"/>
            <a:chExt cx="958215" cy="721995"/>
          </a:xfrm>
        </p:grpSpPr>
        <p:pic>
          <p:nvPicPr>
            <p:cNvPr id="145" name="object 145"/>
            <p:cNvPicPr/>
            <p:nvPr/>
          </p:nvPicPr>
          <p:blipFill>
            <a:blip r:embed="rId30" cstate="print"/>
            <a:stretch>
              <a:fillRect/>
            </a:stretch>
          </p:blipFill>
          <p:spPr>
            <a:xfrm>
              <a:off x="6902836" y="5006293"/>
              <a:ext cx="88650" cy="89145"/>
            </a:xfrm>
            <a:prstGeom prst="rect">
              <a:avLst/>
            </a:prstGeom>
          </p:spPr>
        </p:pic>
        <p:sp>
          <p:nvSpPr>
            <p:cNvPr id="146" name="object 146"/>
            <p:cNvSpPr/>
            <p:nvPr/>
          </p:nvSpPr>
          <p:spPr>
            <a:xfrm>
              <a:off x="6456232" y="5009476"/>
              <a:ext cx="483234" cy="87630"/>
            </a:xfrm>
            <a:custGeom>
              <a:avLst/>
              <a:gdLst/>
              <a:ahLst/>
              <a:cxnLst/>
              <a:rect l="l" t="t" r="r" b="b"/>
              <a:pathLst>
                <a:path w="483234" h="87629">
                  <a:moveTo>
                    <a:pt x="384771" y="0"/>
                  </a:moveTo>
                  <a:lnTo>
                    <a:pt x="382149" y="1306"/>
                  </a:lnTo>
                  <a:lnTo>
                    <a:pt x="9997" y="71756"/>
                  </a:lnTo>
                  <a:lnTo>
                    <a:pt x="1987" y="75676"/>
                  </a:lnTo>
                  <a:lnTo>
                    <a:pt x="0" y="81556"/>
                  </a:lnTo>
                  <a:lnTo>
                    <a:pt x="4650" y="86456"/>
                  </a:lnTo>
                  <a:lnTo>
                    <a:pt x="16553" y="87436"/>
                  </a:lnTo>
                  <a:lnTo>
                    <a:pt x="472619" y="52156"/>
                  </a:lnTo>
                  <a:lnTo>
                    <a:pt x="479175" y="52156"/>
                  </a:lnTo>
                  <a:lnTo>
                    <a:pt x="483108" y="45623"/>
                  </a:lnTo>
                  <a:lnTo>
                    <a:pt x="480486" y="39090"/>
                  </a:lnTo>
                  <a:lnTo>
                    <a:pt x="476552" y="33863"/>
                  </a:lnTo>
                  <a:lnTo>
                    <a:pt x="473930" y="32557"/>
                  </a:lnTo>
                  <a:lnTo>
                    <a:pt x="469996" y="32557"/>
                  </a:lnTo>
                  <a:lnTo>
                    <a:pt x="431973" y="33863"/>
                  </a:lnTo>
                  <a:lnTo>
                    <a:pt x="384771" y="0"/>
                  </a:lnTo>
                  <a:close/>
                </a:path>
              </a:pathLst>
            </a:custGeom>
            <a:solidFill>
              <a:srgbClr val="004B6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object 147"/>
            <p:cNvSpPr/>
            <p:nvPr/>
          </p:nvSpPr>
          <p:spPr>
            <a:xfrm>
              <a:off x="6456232" y="5009476"/>
              <a:ext cx="483234" cy="87630"/>
            </a:xfrm>
            <a:custGeom>
              <a:avLst/>
              <a:gdLst/>
              <a:ahLst/>
              <a:cxnLst/>
              <a:rect l="l" t="t" r="r" b="b"/>
              <a:pathLst>
                <a:path w="483234" h="87629">
                  <a:moveTo>
                    <a:pt x="469996" y="32557"/>
                  </a:moveTo>
                  <a:lnTo>
                    <a:pt x="435906" y="33863"/>
                  </a:lnTo>
                  <a:lnTo>
                    <a:pt x="434595" y="33863"/>
                  </a:lnTo>
                  <a:lnTo>
                    <a:pt x="431973" y="33863"/>
                  </a:lnTo>
                  <a:lnTo>
                    <a:pt x="430662" y="32557"/>
                  </a:lnTo>
                  <a:lnTo>
                    <a:pt x="388704" y="2613"/>
                  </a:lnTo>
                  <a:lnTo>
                    <a:pt x="387393" y="1306"/>
                  </a:lnTo>
                  <a:lnTo>
                    <a:pt x="384771" y="0"/>
                  </a:lnTo>
                  <a:lnTo>
                    <a:pt x="382149" y="1306"/>
                  </a:lnTo>
                  <a:lnTo>
                    <a:pt x="9997" y="71756"/>
                  </a:lnTo>
                  <a:lnTo>
                    <a:pt x="1987" y="75676"/>
                  </a:lnTo>
                  <a:lnTo>
                    <a:pt x="0" y="81556"/>
                  </a:lnTo>
                  <a:lnTo>
                    <a:pt x="4650" y="86456"/>
                  </a:lnTo>
                  <a:lnTo>
                    <a:pt x="16553" y="87436"/>
                  </a:lnTo>
                  <a:lnTo>
                    <a:pt x="472619" y="52156"/>
                  </a:lnTo>
                  <a:lnTo>
                    <a:pt x="479175" y="52156"/>
                  </a:lnTo>
                  <a:lnTo>
                    <a:pt x="483108" y="45623"/>
                  </a:lnTo>
                  <a:lnTo>
                    <a:pt x="480486" y="39090"/>
                  </a:lnTo>
                  <a:lnTo>
                    <a:pt x="476552" y="33863"/>
                  </a:lnTo>
                  <a:lnTo>
                    <a:pt x="473930" y="32557"/>
                  </a:lnTo>
                  <a:lnTo>
                    <a:pt x="469996" y="32557"/>
                  </a:lnTo>
                  <a:close/>
                </a:path>
              </a:pathLst>
            </a:custGeom>
            <a:ln w="22857">
              <a:solidFill>
                <a:srgbClr val="87BB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object 148"/>
            <p:cNvSpPr/>
            <p:nvPr/>
          </p:nvSpPr>
          <p:spPr>
            <a:xfrm>
              <a:off x="6949830" y="4575941"/>
              <a:ext cx="124460" cy="462280"/>
            </a:xfrm>
            <a:custGeom>
              <a:avLst/>
              <a:gdLst/>
              <a:ahLst/>
              <a:cxnLst/>
              <a:rect l="l" t="t" r="r" b="b"/>
              <a:pathLst>
                <a:path w="124459" h="462279">
                  <a:moveTo>
                    <a:pt x="117403" y="0"/>
                  </a:moveTo>
                  <a:lnTo>
                    <a:pt x="111360" y="1449"/>
                  </a:lnTo>
                  <a:lnTo>
                    <a:pt x="107406" y="7676"/>
                  </a:lnTo>
                  <a:lnTo>
                    <a:pt x="0" y="456945"/>
                  </a:lnTo>
                  <a:lnTo>
                    <a:pt x="5244" y="462171"/>
                  </a:lnTo>
                  <a:lnTo>
                    <a:pt x="14422" y="460865"/>
                  </a:lnTo>
                  <a:lnTo>
                    <a:pt x="17045" y="458252"/>
                  </a:lnTo>
                  <a:lnTo>
                    <a:pt x="18356" y="454332"/>
                  </a:lnTo>
                  <a:lnTo>
                    <a:pt x="30047" y="417854"/>
                  </a:lnTo>
                  <a:lnTo>
                    <a:pt x="74626" y="385188"/>
                  </a:lnTo>
                  <a:lnTo>
                    <a:pt x="77249" y="381268"/>
                  </a:lnTo>
                  <a:lnTo>
                    <a:pt x="124451" y="8983"/>
                  </a:lnTo>
                  <a:lnTo>
                    <a:pt x="122709" y="2715"/>
                  </a:lnTo>
                  <a:lnTo>
                    <a:pt x="117403" y="0"/>
                  </a:lnTo>
                  <a:close/>
                </a:path>
              </a:pathLst>
            </a:custGeom>
            <a:solidFill>
              <a:srgbClr val="004B6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object 149"/>
            <p:cNvSpPr/>
            <p:nvPr/>
          </p:nvSpPr>
          <p:spPr>
            <a:xfrm>
              <a:off x="6949830" y="4575941"/>
              <a:ext cx="124460" cy="462280"/>
            </a:xfrm>
            <a:custGeom>
              <a:avLst/>
              <a:gdLst/>
              <a:ahLst/>
              <a:cxnLst/>
              <a:rect l="l" t="t" r="r" b="b"/>
              <a:pathLst>
                <a:path w="124459" h="462279">
                  <a:moveTo>
                    <a:pt x="18356" y="454332"/>
                  </a:moveTo>
                  <a:lnTo>
                    <a:pt x="28736" y="421774"/>
                  </a:lnTo>
                  <a:lnTo>
                    <a:pt x="28736" y="420468"/>
                  </a:lnTo>
                  <a:lnTo>
                    <a:pt x="30047" y="417854"/>
                  </a:lnTo>
                  <a:lnTo>
                    <a:pt x="31358" y="416548"/>
                  </a:lnTo>
                  <a:lnTo>
                    <a:pt x="73315" y="386495"/>
                  </a:lnTo>
                  <a:lnTo>
                    <a:pt x="74626" y="385188"/>
                  </a:lnTo>
                  <a:lnTo>
                    <a:pt x="75938" y="382575"/>
                  </a:lnTo>
                  <a:lnTo>
                    <a:pt x="77249" y="381268"/>
                  </a:lnTo>
                  <a:lnTo>
                    <a:pt x="124451" y="8983"/>
                  </a:lnTo>
                  <a:lnTo>
                    <a:pt x="122709" y="2715"/>
                  </a:lnTo>
                  <a:lnTo>
                    <a:pt x="117403" y="0"/>
                  </a:lnTo>
                  <a:lnTo>
                    <a:pt x="111360" y="1449"/>
                  </a:lnTo>
                  <a:lnTo>
                    <a:pt x="107406" y="7676"/>
                  </a:lnTo>
                  <a:lnTo>
                    <a:pt x="1311" y="450521"/>
                  </a:lnTo>
                  <a:lnTo>
                    <a:pt x="0" y="456945"/>
                  </a:lnTo>
                  <a:lnTo>
                    <a:pt x="5244" y="462171"/>
                  </a:lnTo>
                  <a:lnTo>
                    <a:pt x="11800" y="460865"/>
                  </a:lnTo>
                  <a:lnTo>
                    <a:pt x="14422" y="460865"/>
                  </a:lnTo>
                  <a:lnTo>
                    <a:pt x="17045" y="458252"/>
                  </a:lnTo>
                  <a:lnTo>
                    <a:pt x="18356" y="454332"/>
                  </a:lnTo>
                  <a:close/>
                </a:path>
              </a:pathLst>
            </a:custGeom>
            <a:ln w="22929">
              <a:solidFill>
                <a:srgbClr val="87BB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object 150"/>
            <p:cNvSpPr/>
            <p:nvPr/>
          </p:nvSpPr>
          <p:spPr>
            <a:xfrm>
              <a:off x="6974742" y="5025155"/>
              <a:ext cx="417195" cy="249554"/>
            </a:xfrm>
            <a:custGeom>
              <a:avLst/>
              <a:gdLst/>
              <a:ahLst/>
              <a:cxnLst/>
              <a:rect l="l" t="t" r="r" b="b"/>
              <a:pathLst>
                <a:path w="417195" h="249554">
                  <a:moveTo>
                    <a:pt x="7757" y="0"/>
                  </a:moveTo>
                  <a:lnTo>
                    <a:pt x="1311" y="2504"/>
                  </a:lnTo>
                  <a:lnTo>
                    <a:pt x="0" y="9037"/>
                  </a:lnTo>
                  <a:lnTo>
                    <a:pt x="0" y="12957"/>
                  </a:lnTo>
                  <a:lnTo>
                    <a:pt x="1311" y="16877"/>
                  </a:lnTo>
                  <a:lnTo>
                    <a:pt x="3824" y="18184"/>
                  </a:lnTo>
                  <a:lnTo>
                    <a:pt x="36603" y="40397"/>
                  </a:lnTo>
                  <a:lnTo>
                    <a:pt x="56270" y="91356"/>
                  </a:lnTo>
                  <a:lnTo>
                    <a:pt x="60204" y="93969"/>
                  </a:lnTo>
                  <a:lnTo>
                    <a:pt x="385263" y="244125"/>
                  </a:lnTo>
                  <a:lnTo>
                    <a:pt x="406385" y="249312"/>
                  </a:lnTo>
                  <a:lnTo>
                    <a:pt x="416567" y="244465"/>
                  </a:lnTo>
                  <a:lnTo>
                    <a:pt x="415686" y="234248"/>
                  </a:lnTo>
                  <a:lnTo>
                    <a:pt x="403619" y="223327"/>
                  </a:lnTo>
                  <a:lnTo>
                    <a:pt x="7757" y="0"/>
                  </a:lnTo>
                  <a:close/>
                </a:path>
              </a:pathLst>
            </a:custGeom>
            <a:solidFill>
              <a:srgbClr val="004B6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object 151"/>
            <p:cNvSpPr/>
            <p:nvPr/>
          </p:nvSpPr>
          <p:spPr>
            <a:xfrm>
              <a:off x="6974742" y="5025155"/>
              <a:ext cx="417195" cy="249554"/>
            </a:xfrm>
            <a:custGeom>
              <a:avLst/>
              <a:gdLst/>
              <a:ahLst/>
              <a:cxnLst/>
              <a:rect l="l" t="t" r="r" b="b"/>
              <a:pathLst>
                <a:path w="417195" h="249554">
                  <a:moveTo>
                    <a:pt x="3824" y="18184"/>
                  </a:moveTo>
                  <a:lnTo>
                    <a:pt x="32669" y="36477"/>
                  </a:lnTo>
                  <a:lnTo>
                    <a:pt x="33980" y="37783"/>
                  </a:lnTo>
                  <a:lnTo>
                    <a:pt x="35292" y="39090"/>
                  </a:lnTo>
                  <a:lnTo>
                    <a:pt x="36603" y="40397"/>
                  </a:lnTo>
                  <a:lnTo>
                    <a:pt x="54959" y="88743"/>
                  </a:lnTo>
                  <a:lnTo>
                    <a:pt x="56270" y="91356"/>
                  </a:lnTo>
                  <a:lnTo>
                    <a:pt x="57581" y="92663"/>
                  </a:lnTo>
                  <a:lnTo>
                    <a:pt x="60204" y="93969"/>
                  </a:lnTo>
                  <a:lnTo>
                    <a:pt x="385263" y="244125"/>
                  </a:lnTo>
                  <a:lnTo>
                    <a:pt x="406385" y="249312"/>
                  </a:lnTo>
                  <a:lnTo>
                    <a:pt x="416567" y="244465"/>
                  </a:lnTo>
                  <a:lnTo>
                    <a:pt x="415686" y="234248"/>
                  </a:lnTo>
                  <a:lnTo>
                    <a:pt x="403619" y="223327"/>
                  </a:lnTo>
                  <a:lnTo>
                    <a:pt x="13002" y="2504"/>
                  </a:lnTo>
                  <a:lnTo>
                    <a:pt x="7757" y="0"/>
                  </a:lnTo>
                  <a:lnTo>
                    <a:pt x="1311" y="2504"/>
                  </a:lnTo>
                  <a:lnTo>
                    <a:pt x="0" y="9037"/>
                  </a:lnTo>
                  <a:lnTo>
                    <a:pt x="0" y="12957"/>
                  </a:lnTo>
                  <a:lnTo>
                    <a:pt x="1311" y="16877"/>
                  </a:lnTo>
                  <a:lnTo>
                    <a:pt x="3824" y="18184"/>
                  </a:lnTo>
                  <a:close/>
                </a:path>
              </a:pathLst>
            </a:custGeom>
            <a:ln w="22876">
              <a:solidFill>
                <a:srgbClr val="87BB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52" name="object 152"/>
            <p:cNvPicPr/>
            <p:nvPr/>
          </p:nvPicPr>
          <p:blipFill>
            <a:blip r:embed="rId31" cstate="print"/>
            <a:stretch>
              <a:fillRect/>
            </a:stretch>
          </p:blipFill>
          <p:spPr>
            <a:xfrm>
              <a:off x="6914408" y="5017865"/>
              <a:ext cx="65506" cy="66000"/>
            </a:xfrm>
            <a:prstGeom prst="rect">
              <a:avLst/>
            </a:prstGeom>
          </p:spPr>
        </p:pic>
      </p:grpSp>
      <p:sp>
        <p:nvSpPr>
          <p:cNvPr id="153" name="object 153"/>
          <p:cNvSpPr txBox="1">
            <a:spLocks noGrp="1"/>
          </p:cNvSpPr>
          <p:nvPr>
            <p:ph type="title"/>
          </p:nvPr>
        </p:nvSpPr>
        <p:spPr>
          <a:prstGeom prst="rect">
            <a:avLst/>
          </a:prstGeom>
        </p:spPr>
        <p:txBody>
          <a:bodyPr vert="horz" wrap="square" lIns="0" tIns="458647" rIns="0" bIns="0" rtlCol="0">
            <a:spAutoFit/>
          </a:bodyPr>
          <a:lstStyle/>
          <a:p>
            <a:pPr marL="4097654">
              <a:lnSpc>
                <a:spcPct val="100000"/>
              </a:lnSpc>
              <a:spcBef>
                <a:spcPts val="100"/>
              </a:spcBef>
            </a:pPr>
            <a:r>
              <a:t>Visit</a:t>
            </a:r>
            <a:r>
              <a:rPr spc="-5"/>
              <a:t> </a:t>
            </a:r>
            <a:r>
              <a:t>our</a:t>
            </a:r>
            <a:r>
              <a:rPr spc="-10"/>
              <a:t> </a:t>
            </a:r>
            <a:r>
              <a:rPr spc="-10">
                <a:solidFill>
                  <a:srgbClr val="FFFFFF"/>
                </a:solidFill>
              </a:rPr>
              <a:t>website</a:t>
            </a:r>
          </a:p>
        </p:txBody>
      </p:sp>
      <p:sp>
        <p:nvSpPr>
          <p:cNvPr id="154" name="object 154"/>
          <p:cNvSpPr txBox="1"/>
          <p:nvPr/>
        </p:nvSpPr>
        <p:spPr>
          <a:xfrm>
            <a:off x="3856735" y="1856943"/>
            <a:ext cx="4481195" cy="848994"/>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5400" b="1" i="0" u="none" strike="noStrike" kern="0" cap="none" spc="-30" normalizeH="0" baseline="0" noProof="0">
                <a:ln>
                  <a:noFill/>
                </a:ln>
                <a:solidFill>
                  <a:srgbClr val="FFFFFF"/>
                </a:solidFill>
                <a:effectLst/>
                <a:uLnTx/>
                <a:uFillTx/>
                <a:latin typeface="Calibri"/>
                <a:cs typeface="Calibri"/>
                <a:hlinkClick r:id="rId32"/>
              </a:rPr>
              <a:t>www.fluvius.be</a:t>
            </a:r>
            <a:endParaRPr kumimoji="0" sz="5400" b="0" i="0" u="none" strike="noStrike" kern="0" cap="none" spc="0" normalizeH="0" baseline="0" noProof="0">
              <a:ln>
                <a:noFill/>
              </a:ln>
              <a:solidFill>
                <a:sysClr val="windowText" lastClr="000000"/>
              </a:solidFill>
              <a:effectLst/>
              <a:uLnTx/>
              <a:uFillTx/>
              <a:latin typeface="Calibri"/>
              <a:cs typeface="Calibri"/>
            </a:endParaRPr>
          </a:p>
        </p:txBody>
      </p:sp>
      <p:sp>
        <p:nvSpPr>
          <p:cNvPr id="155" name="object 155"/>
          <p:cNvSpPr txBox="1"/>
          <p:nvPr/>
        </p:nvSpPr>
        <p:spPr>
          <a:xfrm>
            <a:off x="2707639" y="3567176"/>
            <a:ext cx="6777990" cy="757555"/>
          </a:xfrm>
          <a:prstGeom prst="rect">
            <a:avLst/>
          </a:prstGeom>
        </p:spPr>
        <p:txBody>
          <a:bodyPr vert="horz" wrap="square" lIns="0" tIns="12700" rIns="0" bIns="0" rtlCol="0">
            <a:spAutoFit/>
          </a:bodyPr>
          <a:lstStyle/>
          <a:p>
            <a:pPr marL="565785" marR="5080" lvl="0" indent="-553720" defTabSz="914400" eaLnBrk="1" fontAlgn="auto" latinLnBrk="0" hangingPunct="1">
              <a:lnSpc>
                <a:spcPct val="100000"/>
              </a:lnSpc>
              <a:spcBef>
                <a:spcPts val="100"/>
              </a:spcBef>
              <a:spcAft>
                <a:spcPts val="0"/>
              </a:spcAft>
              <a:buClrTx/>
              <a:buSzTx/>
              <a:buFontTx/>
              <a:buNone/>
              <a:tabLst/>
              <a:defRPr/>
            </a:pPr>
            <a:r>
              <a:rPr kumimoji="0" sz="2400" b="1" i="0" u="none" strike="noStrike" kern="0" cap="none" spc="0" normalizeH="0" baseline="0" noProof="0">
                <a:ln>
                  <a:noFill/>
                </a:ln>
                <a:solidFill>
                  <a:srgbClr val="B1D234"/>
                </a:solidFill>
                <a:effectLst/>
                <a:uLnTx/>
                <a:uFillTx/>
                <a:latin typeface="Calibri"/>
                <a:cs typeface="Calibri"/>
              </a:rPr>
              <a:t>Whether</a:t>
            </a:r>
            <a:r>
              <a:rPr kumimoji="0" sz="2400" b="1" i="0" u="none" strike="noStrike" kern="0" cap="none" spc="-30"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B1D234"/>
                </a:solidFill>
                <a:effectLst/>
                <a:uLnTx/>
                <a:uFillTx/>
                <a:latin typeface="Calibri"/>
                <a:cs typeface="Calibri"/>
              </a:rPr>
              <a:t>it's</a:t>
            </a:r>
            <a:r>
              <a:rPr kumimoji="0" sz="2400" b="1" i="0" u="none" strike="noStrike" kern="0" cap="none" spc="-10"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B1D234"/>
                </a:solidFill>
                <a:effectLst/>
                <a:uLnTx/>
                <a:uFillTx/>
                <a:latin typeface="Calibri"/>
                <a:cs typeface="Calibri"/>
              </a:rPr>
              <a:t>in</a:t>
            </a:r>
            <a:r>
              <a:rPr kumimoji="0" sz="2400" b="1" i="0" u="none" strike="noStrike" kern="0" cap="none" spc="-20"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B1D234"/>
                </a:solidFill>
                <a:effectLst/>
                <a:uLnTx/>
                <a:uFillTx/>
                <a:latin typeface="Calibri"/>
                <a:cs typeface="Calibri"/>
              </a:rPr>
              <a:t>your</a:t>
            </a:r>
            <a:r>
              <a:rPr kumimoji="0" sz="2400" b="1" i="0" u="none" strike="noStrike" kern="0" cap="none" spc="-50"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B1D234"/>
                </a:solidFill>
                <a:effectLst/>
                <a:uLnTx/>
                <a:uFillTx/>
                <a:latin typeface="Calibri"/>
                <a:cs typeface="Calibri"/>
              </a:rPr>
              <a:t>street,</a:t>
            </a:r>
            <a:r>
              <a:rPr kumimoji="0" sz="2400" b="1" i="0" u="none" strike="noStrike" kern="0" cap="none" spc="-15"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B1D234"/>
                </a:solidFill>
                <a:effectLst/>
                <a:uLnTx/>
                <a:uFillTx/>
                <a:latin typeface="Calibri"/>
                <a:cs typeface="Calibri"/>
              </a:rPr>
              <a:t>at</a:t>
            </a:r>
            <a:r>
              <a:rPr kumimoji="0" sz="2400" b="1" i="0" u="none" strike="noStrike" kern="0" cap="none" spc="-20"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B1D234"/>
                </a:solidFill>
                <a:effectLst/>
                <a:uLnTx/>
                <a:uFillTx/>
                <a:latin typeface="Calibri"/>
                <a:cs typeface="Calibri"/>
              </a:rPr>
              <a:t>the</a:t>
            </a:r>
            <a:r>
              <a:rPr kumimoji="0" sz="2400" b="1" i="0" u="none" strike="noStrike" kern="0" cap="none" spc="-10"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B1D234"/>
                </a:solidFill>
                <a:effectLst/>
                <a:uLnTx/>
                <a:uFillTx/>
                <a:latin typeface="Calibri"/>
                <a:cs typeface="Calibri"/>
              </a:rPr>
              <a:t>office,</a:t>
            </a:r>
            <a:r>
              <a:rPr kumimoji="0" sz="2400" b="1" i="0" u="none" strike="noStrike" kern="0" cap="none" spc="-30"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B1D234"/>
                </a:solidFill>
                <a:effectLst/>
                <a:uLnTx/>
                <a:uFillTx/>
                <a:latin typeface="Calibri"/>
                <a:cs typeface="Calibri"/>
              </a:rPr>
              <a:t>at</a:t>
            </a:r>
            <a:r>
              <a:rPr kumimoji="0" sz="2400" b="1" i="0" u="none" strike="noStrike" kern="0" cap="none" spc="-20"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B1D234"/>
                </a:solidFill>
                <a:effectLst/>
                <a:uLnTx/>
                <a:uFillTx/>
                <a:latin typeface="Calibri"/>
                <a:cs typeface="Calibri"/>
              </a:rPr>
              <a:t>the</a:t>
            </a:r>
            <a:r>
              <a:rPr kumimoji="0" sz="2400" b="1" i="0" u="none" strike="noStrike" kern="0" cap="none" spc="-10" normalizeH="0" baseline="0" noProof="0">
                <a:ln>
                  <a:noFill/>
                </a:ln>
                <a:solidFill>
                  <a:srgbClr val="B1D234"/>
                </a:solidFill>
                <a:effectLst/>
                <a:uLnTx/>
                <a:uFillTx/>
                <a:latin typeface="Calibri"/>
                <a:cs typeface="Calibri"/>
              </a:rPr>
              <a:t> sports </a:t>
            </a:r>
            <a:r>
              <a:rPr kumimoji="0" sz="2400" b="1" i="0" u="none" strike="noStrike" kern="0" cap="none" spc="0" normalizeH="0" baseline="0" noProof="0">
                <a:ln>
                  <a:noFill/>
                </a:ln>
                <a:solidFill>
                  <a:srgbClr val="B1D234"/>
                </a:solidFill>
                <a:effectLst/>
                <a:uLnTx/>
                <a:uFillTx/>
                <a:latin typeface="Calibri"/>
                <a:cs typeface="Calibri"/>
              </a:rPr>
              <a:t>club</a:t>
            </a:r>
            <a:r>
              <a:rPr kumimoji="0" sz="2400" b="1" i="0" u="none" strike="noStrike" kern="0" cap="none" spc="-55"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B1D234"/>
                </a:solidFill>
                <a:effectLst/>
                <a:uLnTx/>
                <a:uFillTx/>
                <a:latin typeface="Calibri"/>
                <a:cs typeface="Calibri"/>
              </a:rPr>
              <a:t>or</a:t>
            </a:r>
            <a:r>
              <a:rPr kumimoji="0" sz="2400" b="1" i="0" u="none" strike="noStrike" kern="0" cap="none" spc="-45"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B1D234"/>
                </a:solidFill>
                <a:effectLst/>
                <a:uLnTx/>
                <a:uFillTx/>
                <a:latin typeface="Calibri"/>
                <a:cs typeface="Calibri"/>
              </a:rPr>
              <a:t>at</a:t>
            </a:r>
            <a:r>
              <a:rPr kumimoji="0" sz="2400" b="1" i="0" u="none" strike="noStrike" kern="0" cap="none" spc="-35"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B1D234"/>
                </a:solidFill>
                <a:effectLst/>
                <a:uLnTx/>
                <a:uFillTx/>
                <a:latin typeface="Calibri"/>
                <a:cs typeface="Calibri"/>
              </a:rPr>
              <a:t>home:</a:t>
            </a:r>
            <a:r>
              <a:rPr kumimoji="0" sz="2400" b="1" i="0" u="none" strike="noStrike" kern="0" cap="none" spc="-40"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B1D234"/>
                </a:solidFill>
                <a:effectLst/>
                <a:uLnTx/>
                <a:uFillTx/>
                <a:latin typeface="Calibri"/>
                <a:cs typeface="Calibri"/>
              </a:rPr>
              <a:t>we</a:t>
            </a:r>
            <a:r>
              <a:rPr kumimoji="0" sz="2400" b="1" i="0" u="none" strike="noStrike" kern="0" cap="none" spc="-20" normalizeH="0" baseline="0" noProof="0">
                <a:ln>
                  <a:noFill/>
                </a:ln>
                <a:solidFill>
                  <a:srgbClr val="B1D234"/>
                </a:solidFill>
                <a:effectLst/>
                <a:uLnTx/>
                <a:uFillTx/>
                <a:latin typeface="Calibri"/>
                <a:cs typeface="Calibri"/>
              </a:rPr>
              <a:t> </a:t>
            </a:r>
            <a:r>
              <a:rPr kumimoji="0" sz="2400" b="1" i="0" u="none" strike="noStrike" kern="0" cap="none" spc="0" normalizeH="0" baseline="0" noProof="0">
                <a:ln>
                  <a:noFill/>
                </a:ln>
                <a:solidFill>
                  <a:srgbClr val="FFFFFF"/>
                </a:solidFill>
                <a:effectLst/>
                <a:uLnTx/>
                <a:uFillTx/>
                <a:latin typeface="Calibri"/>
                <a:cs typeface="Calibri"/>
              </a:rPr>
              <a:t>come</a:t>
            </a:r>
            <a:r>
              <a:rPr kumimoji="0" sz="2400" b="1" i="0" u="none" strike="noStrike" kern="0" cap="none" spc="-45" normalizeH="0" baseline="0" noProof="0">
                <a:ln>
                  <a:noFill/>
                </a:ln>
                <a:solidFill>
                  <a:srgbClr val="FFFFFF"/>
                </a:solidFill>
                <a:effectLst/>
                <a:uLnTx/>
                <a:uFillTx/>
                <a:latin typeface="Calibri"/>
                <a:cs typeface="Calibri"/>
              </a:rPr>
              <a:t> </a:t>
            </a:r>
            <a:r>
              <a:rPr kumimoji="0" sz="2400" b="1" i="0" u="none" strike="noStrike" kern="0" cap="none" spc="0" normalizeH="0" baseline="0" noProof="0">
                <a:ln>
                  <a:noFill/>
                </a:ln>
                <a:solidFill>
                  <a:srgbClr val="FFFFFF"/>
                </a:solidFill>
                <a:effectLst/>
                <a:uLnTx/>
                <a:uFillTx/>
                <a:latin typeface="Calibri"/>
                <a:cs typeface="Calibri"/>
              </a:rPr>
              <a:t>'to</a:t>
            </a:r>
            <a:r>
              <a:rPr kumimoji="0" sz="2400" b="1" i="0" u="none" strike="noStrike" kern="0" cap="none" spc="-40" normalizeH="0" baseline="0" noProof="0">
                <a:ln>
                  <a:noFill/>
                </a:ln>
                <a:solidFill>
                  <a:srgbClr val="FFFFFF"/>
                </a:solidFill>
                <a:effectLst/>
                <a:uLnTx/>
                <a:uFillTx/>
                <a:latin typeface="Calibri"/>
                <a:cs typeface="Calibri"/>
              </a:rPr>
              <a:t> </a:t>
            </a:r>
            <a:r>
              <a:rPr kumimoji="0" sz="2400" b="1" i="0" u="none" strike="noStrike" kern="0" cap="none" spc="0" normalizeH="0" baseline="0" noProof="0">
                <a:ln>
                  <a:noFill/>
                </a:ln>
                <a:solidFill>
                  <a:srgbClr val="FFFFFF"/>
                </a:solidFill>
                <a:effectLst/>
                <a:uLnTx/>
                <a:uFillTx/>
                <a:latin typeface="Calibri"/>
                <a:cs typeface="Calibri"/>
              </a:rPr>
              <a:t>you</a:t>
            </a:r>
            <a:r>
              <a:rPr kumimoji="0" sz="2400" b="1" i="0" u="none" strike="noStrike" kern="0" cap="none" spc="0" normalizeH="0" baseline="0" noProof="0">
                <a:ln>
                  <a:noFill/>
                </a:ln>
                <a:solidFill>
                  <a:srgbClr val="B1D234"/>
                </a:solidFill>
                <a:effectLst/>
                <a:uLnTx/>
                <a:uFillTx/>
                <a:latin typeface="Calibri"/>
                <a:cs typeface="Calibri"/>
              </a:rPr>
              <a:t>’</a:t>
            </a:r>
            <a:r>
              <a:rPr kumimoji="0" sz="2400" b="1" i="0" u="none" strike="noStrike" kern="0" cap="none" spc="-35" normalizeH="0" baseline="0" noProof="0">
                <a:ln>
                  <a:noFill/>
                </a:ln>
                <a:solidFill>
                  <a:srgbClr val="B1D234"/>
                </a:solidFill>
                <a:effectLst/>
                <a:uLnTx/>
                <a:uFillTx/>
                <a:latin typeface="Calibri"/>
                <a:cs typeface="Calibri"/>
              </a:rPr>
              <a:t> </a:t>
            </a:r>
            <a:r>
              <a:rPr kumimoji="0" sz="2400" b="1" i="0" u="none" strike="noStrike" kern="0" cap="none" spc="-20" normalizeH="0" baseline="0" noProof="0">
                <a:ln>
                  <a:noFill/>
                </a:ln>
                <a:solidFill>
                  <a:srgbClr val="B1D234"/>
                </a:solidFill>
                <a:effectLst/>
                <a:uLnTx/>
                <a:uFillTx/>
                <a:latin typeface="Calibri"/>
                <a:cs typeface="Calibri"/>
              </a:rPr>
              <a:t>(</a:t>
            </a:r>
            <a:r>
              <a:rPr kumimoji="0" sz="2400" b="1" i="1" u="none" strike="noStrike" kern="0" cap="none" spc="-20" normalizeH="0" baseline="0" noProof="0">
                <a:ln>
                  <a:noFill/>
                </a:ln>
                <a:solidFill>
                  <a:srgbClr val="B1D234"/>
                </a:solidFill>
                <a:effectLst/>
                <a:uLnTx/>
                <a:uFillTx/>
                <a:latin typeface="Calibri"/>
                <a:cs typeface="Calibri"/>
              </a:rPr>
              <a:t>Tot </a:t>
            </a:r>
            <a:r>
              <a:rPr kumimoji="0" sz="2400" b="1" i="1" u="none" strike="noStrike" kern="0" cap="none" spc="0" normalizeH="0" baseline="0" noProof="0">
                <a:ln>
                  <a:noFill/>
                </a:ln>
                <a:solidFill>
                  <a:srgbClr val="B1D234"/>
                </a:solidFill>
                <a:effectLst/>
                <a:uLnTx/>
                <a:uFillTx/>
                <a:latin typeface="Calibri"/>
                <a:cs typeface="Calibri"/>
              </a:rPr>
              <a:t>bij</a:t>
            </a:r>
            <a:r>
              <a:rPr kumimoji="0" sz="2400" b="1" i="1" u="none" strike="noStrike" kern="0" cap="none" spc="-40" normalizeH="0" baseline="0" noProof="0">
                <a:ln>
                  <a:noFill/>
                </a:ln>
                <a:solidFill>
                  <a:srgbClr val="B1D234"/>
                </a:solidFill>
                <a:effectLst/>
                <a:uLnTx/>
                <a:uFillTx/>
                <a:latin typeface="Calibri"/>
                <a:cs typeface="Calibri"/>
              </a:rPr>
              <a:t> </a:t>
            </a:r>
            <a:r>
              <a:rPr kumimoji="0" sz="2400" b="1" i="1" u="none" strike="noStrike" kern="0" cap="none" spc="-25" normalizeH="0" baseline="0" noProof="0">
                <a:ln>
                  <a:noFill/>
                </a:ln>
                <a:solidFill>
                  <a:srgbClr val="B1D234"/>
                </a:solidFill>
                <a:effectLst/>
                <a:uLnTx/>
                <a:uFillTx/>
                <a:latin typeface="Calibri"/>
                <a:cs typeface="Calibri"/>
              </a:rPr>
              <a:t>u</a:t>
            </a:r>
            <a:r>
              <a:rPr kumimoji="0" sz="2400" b="1" i="0" u="none" strike="noStrike" kern="0" cap="none" spc="-25" normalizeH="0" baseline="0" noProof="0">
                <a:ln>
                  <a:noFill/>
                </a:ln>
                <a:solidFill>
                  <a:srgbClr val="B1D234"/>
                </a:solidFill>
                <a:effectLst/>
                <a:uLnTx/>
                <a:uFillTx/>
                <a:latin typeface="Calibri"/>
                <a:cs typeface="Calibri"/>
              </a:rPr>
              <a:t>).</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80723-F498-DDE9-FAE2-175AC01C678E}"/>
              </a:ext>
            </a:extLst>
          </p:cNvPr>
          <p:cNvSpPr/>
          <p:nvPr/>
        </p:nvSpPr>
        <p:spPr>
          <a:xfrm>
            <a:off x="0" y="1927123"/>
            <a:ext cx="12192000" cy="4930877"/>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re 1"/>
          <p:cNvSpPr>
            <a:spLocks noGrp="1"/>
          </p:cNvSpPr>
          <p:nvPr>
            <p:ph type="title"/>
          </p:nvPr>
        </p:nvSpPr>
        <p:spPr>
          <a:xfrm>
            <a:off x="3287687" y="441793"/>
            <a:ext cx="6534739" cy="975845"/>
          </a:xfrm>
        </p:spPr>
        <p:txBody>
          <a:bodyPr>
            <a:noAutofit/>
          </a:bodyPr>
          <a:lstStyle/>
          <a:p>
            <a:r>
              <a:rPr lang="en-US" sz="2000"/>
              <a:t>CEER-ECRB Second </a:t>
            </a:r>
            <a:r>
              <a:rPr lang="en-BE" sz="2000"/>
              <a:t>W</a:t>
            </a:r>
            <a:r>
              <a:rPr lang="en-US" sz="2000" err="1"/>
              <a:t>ebinar</a:t>
            </a:r>
            <a:r>
              <a:rPr lang="en-US" sz="2000"/>
              <a:t> on the 7</a:t>
            </a:r>
            <a:r>
              <a:rPr lang="en-US" sz="2000" baseline="30000"/>
              <a:t>th</a:t>
            </a:r>
            <a:r>
              <a:rPr lang="en-US" sz="2000"/>
              <a:t> Benchmarking Report on </a:t>
            </a:r>
            <a:r>
              <a:rPr lang="en-BE" sz="2000"/>
              <a:t>the </a:t>
            </a:r>
            <a:r>
              <a:rPr lang="en-US" sz="2000"/>
              <a:t>Quality of Electricity and Gas Supply</a:t>
            </a:r>
            <a:endParaRPr lang="en-GB" sz="2000"/>
          </a:p>
        </p:txBody>
      </p:sp>
      <p:sp>
        <p:nvSpPr>
          <p:cNvPr id="6" name="Content Placeholder 5">
            <a:extLst>
              <a:ext uri="{FF2B5EF4-FFF2-40B4-BE49-F238E27FC236}">
                <a16:creationId xmlns:a16="http://schemas.microsoft.com/office/drawing/2014/main" id="{8CD7A80E-6A26-94F0-F271-18253C8F30CE}"/>
              </a:ext>
            </a:extLst>
          </p:cNvPr>
          <p:cNvSpPr>
            <a:spLocks noGrp="1"/>
          </p:cNvSpPr>
          <p:nvPr>
            <p:ph idx="1"/>
          </p:nvPr>
        </p:nvSpPr>
        <p:spPr>
          <a:xfrm>
            <a:off x="609600" y="2271252"/>
            <a:ext cx="6544586" cy="3854915"/>
          </a:xfrm>
        </p:spPr>
        <p:txBody>
          <a:bodyPr/>
          <a:lstStyle/>
          <a:p>
            <a:pPr marL="50623" indent="0">
              <a:buNone/>
            </a:pPr>
            <a:r>
              <a:rPr lang="en-US" sz="2400">
                <a:solidFill>
                  <a:srgbClr val="00457D"/>
                </a:solidFill>
              </a:rPr>
              <a:t>Stakeholder feedback</a:t>
            </a:r>
            <a:endParaRPr lang="en-US" sz="2400" b="1">
              <a:solidFill>
                <a:schemeClr val="bg1"/>
              </a:solidFill>
            </a:endParaRPr>
          </a:p>
          <a:p>
            <a:pPr marL="50623" indent="0">
              <a:buNone/>
            </a:pPr>
            <a:r>
              <a:rPr lang="en-US" sz="2400" b="1">
                <a:solidFill>
                  <a:schemeClr val="bg1">
                    <a:lumMod val="65000"/>
                  </a:schemeClr>
                </a:solidFill>
              </a:rPr>
              <a:t>Niels Van Nuffel (CEDEC/</a:t>
            </a:r>
            <a:r>
              <a:rPr lang="en-US" sz="2400" b="1" err="1">
                <a:solidFill>
                  <a:schemeClr val="bg1">
                    <a:lumMod val="65000"/>
                  </a:schemeClr>
                </a:solidFill>
              </a:rPr>
              <a:t>Fluvius</a:t>
            </a:r>
            <a:r>
              <a:rPr lang="en-US" sz="2400" b="1">
                <a:solidFill>
                  <a:schemeClr val="bg1">
                    <a:lumMod val="65000"/>
                  </a:schemeClr>
                </a:solidFill>
              </a:rPr>
              <a:t>)</a:t>
            </a:r>
          </a:p>
          <a:p>
            <a:pPr marL="50623" indent="0">
              <a:buNone/>
            </a:pPr>
            <a:r>
              <a:rPr lang="en-US" sz="2400" b="1">
                <a:solidFill>
                  <a:schemeClr val="accent1">
                    <a:lumMod val="60000"/>
                    <a:lumOff val="40000"/>
                  </a:schemeClr>
                </a:solidFill>
              </a:rPr>
              <a:t>Olivier </a:t>
            </a:r>
            <a:r>
              <a:rPr lang="en-US" sz="2400" b="1" err="1">
                <a:solidFill>
                  <a:schemeClr val="accent1">
                    <a:lumMod val="60000"/>
                    <a:lumOff val="40000"/>
                  </a:schemeClr>
                </a:solidFill>
              </a:rPr>
              <a:t>Arriv</a:t>
            </a:r>
            <a:r>
              <a:rPr lang="fr-BE" sz="2400" b="1">
                <a:solidFill>
                  <a:schemeClr val="accent1">
                    <a:lumMod val="60000"/>
                    <a:lumOff val="40000"/>
                  </a:schemeClr>
                </a:solidFill>
              </a:rPr>
              <a:t>é</a:t>
            </a:r>
            <a:r>
              <a:rPr lang="en-US" sz="2400" b="1">
                <a:solidFill>
                  <a:schemeClr val="accent1">
                    <a:lumMod val="60000"/>
                    <a:lumOff val="40000"/>
                  </a:schemeClr>
                </a:solidFill>
              </a:rPr>
              <a:t> (ENTSO-E/RTE)</a:t>
            </a:r>
          </a:p>
          <a:p>
            <a:pPr marL="50623" indent="0">
              <a:buNone/>
            </a:pPr>
            <a:r>
              <a:rPr lang="en-US" sz="2400" b="1">
                <a:solidFill>
                  <a:schemeClr val="bg1">
                    <a:lumMod val="65000"/>
                  </a:schemeClr>
                </a:solidFill>
              </a:rPr>
              <a:t>Fernando Dominguez (EU DSO Entity)</a:t>
            </a:r>
            <a:endParaRPr lang="en-BE" b="1">
              <a:solidFill>
                <a:schemeClr val="bg1">
                  <a:lumMod val="65000"/>
                </a:schemeClr>
              </a:solidFill>
            </a:endParaRPr>
          </a:p>
          <a:p>
            <a:pPr marL="50623" indent="0">
              <a:buNone/>
            </a:pPr>
            <a:endParaRPr lang="en-BE"/>
          </a:p>
        </p:txBody>
      </p:sp>
      <p:pic>
        <p:nvPicPr>
          <p:cNvPr id="4" name="Picture 3" descr="Graphical user interface&#10;&#10;Description automatically generated with low confidence">
            <a:extLst>
              <a:ext uri="{FF2B5EF4-FFF2-40B4-BE49-F238E27FC236}">
                <a16:creationId xmlns:a16="http://schemas.microsoft.com/office/drawing/2014/main" id="{452BCBF7-45FF-38FD-873E-871032E84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0438" y="2271252"/>
            <a:ext cx="2985310" cy="4222768"/>
          </a:xfrm>
          <a:prstGeom prst="rect">
            <a:avLst/>
          </a:prstGeom>
        </p:spPr>
      </p:pic>
    </p:spTree>
    <p:extLst>
      <p:ext uri="{BB962C8B-B14F-4D97-AF65-F5344CB8AC3E}">
        <p14:creationId xmlns:p14="http://schemas.microsoft.com/office/powerpoint/2010/main" val="5800366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80723-F498-DDE9-FAE2-175AC01C678E}"/>
              </a:ext>
            </a:extLst>
          </p:cNvPr>
          <p:cNvSpPr/>
          <p:nvPr/>
        </p:nvSpPr>
        <p:spPr>
          <a:xfrm>
            <a:off x="0" y="1927123"/>
            <a:ext cx="12192000" cy="4930877"/>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re 1"/>
          <p:cNvSpPr>
            <a:spLocks noGrp="1"/>
          </p:cNvSpPr>
          <p:nvPr>
            <p:ph type="title"/>
          </p:nvPr>
        </p:nvSpPr>
        <p:spPr>
          <a:xfrm>
            <a:off x="3287687" y="441793"/>
            <a:ext cx="6534739" cy="975845"/>
          </a:xfrm>
        </p:spPr>
        <p:txBody>
          <a:bodyPr>
            <a:noAutofit/>
          </a:bodyPr>
          <a:lstStyle/>
          <a:p>
            <a:r>
              <a:rPr lang="en-US" sz="2000"/>
              <a:t>CEER-ECRB Second </a:t>
            </a:r>
            <a:r>
              <a:rPr lang="en-BE" sz="2000"/>
              <a:t>W</a:t>
            </a:r>
            <a:r>
              <a:rPr lang="en-US" sz="2000" err="1"/>
              <a:t>ebinar</a:t>
            </a:r>
            <a:r>
              <a:rPr lang="en-US" sz="2000"/>
              <a:t> on the 7</a:t>
            </a:r>
            <a:r>
              <a:rPr lang="en-US" sz="2000" baseline="30000"/>
              <a:t>th</a:t>
            </a:r>
            <a:r>
              <a:rPr lang="en-US" sz="2000"/>
              <a:t> Benchmarking Report on </a:t>
            </a:r>
            <a:r>
              <a:rPr lang="en-BE" sz="2000"/>
              <a:t>the </a:t>
            </a:r>
            <a:r>
              <a:rPr lang="en-US" sz="2000"/>
              <a:t>Quality of Electricity and Gas Supply</a:t>
            </a:r>
            <a:endParaRPr lang="en-GB" sz="2000"/>
          </a:p>
        </p:txBody>
      </p:sp>
      <p:sp>
        <p:nvSpPr>
          <p:cNvPr id="6" name="Content Placeholder 5">
            <a:extLst>
              <a:ext uri="{FF2B5EF4-FFF2-40B4-BE49-F238E27FC236}">
                <a16:creationId xmlns:a16="http://schemas.microsoft.com/office/drawing/2014/main" id="{8CD7A80E-6A26-94F0-F271-18253C8F30CE}"/>
              </a:ext>
            </a:extLst>
          </p:cNvPr>
          <p:cNvSpPr>
            <a:spLocks noGrp="1"/>
          </p:cNvSpPr>
          <p:nvPr>
            <p:ph idx="1"/>
          </p:nvPr>
        </p:nvSpPr>
        <p:spPr>
          <a:xfrm>
            <a:off x="609600" y="2271252"/>
            <a:ext cx="6544586" cy="3854915"/>
          </a:xfrm>
        </p:spPr>
        <p:txBody>
          <a:bodyPr/>
          <a:lstStyle/>
          <a:p>
            <a:pPr marL="50623" indent="0">
              <a:buNone/>
            </a:pPr>
            <a:r>
              <a:rPr lang="en-US" sz="2400">
                <a:solidFill>
                  <a:srgbClr val="00457D"/>
                </a:solidFill>
              </a:rPr>
              <a:t>Stakeholder feedback</a:t>
            </a:r>
            <a:endParaRPr lang="en-US" sz="2400" b="1">
              <a:solidFill>
                <a:schemeClr val="bg1"/>
              </a:solidFill>
            </a:endParaRPr>
          </a:p>
          <a:p>
            <a:pPr marL="50623" indent="0">
              <a:buNone/>
            </a:pPr>
            <a:r>
              <a:rPr lang="en-US" sz="2400" b="1">
                <a:solidFill>
                  <a:schemeClr val="bg1">
                    <a:lumMod val="65000"/>
                  </a:schemeClr>
                </a:solidFill>
              </a:rPr>
              <a:t>Niels Van Nuffel (CEDEC/</a:t>
            </a:r>
            <a:r>
              <a:rPr lang="en-US" sz="2400" b="1" err="1">
                <a:solidFill>
                  <a:schemeClr val="bg1">
                    <a:lumMod val="65000"/>
                  </a:schemeClr>
                </a:solidFill>
              </a:rPr>
              <a:t>Fluvius</a:t>
            </a:r>
            <a:r>
              <a:rPr lang="en-US" sz="2400" b="1">
                <a:solidFill>
                  <a:schemeClr val="bg1">
                    <a:lumMod val="65000"/>
                  </a:schemeClr>
                </a:solidFill>
              </a:rPr>
              <a:t>)</a:t>
            </a:r>
          </a:p>
          <a:p>
            <a:pPr marL="50623" indent="0">
              <a:buNone/>
            </a:pPr>
            <a:r>
              <a:rPr lang="en-US" sz="2400" b="1">
                <a:solidFill>
                  <a:schemeClr val="bg1">
                    <a:lumMod val="65000"/>
                  </a:schemeClr>
                </a:solidFill>
              </a:rPr>
              <a:t>Olivier </a:t>
            </a:r>
            <a:r>
              <a:rPr lang="en-US" sz="2400" b="1" err="1">
                <a:solidFill>
                  <a:schemeClr val="bg1">
                    <a:lumMod val="65000"/>
                  </a:schemeClr>
                </a:solidFill>
              </a:rPr>
              <a:t>Arriv</a:t>
            </a:r>
            <a:r>
              <a:rPr lang="fr-BE" sz="2400" b="1">
                <a:solidFill>
                  <a:schemeClr val="bg1">
                    <a:lumMod val="65000"/>
                  </a:schemeClr>
                </a:solidFill>
              </a:rPr>
              <a:t>é</a:t>
            </a:r>
            <a:r>
              <a:rPr lang="en-US" sz="2400" b="1">
                <a:solidFill>
                  <a:schemeClr val="bg1">
                    <a:lumMod val="65000"/>
                  </a:schemeClr>
                </a:solidFill>
              </a:rPr>
              <a:t> (ENTSO-E/RTE)</a:t>
            </a:r>
          </a:p>
          <a:p>
            <a:pPr marL="50623" indent="0">
              <a:buNone/>
            </a:pPr>
            <a:r>
              <a:rPr lang="en-US" sz="2400" b="1">
                <a:solidFill>
                  <a:schemeClr val="accent1">
                    <a:lumMod val="60000"/>
                    <a:lumOff val="40000"/>
                  </a:schemeClr>
                </a:solidFill>
              </a:rPr>
              <a:t>Fernando Dominguez (EU DSO Entity)</a:t>
            </a:r>
            <a:endParaRPr lang="en-BE" b="1">
              <a:solidFill>
                <a:schemeClr val="accent1">
                  <a:lumMod val="60000"/>
                  <a:lumOff val="40000"/>
                </a:schemeClr>
              </a:solidFill>
            </a:endParaRPr>
          </a:p>
          <a:p>
            <a:pPr marL="50623" indent="0">
              <a:buNone/>
            </a:pPr>
            <a:endParaRPr lang="en-BE"/>
          </a:p>
        </p:txBody>
      </p:sp>
      <p:pic>
        <p:nvPicPr>
          <p:cNvPr id="4" name="Picture 3" descr="Graphical user interface&#10;&#10;Description automatically generated with low confidence">
            <a:extLst>
              <a:ext uri="{FF2B5EF4-FFF2-40B4-BE49-F238E27FC236}">
                <a16:creationId xmlns:a16="http://schemas.microsoft.com/office/drawing/2014/main" id="{452BCBF7-45FF-38FD-873E-871032E84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0438" y="2271252"/>
            <a:ext cx="2985310" cy="4222768"/>
          </a:xfrm>
          <a:prstGeom prst="rect">
            <a:avLst/>
          </a:prstGeom>
        </p:spPr>
      </p:pic>
    </p:spTree>
    <p:extLst>
      <p:ext uri="{BB962C8B-B14F-4D97-AF65-F5344CB8AC3E}">
        <p14:creationId xmlns:p14="http://schemas.microsoft.com/office/powerpoint/2010/main" val="3336343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EBDBB0-C372-1A1A-BE84-7E910553A987}"/>
              </a:ext>
            </a:extLst>
          </p:cNvPr>
          <p:cNvSpPr>
            <a:spLocks noGrp="1"/>
          </p:cNvSpPr>
          <p:nvPr>
            <p:ph type="ctrTitle"/>
          </p:nvPr>
        </p:nvSpPr>
        <p:spPr>
          <a:xfrm>
            <a:off x="385854" y="2709717"/>
            <a:ext cx="5443315" cy="1725277"/>
          </a:xfrm>
        </p:spPr>
        <p:txBody>
          <a:bodyPr/>
          <a:lstStyle/>
          <a:p>
            <a:r>
              <a:rPr lang="en-GB" sz="2800"/>
              <a:t>CEER – Second </a:t>
            </a:r>
            <a:r>
              <a:rPr lang="en-GB" sz="2800" err="1"/>
              <a:t>webminar</a:t>
            </a:r>
            <a:r>
              <a:rPr lang="en-GB" sz="2800"/>
              <a:t> on the 7th Benchmarking report on the Quality of Electricity and Gas supply</a:t>
            </a:r>
            <a:br>
              <a:rPr lang="en-GB" sz="2800"/>
            </a:br>
            <a:br>
              <a:rPr lang="en-GB" sz="2800"/>
            </a:br>
            <a:r>
              <a:rPr lang="en-GB" sz="2000"/>
              <a:t>Fernando Dominguez – DSO Entity</a:t>
            </a:r>
            <a:br>
              <a:rPr lang="en-GB" sz="2000"/>
            </a:br>
            <a:r>
              <a:rPr lang="en-GB" sz="2000" b="0" i="1"/>
              <a:t>15 September 2023</a:t>
            </a:r>
            <a:endParaRPr lang="en-GB" sz="2800" b="0" i="1"/>
          </a:p>
        </p:txBody>
      </p:sp>
    </p:spTree>
    <p:extLst>
      <p:ext uri="{BB962C8B-B14F-4D97-AF65-F5344CB8AC3E}">
        <p14:creationId xmlns:p14="http://schemas.microsoft.com/office/powerpoint/2010/main" val="36482859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9" descr="A view of the earth from space&#10;&#10;Description automatically generated with low confidence">
            <a:extLst>
              <a:ext uri="{FF2B5EF4-FFF2-40B4-BE49-F238E27FC236}">
                <a16:creationId xmlns:a16="http://schemas.microsoft.com/office/drawing/2014/main" id="{F0FFEAF9-8856-6F7D-B501-EC92BEC67E4C}"/>
              </a:ext>
            </a:extLst>
          </p:cNvPr>
          <p:cNvPicPr>
            <a:picLocks noChangeAspect="1"/>
          </p:cNvPicPr>
          <p:nvPr/>
        </p:nvPicPr>
        <p:blipFill>
          <a:blip r:embed="rId3">
            <a:alphaModFix amt="75000"/>
          </a:blip>
          <a:stretch>
            <a:fillRect/>
          </a:stretch>
        </p:blipFill>
        <p:spPr>
          <a:xfrm>
            <a:off x="7083425" y="3425760"/>
            <a:ext cx="4302185" cy="2709287"/>
          </a:xfrm>
          <a:prstGeom prst="rect">
            <a:avLst/>
          </a:prstGeom>
          <a:effectLst>
            <a:outerShdw blurRad="50800" dist="38100" dir="2700000" algn="tl" rotWithShape="0">
              <a:prstClr val="black">
                <a:alpha val="40000"/>
              </a:prstClr>
            </a:outerShdw>
          </a:effectLst>
        </p:spPr>
      </p:pic>
      <p:sp>
        <p:nvSpPr>
          <p:cNvPr id="3" name="Titre 2">
            <a:extLst>
              <a:ext uri="{FF2B5EF4-FFF2-40B4-BE49-F238E27FC236}">
                <a16:creationId xmlns:a16="http://schemas.microsoft.com/office/drawing/2014/main" id="{A2501C22-7790-440F-23BE-6D0594D9A56C}"/>
              </a:ext>
            </a:extLst>
          </p:cNvPr>
          <p:cNvSpPr>
            <a:spLocks noGrp="1"/>
          </p:cNvSpPr>
          <p:nvPr>
            <p:ph type="title"/>
          </p:nvPr>
        </p:nvSpPr>
        <p:spPr>
          <a:xfrm>
            <a:off x="1396874" y="327663"/>
            <a:ext cx="9575926" cy="965531"/>
          </a:xfrm>
        </p:spPr>
        <p:txBody>
          <a:bodyPr>
            <a:noAutofit/>
          </a:bodyPr>
          <a:lstStyle/>
          <a:p>
            <a:r>
              <a:rPr lang="en-GB" sz="3200">
                <a:solidFill>
                  <a:srgbClr val="D76C3B"/>
                </a:solidFill>
                <a:latin typeface="Avenir Light" panose="020B0402020203020204" pitchFamily="34" charset="77"/>
              </a:rPr>
              <a:t>Clean Energy Package 2019:</a:t>
            </a:r>
            <a:r>
              <a:rPr lang="en-GB" sz="3200" b="0">
                <a:solidFill>
                  <a:srgbClr val="D76C3B"/>
                </a:solidFill>
                <a:latin typeface="Avenir Light" panose="020B0402020203020204" pitchFamily="34" charset="77"/>
              </a:rPr>
              <a:t> historic opportunity to generate a strong voice for DSOs in the EU</a:t>
            </a:r>
            <a:endParaRPr lang="fr-FR" sz="3200" b="0">
              <a:solidFill>
                <a:srgbClr val="D76C3B"/>
              </a:solidFill>
              <a:latin typeface="Avenir Light" panose="020B0402020203020204" pitchFamily="34" charset="77"/>
            </a:endParaRPr>
          </a:p>
        </p:txBody>
      </p:sp>
      <p:sp>
        <p:nvSpPr>
          <p:cNvPr id="11" name="ZoneTexte 10">
            <a:extLst>
              <a:ext uri="{FF2B5EF4-FFF2-40B4-BE49-F238E27FC236}">
                <a16:creationId xmlns:a16="http://schemas.microsoft.com/office/drawing/2014/main" id="{69778E25-CBC0-C3CE-C26E-45A2E299DB75}"/>
              </a:ext>
            </a:extLst>
          </p:cNvPr>
          <p:cNvSpPr txBox="1"/>
          <p:nvPr/>
        </p:nvSpPr>
        <p:spPr>
          <a:xfrm>
            <a:off x="1097300" y="3643935"/>
            <a:ext cx="42740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C3051"/>
                </a:solidFill>
                <a:effectLst/>
                <a:uLnTx/>
                <a:uFillTx/>
                <a:latin typeface="Avenir"/>
                <a:ea typeface="+mn-ea"/>
                <a:cs typeface="+mn-cs"/>
              </a:rPr>
              <a:t>Art. 52.1: Distribution system </a:t>
            </a:r>
            <a:r>
              <a:rPr kumimoji="0" lang="fr-FR" sz="1800" b="0" i="0" u="none" strike="noStrike" kern="1200" cap="none" spc="0" normalizeH="0" baseline="0" noProof="0" err="1">
                <a:ln>
                  <a:noFill/>
                </a:ln>
                <a:solidFill>
                  <a:srgbClr val="2C3051"/>
                </a:solidFill>
                <a:effectLst/>
                <a:uLnTx/>
                <a:uFillTx/>
                <a:latin typeface="Avenir"/>
                <a:ea typeface="+mn-ea"/>
                <a:cs typeface="+mn-cs"/>
              </a:rPr>
              <a:t>operators</a:t>
            </a:r>
            <a:r>
              <a:rPr kumimoji="0" lang="fr-FR" sz="1800" b="0" i="0" u="none" strike="noStrike" kern="1200" cap="none" spc="0" normalizeH="0" baseline="0" noProof="0">
                <a:ln>
                  <a:noFill/>
                </a:ln>
                <a:solidFill>
                  <a:srgbClr val="2C3051"/>
                </a:solidFill>
                <a:effectLst/>
                <a:uLnTx/>
                <a:uFillTx/>
                <a:latin typeface="Avenir"/>
                <a:ea typeface="+mn-ea"/>
                <a:cs typeface="+mn-cs"/>
              </a:rPr>
              <a:t> </a:t>
            </a:r>
            <a:r>
              <a:rPr kumimoji="0" lang="fr-FR" sz="1800" b="0" i="0" u="none" strike="noStrike" kern="1200" cap="none" spc="0" normalizeH="0" baseline="0" noProof="0" err="1">
                <a:ln>
                  <a:noFill/>
                </a:ln>
                <a:solidFill>
                  <a:srgbClr val="2C3051"/>
                </a:solidFill>
                <a:effectLst/>
                <a:uLnTx/>
                <a:uFillTx/>
                <a:latin typeface="Avenir"/>
                <a:ea typeface="+mn-ea"/>
                <a:cs typeface="+mn-cs"/>
              </a:rPr>
              <a:t>shall</a:t>
            </a:r>
            <a:r>
              <a:rPr kumimoji="0" lang="fr-FR" sz="1800" b="0" i="0" u="none" strike="noStrike" kern="1200" cap="none" spc="0" normalizeH="0" baseline="0" noProof="0">
                <a:ln>
                  <a:noFill/>
                </a:ln>
                <a:solidFill>
                  <a:srgbClr val="2C3051"/>
                </a:solidFill>
                <a:effectLst/>
                <a:uLnTx/>
                <a:uFillTx/>
                <a:latin typeface="Avenir"/>
                <a:ea typeface="+mn-ea"/>
                <a:cs typeface="+mn-cs"/>
              </a:rPr>
              <a:t> </a:t>
            </a:r>
            <a:r>
              <a:rPr kumimoji="0" lang="fr-FR" sz="1800" b="1" i="1" u="none" strike="noStrike" kern="1200" cap="none" spc="0" normalizeH="0" baseline="0" noProof="0" err="1">
                <a:ln>
                  <a:noFill/>
                </a:ln>
                <a:solidFill>
                  <a:srgbClr val="902D57"/>
                </a:solidFill>
                <a:effectLst/>
                <a:uLnTx/>
                <a:uFillTx/>
                <a:latin typeface="Avenir"/>
                <a:ea typeface="+mn-ea"/>
                <a:cs typeface="+mn-cs"/>
              </a:rPr>
              <a:t>cooperate</a:t>
            </a:r>
            <a:r>
              <a:rPr kumimoji="0" lang="fr-FR" sz="1800" b="1" i="1" u="none" strike="noStrike" kern="1200" cap="none" spc="0" normalizeH="0" baseline="0" noProof="0">
                <a:ln>
                  <a:noFill/>
                </a:ln>
                <a:solidFill>
                  <a:srgbClr val="902D57"/>
                </a:solidFill>
                <a:effectLst/>
                <a:uLnTx/>
                <a:uFillTx/>
                <a:latin typeface="Avenir"/>
                <a:ea typeface="+mn-ea"/>
                <a:cs typeface="+mn-cs"/>
              </a:rPr>
              <a:t> at Union </a:t>
            </a:r>
            <a:r>
              <a:rPr kumimoji="0" lang="fr-FR" sz="1800" b="1" i="1" u="none" strike="noStrike" kern="1200" cap="none" spc="0" normalizeH="0" baseline="0" noProof="0" err="1">
                <a:ln>
                  <a:noFill/>
                </a:ln>
                <a:solidFill>
                  <a:srgbClr val="902D57"/>
                </a:solidFill>
                <a:effectLst/>
                <a:uLnTx/>
                <a:uFillTx/>
                <a:latin typeface="Avenir"/>
                <a:ea typeface="+mn-ea"/>
                <a:cs typeface="+mn-cs"/>
              </a:rPr>
              <a:t>level</a:t>
            </a:r>
            <a:r>
              <a:rPr kumimoji="0" lang="fr-FR" sz="1800" b="1" i="1" u="none" strike="noStrike" kern="1200" cap="none" spc="0" normalizeH="0" baseline="0" noProof="0">
                <a:ln>
                  <a:noFill/>
                </a:ln>
                <a:solidFill>
                  <a:srgbClr val="902D57"/>
                </a:solidFill>
                <a:effectLst/>
                <a:uLnTx/>
                <a:uFillTx/>
                <a:latin typeface="Avenir"/>
                <a:ea typeface="+mn-ea"/>
                <a:cs typeface="+mn-cs"/>
              </a:rPr>
              <a:t> </a:t>
            </a:r>
            <a:r>
              <a:rPr kumimoji="0" lang="fr-FR" sz="1800" b="1" i="1" u="none" strike="noStrike" kern="1200" cap="none" spc="0" normalizeH="0" baseline="0" noProof="0" err="1">
                <a:ln>
                  <a:noFill/>
                </a:ln>
                <a:solidFill>
                  <a:srgbClr val="902D57"/>
                </a:solidFill>
                <a:effectLst/>
                <a:uLnTx/>
                <a:uFillTx/>
                <a:latin typeface="Avenir"/>
                <a:ea typeface="+mn-ea"/>
                <a:cs typeface="+mn-cs"/>
              </a:rPr>
              <a:t>through</a:t>
            </a:r>
            <a:r>
              <a:rPr kumimoji="0" lang="fr-FR" sz="1800" b="1" i="1" u="none" strike="noStrike" kern="1200" cap="none" spc="0" normalizeH="0" baseline="0" noProof="0">
                <a:ln>
                  <a:noFill/>
                </a:ln>
                <a:solidFill>
                  <a:srgbClr val="902D57"/>
                </a:solidFill>
                <a:effectLst/>
                <a:uLnTx/>
                <a:uFillTx/>
                <a:latin typeface="Avenir"/>
                <a:ea typeface="+mn-ea"/>
                <a:cs typeface="+mn-cs"/>
              </a:rPr>
              <a:t> the EU DSO </a:t>
            </a:r>
            <a:r>
              <a:rPr kumimoji="0" lang="fr-FR" sz="1800" b="1" i="1" u="none" strike="noStrike" kern="1200" cap="none" spc="0" normalizeH="0" baseline="0" noProof="0" err="1">
                <a:ln>
                  <a:noFill/>
                </a:ln>
                <a:solidFill>
                  <a:srgbClr val="902D57"/>
                </a:solidFill>
                <a:effectLst/>
                <a:uLnTx/>
                <a:uFillTx/>
                <a:latin typeface="Avenir"/>
                <a:ea typeface="+mn-ea"/>
                <a:cs typeface="+mn-cs"/>
              </a:rPr>
              <a:t>Entity</a:t>
            </a:r>
            <a:r>
              <a:rPr kumimoji="0" lang="fr-FR" sz="1800" b="0" i="0" u="none" strike="noStrike" kern="1200" cap="none" spc="0" normalizeH="0" baseline="0" noProof="0">
                <a:ln>
                  <a:noFill/>
                </a:ln>
                <a:solidFill>
                  <a:srgbClr val="2C3051"/>
                </a:solidFill>
                <a:effectLst/>
                <a:uLnTx/>
                <a:uFillTx/>
                <a:latin typeface="Avenir"/>
                <a:ea typeface="+mn-ea"/>
                <a:cs typeface="+mn-cs"/>
              </a:rPr>
              <a:t>, in </a:t>
            </a:r>
            <a:r>
              <a:rPr kumimoji="0" lang="fr-FR" sz="1800" b="0" i="0" u="none" strike="noStrike" kern="1200" cap="none" spc="0" normalizeH="0" baseline="0" noProof="0" err="1">
                <a:ln>
                  <a:noFill/>
                </a:ln>
                <a:solidFill>
                  <a:srgbClr val="2C3051"/>
                </a:solidFill>
                <a:effectLst/>
                <a:uLnTx/>
                <a:uFillTx/>
                <a:latin typeface="Avenir"/>
                <a:ea typeface="+mn-ea"/>
                <a:cs typeface="+mn-cs"/>
              </a:rPr>
              <a:t>order</a:t>
            </a:r>
            <a:r>
              <a:rPr kumimoji="0" lang="fr-FR" sz="1800" b="0" i="0" u="none" strike="noStrike" kern="1200" cap="none" spc="0" normalizeH="0" baseline="0" noProof="0">
                <a:ln>
                  <a:noFill/>
                </a:ln>
                <a:solidFill>
                  <a:srgbClr val="2C3051"/>
                </a:solidFill>
                <a:effectLst/>
                <a:uLnTx/>
                <a:uFillTx/>
                <a:latin typeface="Avenir"/>
                <a:ea typeface="+mn-ea"/>
                <a:cs typeface="+mn-cs"/>
              </a:rPr>
              <a:t> to </a:t>
            </a:r>
            <a:r>
              <a:rPr kumimoji="0" lang="fr-FR" sz="1800" b="0" i="0" u="none" strike="noStrike" kern="1200" cap="none" spc="0" normalizeH="0" baseline="0" noProof="0" err="1">
                <a:ln>
                  <a:noFill/>
                </a:ln>
                <a:solidFill>
                  <a:srgbClr val="2C3051"/>
                </a:solidFill>
                <a:effectLst/>
                <a:uLnTx/>
                <a:uFillTx/>
                <a:latin typeface="Avenir"/>
                <a:ea typeface="+mn-ea"/>
                <a:cs typeface="+mn-cs"/>
              </a:rPr>
              <a:t>promote</a:t>
            </a:r>
            <a:r>
              <a:rPr kumimoji="0" lang="fr-FR" sz="1800" b="0" i="0" u="none" strike="noStrike" kern="1200" cap="none" spc="0" normalizeH="0" baseline="0" noProof="0">
                <a:ln>
                  <a:noFill/>
                </a:ln>
                <a:solidFill>
                  <a:srgbClr val="2C3051"/>
                </a:solidFill>
                <a:effectLst/>
                <a:uLnTx/>
                <a:uFillTx/>
                <a:latin typeface="Avenir"/>
                <a:ea typeface="+mn-ea"/>
                <a:cs typeface="+mn-cs"/>
              </a:rPr>
              <a:t> the </a:t>
            </a:r>
            <a:r>
              <a:rPr kumimoji="0" lang="fr-FR" sz="1800" b="1" i="1" u="none" strike="noStrike" kern="1200" cap="none" spc="0" normalizeH="0" baseline="0" noProof="0" err="1">
                <a:ln>
                  <a:noFill/>
                </a:ln>
                <a:solidFill>
                  <a:srgbClr val="902D57"/>
                </a:solidFill>
                <a:effectLst/>
                <a:uLnTx/>
                <a:uFillTx/>
                <a:latin typeface="Avenir"/>
                <a:ea typeface="+mn-ea"/>
                <a:cs typeface="+mn-cs"/>
              </a:rPr>
              <a:t>completion</a:t>
            </a:r>
            <a:r>
              <a:rPr kumimoji="0" lang="fr-FR" sz="1800" b="1" i="1" u="none" strike="noStrike" kern="1200" cap="none" spc="0" normalizeH="0" baseline="0" noProof="0">
                <a:ln>
                  <a:noFill/>
                </a:ln>
                <a:solidFill>
                  <a:srgbClr val="902D57"/>
                </a:solidFill>
                <a:effectLst/>
                <a:uLnTx/>
                <a:uFillTx/>
                <a:latin typeface="Avenir"/>
                <a:ea typeface="+mn-ea"/>
                <a:cs typeface="+mn-cs"/>
              </a:rPr>
              <a:t> and </a:t>
            </a:r>
            <a:r>
              <a:rPr kumimoji="0" lang="fr-FR" sz="1800" b="1" i="1" u="none" strike="noStrike" kern="1200" cap="none" spc="0" normalizeH="0" baseline="0" noProof="0" err="1">
                <a:ln>
                  <a:noFill/>
                </a:ln>
                <a:solidFill>
                  <a:srgbClr val="902D57"/>
                </a:solidFill>
                <a:effectLst/>
                <a:uLnTx/>
                <a:uFillTx/>
                <a:latin typeface="Avenir"/>
                <a:ea typeface="+mn-ea"/>
                <a:cs typeface="+mn-cs"/>
              </a:rPr>
              <a:t>functioning</a:t>
            </a:r>
            <a:r>
              <a:rPr kumimoji="0" lang="fr-FR" sz="1800" b="1" i="1" u="none" strike="noStrike" kern="1200" cap="none" spc="0" normalizeH="0" baseline="0" noProof="0">
                <a:ln>
                  <a:noFill/>
                </a:ln>
                <a:solidFill>
                  <a:srgbClr val="902D57"/>
                </a:solidFill>
                <a:effectLst/>
                <a:uLnTx/>
                <a:uFillTx/>
                <a:latin typeface="Avenir"/>
                <a:ea typeface="+mn-ea"/>
                <a:cs typeface="+mn-cs"/>
              </a:rPr>
              <a:t> of the </a:t>
            </a:r>
            <a:r>
              <a:rPr kumimoji="0" lang="fr-FR" sz="1800" b="1" i="1" u="none" strike="noStrike" kern="1200" cap="none" spc="0" normalizeH="0" baseline="0" noProof="0" err="1">
                <a:ln>
                  <a:noFill/>
                </a:ln>
                <a:solidFill>
                  <a:srgbClr val="902D57"/>
                </a:solidFill>
                <a:effectLst/>
                <a:uLnTx/>
                <a:uFillTx/>
                <a:latin typeface="Avenir"/>
                <a:ea typeface="+mn-ea"/>
                <a:cs typeface="+mn-cs"/>
              </a:rPr>
              <a:t>internal</a:t>
            </a:r>
            <a:r>
              <a:rPr kumimoji="0" lang="fr-FR" sz="1800" b="1" i="1" u="none" strike="noStrike" kern="1200" cap="none" spc="0" normalizeH="0" baseline="0" noProof="0">
                <a:ln>
                  <a:noFill/>
                </a:ln>
                <a:solidFill>
                  <a:srgbClr val="902D57"/>
                </a:solidFill>
                <a:effectLst/>
                <a:uLnTx/>
                <a:uFillTx/>
                <a:latin typeface="Avenir"/>
                <a:ea typeface="+mn-ea"/>
                <a:cs typeface="+mn-cs"/>
              </a:rPr>
              <a:t> </a:t>
            </a:r>
            <a:r>
              <a:rPr kumimoji="0" lang="fr-FR" sz="1800" b="1" i="1" u="none" strike="noStrike" kern="1200" cap="none" spc="0" normalizeH="0" baseline="0" noProof="0" err="1">
                <a:ln>
                  <a:noFill/>
                </a:ln>
                <a:solidFill>
                  <a:srgbClr val="902D57"/>
                </a:solidFill>
                <a:effectLst/>
                <a:uLnTx/>
                <a:uFillTx/>
                <a:latin typeface="Avenir"/>
                <a:ea typeface="+mn-ea"/>
                <a:cs typeface="+mn-cs"/>
              </a:rPr>
              <a:t>market</a:t>
            </a:r>
            <a:r>
              <a:rPr kumimoji="0" lang="fr-FR" sz="1800" b="1" i="1" u="none" strike="noStrike" kern="1200" cap="none" spc="0" normalizeH="0" baseline="0" noProof="0">
                <a:ln>
                  <a:noFill/>
                </a:ln>
                <a:solidFill>
                  <a:srgbClr val="902D57"/>
                </a:solidFill>
                <a:effectLst/>
                <a:uLnTx/>
                <a:uFillTx/>
                <a:latin typeface="Avenir"/>
                <a:ea typeface="+mn-ea"/>
                <a:cs typeface="+mn-cs"/>
              </a:rPr>
              <a:t> for </a:t>
            </a:r>
            <a:r>
              <a:rPr kumimoji="0" lang="fr-FR" sz="1800" b="1" i="1" u="none" strike="noStrike" kern="1200" cap="none" spc="0" normalizeH="0" baseline="0" noProof="0" err="1">
                <a:ln>
                  <a:noFill/>
                </a:ln>
                <a:solidFill>
                  <a:srgbClr val="902D57"/>
                </a:solidFill>
                <a:effectLst/>
                <a:uLnTx/>
                <a:uFillTx/>
                <a:latin typeface="Avenir"/>
                <a:ea typeface="+mn-ea"/>
                <a:cs typeface="+mn-cs"/>
              </a:rPr>
              <a:t>electricity</a:t>
            </a:r>
            <a:r>
              <a:rPr kumimoji="0" lang="fr-FR" sz="1800" b="0" i="0" u="none" strike="noStrike" kern="1200" cap="none" spc="0" normalizeH="0" baseline="0" noProof="0">
                <a:ln>
                  <a:noFill/>
                </a:ln>
                <a:solidFill>
                  <a:srgbClr val="2C3051"/>
                </a:solidFill>
                <a:effectLst/>
                <a:uLnTx/>
                <a:uFillTx/>
                <a:latin typeface="Avenir"/>
                <a:ea typeface="+mn-ea"/>
                <a:cs typeface="+mn-cs"/>
              </a:rPr>
              <a:t>, and to </a:t>
            </a:r>
            <a:r>
              <a:rPr kumimoji="0" lang="fr-FR" sz="1800" b="0" i="0" u="none" strike="noStrike" kern="1200" cap="none" spc="0" normalizeH="0" baseline="0" noProof="0" err="1">
                <a:ln>
                  <a:noFill/>
                </a:ln>
                <a:solidFill>
                  <a:srgbClr val="2C3051"/>
                </a:solidFill>
                <a:effectLst/>
                <a:uLnTx/>
                <a:uFillTx/>
                <a:latin typeface="Avenir"/>
                <a:ea typeface="+mn-ea"/>
                <a:cs typeface="+mn-cs"/>
              </a:rPr>
              <a:t>promote</a:t>
            </a:r>
            <a:r>
              <a:rPr kumimoji="0" lang="fr-FR" sz="1800" b="0" i="0" u="none" strike="noStrike" kern="1200" cap="none" spc="0" normalizeH="0" baseline="0" noProof="0">
                <a:ln>
                  <a:noFill/>
                </a:ln>
                <a:solidFill>
                  <a:srgbClr val="2C3051"/>
                </a:solidFill>
                <a:effectLst/>
                <a:uLnTx/>
                <a:uFillTx/>
                <a:latin typeface="Avenir"/>
                <a:ea typeface="+mn-ea"/>
                <a:cs typeface="+mn-cs"/>
              </a:rPr>
              <a:t> optimal management and a </a:t>
            </a:r>
            <a:r>
              <a:rPr kumimoji="0" lang="fr-FR" sz="1800" b="0" i="0" u="none" strike="noStrike" kern="1200" cap="none" spc="0" normalizeH="0" baseline="0" noProof="0" err="1">
                <a:ln>
                  <a:noFill/>
                </a:ln>
                <a:solidFill>
                  <a:srgbClr val="2C3051"/>
                </a:solidFill>
                <a:effectLst/>
                <a:uLnTx/>
                <a:uFillTx/>
                <a:latin typeface="Avenir"/>
                <a:ea typeface="+mn-ea"/>
                <a:cs typeface="+mn-cs"/>
              </a:rPr>
              <a:t>coordinated</a:t>
            </a:r>
            <a:r>
              <a:rPr kumimoji="0" lang="fr-FR" sz="1800" b="0" i="0" u="none" strike="noStrike" kern="1200" cap="none" spc="0" normalizeH="0" baseline="0" noProof="0">
                <a:ln>
                  <a:noFill/>
                </a:ln>
                <a:solidFill>
                  <a:srgbClr val="2C3051"/>
                </a:solidFill>
                <a:effectLst/>
                <a:uLnTx/>
                <a:uFillTx/>
                <a:latin typeface="Avenir"/>
                <a:ea typeface="+mn-ea"/>
                <a:cs typeface="+mn-cs"/>
              </a:rPr>
              <a:t> </a:t>
            </a:r>
            <a:r>
              <a:rPr kumimoji="0" lang="fr-FR" sz="1800" b="0" i="0" u="none" strike="noStrike" kern="1200" cap="none" spc="0" normalizeH="0" baseline="0" noProof="0" err="1">
                <a:ln>
                  <a:noFill/>
                </a:ln>
                <a:solidFill>
                  <a:srgbClr val="2C3051"/>
                </a:solidFill>
                <a:effectLst/>
                <a:uLnTx/>
                <a:uFillTx/>
                <a:latin typeface="Avenir"/>
                <a:ea typeface="+mn-ea"/>
                <a:cs typeface="+mn-cs"/>
              </a:rPr>
              <a:t>operation</a:t>
            </a:r>
            <a:r>
              <a:rPr kumimoji="0" lang="fr-FR" sz="1800" b="0" i="0" u="none" strike="noStrike" kern="1200" cap="none" spc="0" normalizeH="0" baseline="0" noProof="0">
                <a:ln>
                  <a:noFill/>
                </a:ln>
                <a:solidFill>
                  <a:srgbClr val="2C3051"/>
                </a:solidFill>
                <a:effectLst/>
                <a:uLnTx/>
                <a:uFillTx/>
                <a:latin typeface="Avenir"/>
                <a:ea typeface="+mn-ea"/>
                <a:cs typeface="+mn-cs"/>
              </a:rPr>
              <a:t> of distribution and transmission </a:t>
            </a:r>
            <a:r>
              <a:rPr kumimoji="0" lang="fr-FR" sz="1800" b="0" i="0" u="none" strike="noStrike" kern="1200" cap="none" spc="0" normalizeH="0" baseline="0" noProof="0" err="1">
                <a:ln>
                  <a:noFill/>
                </a:ln>
                <a:solidFill>
                  <a:srgbClr val="2C3051"/>
                </a:solidFill>
                <a:effectLst/>
                <a:uLnTx/>
                <a:uFillTx/>
                <a:latin typeface="Avenir"/>
                <a:ea typeface="+mn-ea"/>
                <a:cs typeface="+mn-cs"/>
              </a:rPr>
              <a:t>systems</a:t>
            </a:r>
            <a:r>
              <a:rPr kumimoji="0" lang="fr-FR" sz="1800" b="0" i="0" u="none" strike="noStrike" kern="1200" cap="none" spc="0" normalizeH="0" baseline="0" noProof="0">
                <a:ln>
                  <a:noFill/>
                </a:ln>
                <a:solidFill>
                  <a:srgbClr val="2C3051"/>
                </a:solidFill>
                <a:effectLst/>
                <a:uLnTx/>
                <a:uFillTx/>
                <a:latin typeface="Avenir"/>
                <a:ea typeface="+mn-ea"/>
                <a:cs typeface="+mn-cs"/>
              </a:rPr>
              <a:t>.</a:t>
            </a:r>
          </a:p>
        </p:txBody>
      </p:sp>
      <p:sp>
        <p:nvSpPr>
          <p:cNvPr id="10" name="TextBox 3">
            <a:extLst>
              <a:ext uri="{FF2B5EF4-FFF2-40B4-BE49-F238E27FC236}">
                <a16:creationId xmlns:a16="http://schemas.microsoft.com/office/drawing/2014/main" id="{9ED7891E-D268-1CF2-D393-9814A12CED9A}"/>
              </a:ext>
            </a:extLst>
          </p:cNvPr>
          <p:cNvSpPr txBox="1"/>
          <p:nvPr/>
        </p:nvSpPr>
        <p:spPr>
          <a:xfrm>
            <a:off x="506551" y="3368610"/>
            <a:ext cx="118071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a:ln>
                  <a:noFill/>
                </a:ln>
                <a:solidFill>
                  <a:srgbClr val="C1E0F7"/>
                </a:solidFill>
                <a:effectLst/>
                <a:uLnTx/>
                <a:uFillTx/>
                <a:latin typeface="Fredoka One" panose="02000000000000000000" pitchFamily="2" charset="0"/>
                <a:ea typeface="+mn-ea"/>
                <a:cs typeface="+mn-cs"/>
              </a:rPr>
              <a:t>“</a:t>
            </a:r>
          </a:p>
        </p:txBody>
      </p:sp>
      <p:sp>
        <p:nvSpPr>
          <p:cNvPr id="13" name="TextBox 4">
            <a:extLst>
              <a:ext uri="{FF2B5EF4-FFF2-40B4-BE49-F238E27FC236}">
                <a16:creationId xmlns:a16="http://schemas.microsoft.com/office/drawing/2014/main" id="{D62DA3B4-B174-85D6-5B8A-CCF04EFB4FF2}"/>
              </a:ext>
            </a:extLst>
          </p:cNvPr>
          <p:cNvSpPr txBox="1"/>
          <p:nvPr/>
        </p:nvSpPr>
        <p:spPr>
          <a:xfrm flipV="1">
            <a:off x="4286870" y="5022656"/>
            <a:ext cx="118071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a:ln>
                  <a:noFill/>
                </a:ln>
                <a:solidFill>
                  <a:srgbClr val="C1E0F7"/>
                </a:solidFill>
                <a:effectLst/>
                <a:uLnTx/>
                <a:uFillTx/>
                <a:latin typeface="Fredoka One" panose="02000000000000000000" pitchFamily="2" charset="0"/>
                <a:ea typeface="+mn-ea"/>
                <a:cs typeface="+mn-cs"/>
              </a:rPr>
              <a:t>“</a:t>
            </a:r>
          </a:p>
        </p:txBody>
      </p:sp>
      <p:sp>
        <p:nvSpPr>
          <p:cNvPr id="14" name="Rectangle 8">
            <a:extLst>
              <a:ext uri="{FF2B5EF4-FFF2-40B4-BE49-F238E27FC236}">
                <a16:creationId xmlns:a16="http://schemas.microsoft.com/office/drawing/2014/main" id="{B72D3AEF-8F40-E1CB-59B4-89B515D8B09E}"/>
              </a:ext>
            </a:extLst>
          </p:cNvPr>
          <p:cNvSpPr/>
          <p:nvPr/>
        </p:nvSpPr>
        <p:spPr>
          <a:xfrm>
            <a:off x="7083030" y="1714564"/>
            <a:ext cx="4302188" cy="1721876"/>
          </a:xfrm>
          <a:prstGeom prst="rect">
            <a:avLst/>
          </a:prstGeom>
          <a:solidFill>
            <a:srgbClr val="902D57"/>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1219170" rtl="0" eaLnBrk="1" fontAlgn="auto" latinLnBrk="0" hangingPunct="1">
              <a:lnSpc>
                <a:spcPct val="100000"/>
              </a:lnSpc>
              <a:spcBef>
                <a:spcPts val="800"/>
              </a:spcBef>
              <a:spcAft>
                <a:spcPts val="0"/>
              </a:spcAft>
              <a:buClrTx/>
              <a:buSzTx/>
              <a:buFontTx/>
              <a:buNone/>
              <a:tabLst/>
              <a:defRPr/>
            </a:pPr>
            <a:r>
              <a:rPr kumimoji="0" lang="en-GB" sz="2000" b="1" i="0" u="none" strike="noStrike" kern="0" cap="none" spc="0" normalizeH="0" baseline="0" noProof="0">
                <a:ln>
                  <a:noFill/>
                </a:ln>
                <a:solidFill>
                  <a:srgbClr val="FFFFFF"/>
                </a:solidFill>
                <a:effectLst/>
                <a:uLnTx/>
                <a:uFillTx/>
                <a:latin typeface="Avenir" panose="02000503020000020003"/>
                <a:ea typeface="+mn-ea"/>
                <a:cs typeface="+mn-cs"/>
              </a:rPr>
              <a:t>A body of cooperation and expertise between all DSO in the EU </a:t>
            </a:r>
            <a:endParaRPr kumimoji="0" lang="en-GB" sz="2000" b="1" i="0" u="none" strike="noStrike" kern="0" cap="none" spc="0" normalizeH="0" baseline="0" noProof="1">
              <a:ln>
                <a:noFill/>
              </a:ln>
              <a:solidFill>
                <a:srgbClr val="FFFFFF"/>
              </a:solidFill>
              <a:effectLst/>
              <a:uLnTx/>
              <a:uFillTx/>
              <a:latin typeface="Avenir" panose="02000503020000020003"/>
              <a:ea typeface="+mn-ea"/>
              <a:cs typeface="+mn-cs"/>
            </a:endParaRPr>
          </a:p>
        </p:txBody>
      </p:sp>
      <p:sp>
        <p:nvSpPr>
          <p:cNvPr id="15" name="Rectangle 4">
            <a:extLst>
              <a:ext uri="{FF2B5EF4-FFF2-40B4-BE49-F238E27FC236}">
                <a16:creationId xmlns:a16="http://schemas.microsoft.com/office/drawing/2014/main" id="{A1F463DB-7811-EECE-2F76-553097165C15}"/>
              </a:ext>
            </a:extLst>
          </p:cNvPr>
          <p:cNvSpPr/>
          <p:nvPr/>
        </p:nvSpPr>
        <p:spPr>
          <a:xfrm>
            <a:off x="1097300" y="1714564"/>
            <a:ext cx="4302188" cy="1721876"/>
          </a:xfrm>
          <a:prstGeom prst="rect">
            <a:avLst/>
          </a:prstGeom>
          <a:solidFill>
            <a:srgbClr val="2C3051"/>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1219170" rtl="0" eaLnBrk="1" fontAlgn="auto" latinLnBrk="0" hangingPunct="1">
              <a:lnSpc>
                <a:spcPct val="100000"/>
              </a:lnSpc>
              <a:spcBef>
                <a:spcPts val="800"/>
              </a:spcBef>
              <a:spcAft>
                <a:spcPts val="0"/>
              </a:spcAft>
              <a:buClrTx/>
              <a:buSzTx/>
              <a:buFontTx/>
              <a:buNone/>
              <a:tabLst/>
              <a:defRPr/>
            </a:pPr>
            <a:r>
              <a:rPr kumimoji="0" lang="en-GB" sz="2000" b="1" i="0" u="none" strike="noStrike" kern="0" cap="none" spc="0" normalizeH="0" baseline="0" noProof="0">
                <a:ln>
                  <a:noFill/>
                </a:ln>
                <a:solidFill>
                  <a:srgbClr val="FFFFFF"/>
                </a:solidFill>
                <a:effectLst/>
                <a:uLnTx/>
                <a:uFillTx/>
                <a:latin typeface="Avenir" panose="02000503020000020003"/>
                <a:ea typeface="+mn-ea"/>
                <a:cs typeface="+mn-cs"/>
              </a:rPr>
              <a:t>An EU association legally mandated  by EU Regulation 2019/943</a:t>
            </a:r>
          </a:p>
        </p:txBody>
      </p:sp>
      <p:pic>
        <p:nvPicPr>
          <p:cNvPr id="8" name="Content Placeholder 11" descr="A blue screen with yellow stars&#10;&#10;Description automatically generated with low confidence">
            <a:extLst>
              <a:ext uri="{FF2B5EF4-FFF2-40B4-BE49-F238E27FC236}">
                <a16:creationId xmlns:a16="http://schemas.microsoft.com/office/drawing/2014/main" id="{EF66A77C-7956-9D60-EBDC-B550FF836AAB}"/>
              </a:ext>
            </a:extLst>
          </p:cNvPr>
          <p:cNvPicPr>
            <a:picLocks noChangeAspect="1"/>
          </p:cNvPicPr>
          <p:nvPr/>
        </p:nvPicPr>
        <p:blipFill>
          <a:blip r:embed="rId4"/>
          <a:stretch>
            <a:fillRect/>
          </a:stretch>
        </p:blipFill>
        <p:spPr>
          <a:xfrm>
            <a:off x="4711803" y="3093285"/>
            <a:ext cx="852064" cy="550650"/>
          </a:xfrm>
          <a:prstGeom prst="rect">
            <a:avLst/>
          </a:prstGeom>
        </p:spPr>
      </p:pic>
      <p:sp>
        <p:nvSpPr>
          <p:cNvPr id="16" name="Rectangle 184">
            <a:extLst>
              <a:ext uri="{FF2B5EF4-FFF2-40B4-BE49-F238E27FC236}">
                <a16:creationId xmlns:a16="http://schemas.microsoft.com/office/drawing/2014/main" id="{88E3D35C-60DC-0F1C-658E-365CC0E63B32}"/>
              </a:ext>
            </a:extLst>
          </p:cNvPr>
          <p:cNvSpPr/>
          <p:nvPr/>
        </p:nvSpPr>
        <p:spPr>
          <a:xfrm>
            <a:off x="8131443" y="3717257"/>
            <a:ext cx="2205361" cy="2107463"/>
          </a:xfrm>
          <a:prstGeom prst="flowChartAlternateProcess">
            <a:avLst/>
          </a:prstGeom>
          <a:solidFill>
            <a:schemeClr val="bg1">
              <a:alpha val="75000"/>
            </a:schemeClr>
          </a:solidFill>
          <a:ln w="25400" cap="flat" cmpd="sng" algn="ctr">
            <a:noFill/>
            <a:prstDash val="solid"/>
          </a:ln>
          <a:effectLst>
            <a:glow rad="101600">
              <a:schemeClr val="accent5">
                <a:satMod val="175000"/>
                <a:alpha val="40000"/>
              </a:schemeClr>
            </a:glo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a:ln>
                  <a:noFill/>
                </a:ln>
                <a:solidFill>
                  <a:srgbClr val="D86533"/>
                </a:solidFill>
                <a:effectLst/>
                <a:uLnTx/>
                <a:uFillTx/>
                <a:latin typeface="Avenir"/>
                <a:ea typeface="+mn-ea"/>
                <a:cs typeface="+mn-cs"/>
              </a:rPr>
              <a:t>900+ DSOs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a:ln>
                  <a:noFill/>
                </a:ln>
                <a:solidFill>
                  <a:srgbClr val="2C3051"/>
                </a:solidFill>
                <a:effectLst/>
                <a:uLnTx/>
                <a:uFillTx/>
                <a:latin typeface="Avenir"/>
                <a:ea typeface="+mn-ea"/>
                <a:cs typeface="+mn-cs"/>
              </a:rPr>
              <a:t>connecting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a:ln>
                  <a:noFill/>
                </a:ln>
                <a:solidFill>
                  <a:srgbClr val="D86533"/>
                </a:solidFill>
                <a:effectLst/>
                <a:uLnTx/>
                <a:uFillTx/>
                <a:latin typeface="Avenir"/>
                <a:ea typeface="+mn-ea"/>
                <a:cs typeface="+mn-cs"/>
              </a:rPr>
              <a:t>250 million </a:t>
            </a:r>
            <a:br>
              <a:rPr kumimoji="0" lang="en-GB" sz="2600" b="1" i="0" u="none" strike="noStrike" kern="1200" cap="none" spc="0" normalizeH="0" baseline="0" noProof="0">
                <a:ln>
                  <a:noFill/>
                </a:ln>
                <a:solidFill>
                  <a:srgbClr val="2C3051"/>
                </a:solidFill>
                <a:effectLst/>
                <a:uLnTx/>
                <a:uFillTx/>
                <a:latin typeface="Avenir"/>
                <a:ea typeface="+mn-ea"/>
                <a:cs typeface="+mn-cs"/>
              </a:rPr>
            </a:br>
            <a:r>
              <a:rPr kumimoji="0" lang="en-GB" sz="2600" b="1" i="0" u="none" strike="noStrike" kern="1200" cap="none" spc="0" normalizeH="0" baseline="0" noProof="0">
                <a:ln>
                  <a:noFill/>
                </a:ln>
                <a:solidFill>
                  <a:srgbClr val="2C3051"/>
                </a:solidFill>
                <a:effectLst/>
                <a:uLnTx/>
                <a:uFillTx/>
                <a:latin typeface="Avenir"/>
                <a:ea typeface="+mn-ea"/>
                <a:cs typeface="+mn-cs"/>
              </a:rPr>
              <a:t>customers in the EU</a:t>
            </a:r>
          </a:p>
        </p:txBody>
      </p:sp>
    </p:spTree>
    <p:extLst>
      <p:ext uri="{BB962C8B-B14F-4D97-AF65-F5344CB8AC3E}">
        <p14:creationId xmlns:p14="http://schemas.microsoft.com/office/powerpoint/2010/main" val="2499773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DF0736-4E4E-4C88-82D1-CC01964F1C7C}"/>
              </a:ext>
            </a:extLst>
          </p:cNvPr>
          <p:cNvSpPr>
            <a:spLocks noGrp="1"/>
          </p:cNvSpPr>
          <p:nvPr>
            <p:ph type="title"/>
          </p:nvPr>
        </p:nvSpPr>
        <p:spPr>
          <a:xfrm>
            <a:off x="1199370" y="339950"/>
            <a:ext cx="9786903" cy="965531"/>
          </a:xfrm>
          <a:prstGeom prst="rect">
            <a:avLst/>
          </a:prstGeom>
        </p:spPr>
        <p:txBody>
          <a:bodyPr>
            <a:noAutofit/>
          </a:bodyPr>
          <a:lstStyle/>
          <a:p>
            <a:r>
              <a:rPr lang="en-GB" sz="3200">
                <a:latin typeface="Avenir Light" panose="020B0402020203020204" pitchFamily="34" charset="77"/>
              </a:rPr>
              <a:t>EU Regulation 2019/943 (Art. 55) </a:t>
            </a:r>
            <a:r>
              <a:rPr lang="en-GB" sz="3200" b="0">
                <a:latin typeface="Avenir Light" panose="020B0402020203020204" pitchFamily="34" charset="77"/>
              </a:rPr>
              <a:t>gives DSO Entity a clear mandate: three pillars </a:t>
            </a:r>
          </a:p>
        </p:txBody>
      </p:sp>
      <p:sp>
        <p:nvSpPr>
          <p:cNvPr id="11" name="Rectangle 10">
            <a:extLst>
              <a:ext uri="{FF2B5EF4-FFF2-40B4-BE49-F238E27FC236}">
                <a16:creationId xmlns:a16="http://schemas.microsoft.com/office/drawing/2014/main" id="{5D183C39-D9E5-4394-8125-FA63C8FD80DB}"/>
              </a:ext>
            </a:extLst>
          </p:cNvPr>
          <p:cNvSpPr/>
          <p:nvPr/>
        </p:nvSpPr>
        <p:spPr>
          <a:xfrm>
            <a:off x="718595" y="1443315"/>
            <a:ext cx="3191791" cy="3017260"/>
          </a:xfrm>
          <a:prstGeom prst="rect">
            <a:avLst/>
          </a:prstGeom>
          <a:solidFill>
            <a:srgbClr val="D865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986F40E-14D5-4BA6-8CEF-F0FE4E2EB7BA}"/>
              </a:ext>
            </a:extLst>
          </p:cNvPr>
          <p:cNvSpPr txBox="1"/>
          <p:nvPr/>
        </p:nvSpPr>
        <p:spPr>
          <a:xfrm>
            <a:off x="656155" y="2665703"/>
            <a:ext cx="331666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venir Next LT Pro Demi" panose="020B0704020202020204" pitchFamily="34" charset="0"/>
                <a:ea typeface="+mn-ea"/>
                <a:cs typeface="Hind Semibold" panose="02000000000000000000" pitchFamily="2" charset="0"/>
              </a:rPr>
              <a:t>Network Codes &amp; Guidelines</a:t>
            </a:r>
          </a:p>
        </p:txBody>
      </p:sp>
      <p:sp>
        <p:nvSpPr>
          <p:cNvPr id="14" name="TextBox 13">
            <a:extLst>
              <a:ext uri="{FF2B5EF4-FFF2-40B4-BE49-F238E27FC236}">
                <a16:creationId xmlns:a16="http://schemas.microsoft.com/office/drawing/2014/main" id="{A914804B-0648-4D1C-B9EA-2649B13FEF30}"/>
              </a:ext>
            </a:extLst>
          </p:cNvPr>
          <p:cNvSpPr txBox="1"/>
          <p:nvPr/>
        </p:nvSpPr>
        <p:spPr>
          <a:xfrm>
            <a:off x="902442" y="3089105"/>
            <a:ext cx="292921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Hind Regular" panose="02000000000000000000" pitchFamily="2" charset="0"/>
              </a:rPr>
              <a:t>Participates in drafting of Network Codes and Guidelines relevant for DSO grids</a:t>
            </a:r>
          </a:p>
        </p:txBody>
      </p:sp>
      <p:sp>
        <p:nvSpPr>
          <p:cNvPr id="16" name="Rectangle 15">
            <a:extLst>
              <a:ext uri="{FF2B5EF4-FFF2-40B4-BE49-F238E27FC236}">
                <a16:creationId xmlns:a16="http://schemas.microsoft.com/office/drawing/2014/main" id="{C232D41C-1A58-48B8-B83A-FA39BDDAA46F}"/>
              </a:ext>
            </a:extLst>
          </p:cNvPr>
          <p:cNvSpPr/>
          <p:nvPr/>
        </p:nvSpPr>
        <p:spPr>
          <a:xfrm>
            <a:off x="4505980" y="1443315"/>
            <a:ext cx="3242479" cy="3020029"/>
          </a:xfrm>
          <a:prstGeom prst="rect">
            <a:avLst/>
          </a:prstGeom>
          <a:solidFill>
            <a:srgbClr val="902D5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 name="Graphic 16" descr="Handshake with solid fill">
            <a:extLst>
              <a:ext uri="{FF2B5EF4-FFF2-40B4-BE49-F238E27FC236}">
                <a16:creationId xmlns:a16="http://schemas.microsoft.com/office/drawing/2014/main" id="{76E1407D-1E25-4AEF-87AF-1B9CEAF870D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33239" y="1527680"/>
            <a:ext cx="1119167" cy="1179586"/>
          </a:xfrm>
          <a:prstGeom prst="rect">
            <a:avLst/>
          </a:prstGeom>
        </p:spPr>
      </p:pic>
      <p:sp>
        <p:nvSpPr>
          <p:cNvPr id="18" name="TextBox 17">
            <a:extLst>
              <a:ext uri="{FF2B5EF4-FFF2-40B4-BE49-F238E27FC236}">
                <a16:creationId xmlns:a16="http://schemas.microsoft.com/office/drawing/2014/main" id="{80A01F48-9066-4BB9-8D9E-B1C8CD4D1B85}"/>
              </a:ext>
            </a:extLst>
          </p:cNvPr>
          <p:cNvSpPr txBox="1"/>
          <p:nvPr/>
        </p:nvSpPr>
        <p:spPr>
          <a:xfrm>
            <a:off x="4456319" y="2707266"/>
            <a:ext cx="327936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venir Next LT Pro Demi" panose="020B0704020202020204" pitchFamily="34" charset="0"/>
                <a:ea typeface="+mn-ea"/>
                <a:cs typeface="Hind Semibold" panose="02000000000000000000" pitchFamily="2" charset="0"/>
              </a:rPr>
              <a:t>DSO/TSO cooperation</a:t>
            </a:r>
          </a:p>
        </p:txBody>
      </p:sp>
      <p:sp>
        <p:nvSpPr>
          <p:cNvPr id="19" name="TextBox 18">
            <a:extLst>
              <a:ext uri="{FF2B5EF4-FFF2-40B4-BE49-F238E27FC236}">
                <a16:creationId xmlns:a16="http://schemas.microsoft.com/office/drawing/2014/main" id="{B0C9AD66-2837-4851-B39E-C8AD251EE271}"/>
              </a:ext>
            </a:extLst>
          </p:cNvPr>
          <p:cNvSpPr txBox="1"/>
          <p:nvPr/>
        </p:nvSpPr>
        <p:spPr>
          <a:xfrm>
            <a:off x="4899147" y="3089105"/>
            <a:ext cx="289626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Hind Regular" panose="02000000000000000000" pitchFamily="2" charset="0"/>
              </a:rPr>
              <a:t>Promotes optimal and coordinated planning and operation of DSO/TSO networks</a:t>
            </a:r>
          </a:p>
        </p:txBody>
      </p:sp>
      <p:sp>
        <p:nvSpPr>
          <p:cNvPr id="21" name="Rectangle 20">
            <a:extLst>
              <a:ext uri="{FF2B5EF4-FFF2-40B4-BE49-F238E27FC236}">
                <a16:creationId xmlns:a16="http://schemas.microsoft.com/office/drawing/2014/main" id="{4BB0D174-8B5E-46E7-80C3-E930BF8A0097}"/>
              </a:ext>
            </a:extLst>
          </p:cNvPr>
          <p:cNvSpPr/>
          <p:nvPr/>
        </p:nvSpPr>
        <p:spPr>
          <a:xfrm>
            <a:off x="8281616" y="1441930"/>
            <a:ext cx="3191792" cy="3020029"/>
          </a:xfrm>
          <a:prstGeom prst="rect">
            <a:avLst/>
          </a:prstGeom>
          <a:solidFill>
            <a:srgbClr val="2C30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166C5FC0-4E54-4003-ACAC-028426C1EEDF}"/>
              </a:ext>
            </a:extLst>
          </p:cNvPr>
          <p:cNvGrpSpPr/>
          <p:nvPr/>
        </p:nvGrpSpPr>
        <p:grpSpPr>
          <a:xfrm>
            <a:off x="1761200" y="1428079"/>
            <a:ext cx="1106579" cy="1179586"/>
            <a:chOff x="9393632" y="2219143"/>
            <a:chExt cx="1106579" cy="1179586"/>
          </a:xfrm>
        </p:grpSpPr>
        <p:pic>
          <p:nvPicPr>
            <p:cNvPr id="22" name="Graphic 21" descr="User network with solid fill">
              <a:extLst>
                <a:ext uri="{FF2B5EF4-FFF2-40B4-BE49-F238E27FC236}">
                  <a16:creationId xmlns:a16="http://schemas.microsoft.com/office/drawing/2014/main" id="{950DC406-3380-4A70-BCD7-BB55D253D24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393632" y="2219143"/>
              <a:ext cx="1106579" cy="1179586"/>
            </a:xfrm>
            <a:prstGeom prst="rect">
              <a:avLst/>
            </a:prstGeom>
          </p:spPr>
        </p:pic>
        <p:sp>
          <p:nvSpPr>
            <p:cNvPr id="23" name="Oval 22">
              <a:extLst>
                <a:ext uri="{FF2B5EF4-FFF2-40B4-BE49-F238E27FC236}">
                  <a16:creationId xmlns:a16="http://schemas.microsoft.com/office/drawing/2014/main" id="{D486965F-5F79-4023-9C04-1042C0414746}"/>
                </a:ext>
              </a:extLst>
            </p:cNvPr>
            <p:cNvSpPr/>
            <p:nvPr/>
          </p:nvSpPr>
          <p:spPr>
            <a:xfrm>
              <a:off x="9833543" y="2735968"/>
              <a:ext cx="226757" cy="241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id="{09567C3D-92A9-4556-9636-8DCBDEBDD4C0}"/>
              </a:ext>
            </a:extLst>
          </p:cNvPr>
          <p:cNvSpPr txBox="1"/>
          <p:nvPr/>
        </p:nvSpPr>
        <p:spPr>
          <a:xfrm>
            <a:off x="8256272" y="2665703"/>
            <a:ext cx="3242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venir Next LT Pro Demi" panose="020B0704020202020204" pitchFamily="34" charset="0"/>
                <a:ea typeface="+mn-ea"/>
                <a:cs typeface="Hind Semibold" panose="02000000000000000000" pitchFamily="2" charset="0"/>
              </a:rPr>
              <a:t>Sharing best practice</a:t>
            </a:r>
          </a:p>
        </p:txBody>
      </p:sp>
      <p:sp>
        <p:nvSpPr>
          <p:cNvPr id="25" name="TextBox 24">
            <a:extLst>
              <a:ext uri="{FF2B5EF4-FFF2-40B4-BE49-F238E27FC236}">
                <a16:creationId xmlns:a16="http://schemas.microsoft.com/office/drawing/2014/main" id="{1D1B68B3-F959-4B4A-B5D7-C94720BC0847}"/>
              </a:ext>
            </a:extLst>
          </p:cNvPr>
          <p:cNvSpPr txBox="1"/>
          <p:nvPr/>
        </p:nvSpPr>
        <p:spPr>
          <a:xfrm>
            <a:off x="8626079" y="3045820"/>
            <a:ext cx="2637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Hind Regular" panose="02000000000000000000" pitchFamily="2" charset="0"/>
              </a:rPr>
              <a:t>Expert Groups and forum provide expertise and enable exchange of views</a:t>
            </a:r>
          </a:p>
        </p:txBody>
      </p:sp>
      <p:pic>
        <p:nvPicPr>
          <p:cNvPr id="12" name="Graphic 11" descr="Boardroom with solid fill">
            <a:extLst>
              <a:ext uri="{FF2B5EF4-FFF2-40B4-BE49-F238E27FC236}">
                <a16:creationId xmlns:a16="http://schemas.microsoft.com/office/drawing/2014/main" id="{204AD200-B4CC-4628-B49A-6002F47DBE4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378830" y="1573400"/>
            <a:ext cx="1131898" cy="1175088"/>
          </a:xfrm>
          <a:prstGeom prst="rect">
            <a:avLst/>
          </a:prstGeom>
        </p:spPr>
      </p:pic>
      <p:sp>
        <p:nvSpPr>
          <p:cNvPr id="29" name="Rectangle 28">
            <a:extLst>
              <a:ext uri="{FF2B5EF4-FFF2-40B4-BE49-F238E27FC236}">
                <a16:creationId xmlns:a16="http://schemas.microsoft.com/office/drawing/2014/main" id="{790877FA-5C19-6DA2-BF04-0F5AF4011CF2}"/>
              </a:ext>
            </a:extLst>
          </p:cNvPr>
          <p:cNvSpPr/>
          <p:nvPr/>
        </p:nvSpPr>
        <p:spPr>
          <a:xfrm>
            <a:off x="718592" y="4583173"/>
            <a:ext cx="3191794" cy="169349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D86533"/>
              </a:buClr>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Joint proposal with ENTSO-E on </a:t>
            </a:r>
            <a:r>
              <a:rPr kumimoji="0" lang="en-GB" sz="1600" b="1" i="0" u="none" strike="noStrike" kern="1200" cap="none" spc="0" normalizeH="0" baseline="0" noProof="0">
                <a:ln>
                  <a:noFill/>
                </a:ln>
                <a:solidFill>
                  <a:srgbClr val="000000"/>
                </a:solidFill>
                <a:effectLst/>
                <a:uLnTx/>
                <a:uFillTx/>
                <a:latin typeface="Avenir Book" panose="02000503020000020003" pitchFamily="2" charset="0"/>
                <a:ea typeface="+mn-ea"/>
                <a:cs typeface="+mn-cs"/>
              </a:rPr>
              <a:t>NC Cybersecurity (1/22)</a:t>
            </a:r>
          </a:p>
          <a:p>
            <a:pPr marL="285750" marR="0" lvl="0" indent="-285750" algn="l" defTabSz="914400" rtl="0" eaLnBrk="1" fontAlgn="auto" latinLnBrk="0" hangingPunct="1">
              <a:lnSpc>
                <a:spcPct val="100000"/>
              </a:lnSpc>
              <a:spcBef>
                <a:spcPts val="0"/>
              </a:spcBef>
              <a:spcAft>
                <a:spcPts val="0"/>
              </a:spcAft>
              <a:buClr>
                <a:srgbClr val="D86533"/>
              </a:buClr>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Works on new </a:t>
            </a:r>
            <a:r>
              <a:rPr kumimoji="0" lang="en-GB" sz="1600" b="1" i="0" u="none" strike="noStrike" kern="1200" cap="none" spc="0" normalizeH="0" baseline="0" noProof="0">
                <a:ln>
                  <a:noFill/>
                </a:ln>
                <a:solidFill>
                  <a:srgbClr val="000000"/>
                </a:solidFill>
                <a:effectLst/>
                <a:uLnTx/>
                <a:uFillTx/>
                <a:latin typeface="Avenir Book" panose="02000503020000020003" pitchFamily="2" charset="0"/>
                <a:ea typeface="+mn-ea"/>
                <a:cs typeface="+mn-cs"/>
              </a:rPr>
              <a:t>NC Demand Response </a:t>
            </a:r>
            <a:r>
              <a:rPr kumimoji="0" lang="en-GB"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(3/23) </a:t>
            </a:r>
          </a:p>
          <a:p>
            <a:pPr marL="285750" marR="0" lvl="0" indent="-285750" algn="l" defTabSz="914400" rtl="0" eaLnBrk="1" fontAlgn="auto" latinLnBrk="0" hangingPunct="1">
              <a:lnSpc>
                <a:spcPct val="100000"/>
              </a:lnSpc>
              <a:spcBef>
                <a:spcPts val="0"/>
              </a:spcBef>
              <a:spcAft>
                <a:spcPts val="0"/>
              </a:spcAft>
              <a:buClr>
                <a:srgbClr val="D86533"/>
              </a:buClr>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Review of existing NC (e.g. grid connection codes) </a:t>
            </a:r>
          </a:p>
        </p:txBody>
      </p:sp>
      <p:sp>
        <p:nvSpPr>
          <p:cNvPr id="30" name="Rectangle 29">
            <a:extLst>
              <a:ext uri="{FF2B5EF4-FFF2-40B4-BE49-F238E27FC236}">
                <a16:creationId xmlns:a16="http://schemas.microsoft.com/office/drawing/2014/main" id="{4866FC9B-D2AA-45D3-6FCC-1470D3BD80E0}"/>
              </a:ext>
            </a:extLst>
          </p:cNvPr>
          <p:cNvSpPr/>
          <p:nvPr/>
        </p:nvSpPr>
        <p:spPr>
          <a:xfrm>
            <a:off x="4505979" y="4570992"/>
            <a:ext cx="3242479" cy="169349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D86533"/>
              </a:buClr>
              <a:buSzTx/>
              <a:buFont typeface="Courier New" panose="02070309020205020404" pitchFamily="49" charset="0"/>
              <a:buChar char="o"/>
              <a:tabLst/>
              <a:defRPr/>
            </a:pPr>
            <a:r>
              <a:rPr kumimoji="0" lang="fr-FR" sz="1600" b="1" i="0" u="none" strike="noStrike" kern="1200" cap="none" spc="0" normalizeH="0" baseline="0" noProof="0" err="1">
                <a:ln>
                  <a:noFill/>
                </a:ln>
                <a:solidFill>
                  <a:srgbClr val="000000"/>
                </a:solidFill>
                <a:effectLst/>
                <a:uLnTx/>
                <a:uFillTx/>
                <a:latin typeface="Avenir Book" panose="02000503020000020003" pitchFamily="2" charset="0"/>
                <a:ea typeface="+mn-ea"/>
                <a:cs typeface="+mn-cs"/>
              </a:rPr>
              <a:t>MoU</a:t>
            </a:r>
            <a:r>
              <a:rPr kumimoji="0" lang="fr-FR"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 </a:t>
            </a:r>
            <a:r>
              <a:rPr kumimoji="0" lang="fr-FR" sz="1600" b="0" i="0" u="none" strike="noStrike" kern="1200" cap="none" spc="0" normalizeH="0" baseline="0" noProof="0" err="1">
                <a:ln>
                  <a:noFill/>
                </a:ln>
                <a:solidFill>
                  <a:srgbClr val="000000"/>
                </a:solidFill>
                <a:effectLst/>
                <a:uLnTx/>
                <a:uFillTx/>
                <a:latin typeface="Avenir Book" panose="02000503020000020003" pitchFamily="2" charset="0"/>
                <a:ea typeface="+mn-ea"/>
                <a:cs typeface="+mn-cs"/>
              </a:rPr>
              <a:t>with</a:t>
            </a:r>
            <a:r>
              <a:rPr kumimoji="0" lang="fr-FR"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 ENTSO-E on </a:t>
            </a:r>
            <a:r>
              <a:rPr kumimoji="0" lang="fr-FR" sz="1600" b="0" i="0" u="none" strike="noStrike" kern="1200" cap="none" spc="0" normalizeH="0" baseline="0" noProof="0" err="1">
                <a:ln>
                  <a:noFill/>
                </a:ln>
                <a:solidFill>
                  <a:srgbClr val="000000"/>
                </a:solidFill>
                <a:effectLst/>
                <a:uLnTx/>
                <a:uFillTx/>
                <a:latin typeface="Avenir Book" panose="02000503020000020003" pitchFamily="2" charset="0"/>
                <a:ea typeface="+mn-ea"/>
                <a:cs typeface="+mn-cs"/>
              </a:rPr>
              <a:t>general</a:t>
            </a:r>
            <a:r>
              <a:rPr kumimoji="0" lang="fr-FR"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 </a:t>
            </a:r>
            <a:r>
              <a:rPr kumimoji="0" lang="fr-FR" sz="1600" b="0" i="0" u="none" strike="noStrike" kern="1200" cap="none" spc="0" normalizeH="0" baseline="0" noProof="0" err="1">
                <a:ln>
                  <a:noFill/>
                </a:ln>
                <a:solidFill>
                  <a:srgbClr val="000000"/>
                </a:solidFill>
                <a:effectLst/>
                <a:uLnTx/>
                <a:uFillTx/>
                <a:latin typeface="Avenir Book" panose="02000503020000020003" pitchFamily="2" charset="0"/>
                <a:ea typeface="+mn-ea"/>
                <a:cs typeface="+mn-cs"/>
              </a:rPr>
              <a:t>cooperation</a:t>
            </a:r>
            <a:r>
              <a:rPr kumimoji="0" lang="fr-FR"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 </a:t>
            </a:r>
          </a:p>
          <a:p>
            <a:pPr marL="285750" marR="0" lvl="0" indent="-285750" algn="l" defTabSz="914400" rtl="0" eaLnBrk="1" fontAlgn="auto" latinLnBrk="0" hangingPunct="1">
              <a:lnSpc>
                <a:spcPct val="100000"/>
              </a:lnSpc>
              <a:spcBef>
                <a:spcPts val="0"/>
              </a:spcBef>
              <a:spcAft>
                <a:spcPts val="0"/>
              </a:spcAft>
              <a:buClr>
                <a:srgbClr val="D86533"/>
              </a:buClr>
              <a:buSzTx/>
              <a:buFont typeface="Courier New" panose="02070309020205020404" pitchFamily="49" charset="0"/>
              <a:buChar char="o"/>
              <a:tabLst/>
              <a:defRPr/>
            </a:pPr>
            <a:r>
              <a:rPr kumimoji="0" lang="fr-FR"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DSO-TSO Work Plan (2022-23)</a:t>
            </a:r>
          </a:p>
          <a:p>
            <a:pPr marL="285750" marR="0" lvl="0" indent="-285750" algn="l" defTabSz="914400" rtl="0" eaLnBrk="1" fontAlgn="auto" latinLnBrk="0" hangingPunct="1">
              <a:lnSpc>
                <a:spcPct val="100000"/>
              </a:lnSpc>
              <a:spcBef>
                <a:spcPts val="0"/>
              </a:spcBef>
              <a:spcAft>
                <a:spcPts val="0"/>
              </a:spcAft>
              <a:buClr>
                <a:srgbClr val="D86533"/>
              </a:buClr>
              <a:buSzTx/>
              <a:buFont typeface="Courier New" panose="02070309020205020404" pitchFamily="49" charset="0"/>
              <a:buChar char="o"/>
              <a:tabLst/>
              <a:defRPr/>
            </a:pPr>
            <a:r>
              <a:rPr kumimoji="0" lang="fr-FR"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Intensive </a:t>
            </a:r>
            <a:r>
              <a:rPr kumimoji="0" lang="fr-FR" sz="1600" b="0" i="0" u="none" strike="noStrike" kern="1200" cap="none" spc="0" normalizeH="0" baseline="0" noProof="0" err="1">
                <a:ln>
                  <a:noFill/>
                </a:ln>
                <a:solidFill>
                  <a:srgbClr val="000000"/>
                </a:solidFill>
                <a:effectLst/>
                <a:uLnTx/>
                <a:uFillTx/>
                <a:latin typeface="Avenir Book" panose="02000503020000020003" pitchFamily="2" charset="0"/>
                <a:ea typeface="+mn-ea"/>
                <a:cs typeface="+mn-cs"/>
              </a:rPr>
              <a:t>cooperation</a:t>
            </a:r>
            <a:r>
              <a:rPr kumimoji="0" lang="fr-FR"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 on all </a:t>
            </a:r>
            <a:r>
              <a:rPr kumimoji="0" lang="fr-FR" sz="1600" b="1" i="0" u="none" strike="noStrike" kern="1200" cap="none" spc="0" normalizeH="0" baseline="0" noProof="0">
                <a:ln>
                  <a:noFill/>
                </a:ln>
                <a:solidFill>
                  <a:srgbClr val="000000"/>
                </a:solidFill>
                <a:effectLst/>
                <a:uLnTx/>
                <a:uFillTx/>
                <a:latin typeface="Avenir Book" panose="02000503020000020003" pitchFamily="2" charset="0"/>
                <a:ea typeface="+mn-ea"/>
                <a:cs typeface="+mn-cs"/>
              </a:rPr>
              <a:t>Network Codes</a:t>
            </a:r>
          </a:p>
        </p:txBody>
      </p:sp>
      <p:sp>
        <p:nvSpPr>
          <p:cNvPr id="31" name="Rectangle 30">
            <a:extLst>
              <a:ext uri="{FF2B5EF4-FFF2-40B4-BE49-F238E27FC236}">
                <a16:creationId xmlns:a16="http://schemas.microsoft.com/office/drawing/2014/main" id="{F48655B3-CB3E-C1DF-3B50-876CEC9657AC}"/>
              </a:ext>
            </a:extLst>
          </p:cNvPr>
          <p:cNvSpPr/>
          <p:nvPr/>
        </p:nvSpPr>
        <p:spPr>
          <a:xfrm>
            <a:off x="8261057" y="4564465"/>
            <a:ext cx="3212351" cy="169349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D86533"/>
              </a:buClr>
              <a:buSzTx/>
              <a:buFont typeface="Courier New" panose="02070309020205020404" pitchFamily="49" charset="0"/>
              <a:buChar char="o"/>
              <a:tabLst/>
              <a:defRPr/>
            </a:pPr>
            <a:r>
              <a:rPr kumimoji="0" lang="fr-FR"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DSO Entity </a:t>
            </a:r>
            <a:r>
              <a:rPr kumimoji="0" lang="fr-FR" sz="1600" b="0" i="0" u="none" strike="noStrike" kern="1200" cap="none" spc="0" normalizeH="0" baseline="0" noProof="0" err="1">
                <a:ln>
                  <a:noFill/>
                </a:ln>
                <a:solidFill>
                  <a:srgbClr val="000000"/>
                </a:solidFill>
                <a:effectLst/>
                <a:uLnTx/>
                <a:uFillTx/>
                <a:latin typeface="Avenir Book" panose="02000503020000020003" pitchFamily="2" charset="0"/>
                <a:ea typeface="+mn-ea"/>
                <a:cs typeface="+mn-cs"/>
              </a:rPr>
              <a:t>only</a:t>
            </a:r>
            <a:r>
              <a:rPr kumimoji="0" lang="fr-FR"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 association </a:t>
            </a:r>
            <a:r>
              <a:rPr kumimoji="0" lang="fr-FR" sz="1600" b="0" i="0" u="none" strike="noStrike" kern="1200" cap="none" spc="0" normalizeH="0" baseline="0" noProof="0" err="1">
                <a:ln>
                  <a:noFill/>
                </a:ln>
                <a:solidFill>
                  <a:srgbClr val="000000"/>
                </a:solidFill>
                <a:effectLst/>
                <a:uLnTx/>
                <a:uFillTx/>
                <a:latin typeface="Avenir Book" panose="02000503020000020003" pitchFamily="2" charset="0"/>
                <a:ea typeface="+mn-ea"/>
                <a:cs typeface="+mn-cs"/>
              </a:rPr>
              <a:t>with</a:t>
            </a:r>
            <a:r>
              <a:rPr kumimoji="0" lang="fr-FR"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 </a:t>
            </a:r>
            <a:r>
              <a:rPr kumimoji="0" lang="fr-FR" sz="1600" b="0" i="0" u="none" strike="noStrike" kern="1200" cap="none" spc="0" normalizeH="0" baseline="0" noProof="0" err="1">
                <a:ln>
                  <a:noFill/>
                </a:ln>
                <a:solidFill>
                  <a:srgbClr val="000000"/>
                </a:solidFill>
                <a:effectLst/>
                <a:uLnTx/>
                <a:uFillTx/>
                <a:latin typeface="Avenir Book" panose="02000503020000020003" pitchFamily="2" charset="0"/>
                <a:ea typeface="+mn-ea"/>
                <a:cs typeface="+mn-cs"/>
              </a:rPr>
              <a:t>DSOs</a:t>
            </a:r>
            <a:r>
              <a:rPr kumimoji="0" lang="fr-FR"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 </a:t>
            </a:r>
            <a:r>
              <a:rPr kumimoji="0" lang="fr-FR" sz="1600" b="0" i="0" u="none" strike="noStrike" kern="1200" cap="none" spc="0" normalizeH="0" baseline="0" noProof="0" err="1">
                <a:ln>
                  <a:noFill/>
                </a:ln>
                <a:solidFill>
                  <a:srgbClr val="000000"/>
                </a:solidFill>
                <a:effectLst/>
                <a:uLnTx/>
                <a:uFillTx/>
                <a:latin typeface="Avenir Book" panose="02000503020000020003" pitchFamily="2" charset="0"/>
                <a:ea typeface="+mn-ea"/>
                <a:cs typeface="+mn-cs"/>
              </a:rPr>
              <a:t>from</a:t>
            </a:r>
            <a:r>
              <a:rPr kumimoji="0" lang="fr-FR"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 </a:t>
            </a:r>
            <a:r>
              <a:rPr kumimoji="0" lang="fr-FR" sz="1600" b="1" i="0" u="none" strike="noStrike" kern="1200" cap="none" spc="0" normalizeH="0" baseline="0" noProof="0">
                <a:ln>
                  <a:noFill/>
                </a:ln>
                <a:solidFill>
                  <a:srgbClr val="000000"/>
                </a:solidFill>
                <a:effectLst/>
                <a:uLnTx/>
                <a:uFillTx/>
                <a:latin typeface="Avenir Book" panose="02000503020000020003" pitchFamily="2" charset="0"/>
                <a:ea typeface="+mn-ea"/>
                <a:cs typeface="+mn-cs"/>
              </a:rPr>
              <a:t>all EU-27 </a:t>
            </a:r>
          </a:p>
          <a:p>
            <a:pPr marL="285750" marR="0" lvl="0" indent="-285750" algn="l" defTabSz="914400" rtl="0" eaLnBrk="1" fontAlgn="auto" latinLnBrk="0" hangingPunct="1">
              <a:lnSpc>
                <a:spcPct val="100000"/>
              </a:lnSpc>
              <a:spcBef>
                <a:spcPts val="0"/>
              </a:spcBef>
              <a:spcAft>
                <a:spcPts val="0"/>
              </a:spcAft>
              <a:buClr>
                <a:srgbClr val="D86533"/>
              </a:buClr>
              <a:buSzTx/>
              <a:buFont typeface="Courier New" panose="02070309020205020404" pitchFamily="49" charset="0"/>
              <a:buChar char="o"/>
              <a:tabLst/>
              <a:defRPr/>
            </a:pPr>
            <a:r>
              <a:rPr kumimoji="0" lang="fr-FR"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Intensification </a:t>
            </a:r>
            <a:r>
              <a:rPr kumimoji="0" lang="fr-FR" sz="1600" b="0" i="0" u="none" strike="noStrike" kern="1200" cap="none" spc="0" normalizeH="0" baseline="0" noProof="0" err="1">
                <a:ln>
                  <a:noFill/>
                </a:ln>
                <a:solidFill>
                  <a:srgbClr val="000000"/>
                </a:solidFill>
                <a:effectLst/>
                <a:uLnTx/>
                <a:uFillTx/>
                <a:latin typeface="Avenir Book" panose="02000503020000020003" pitchFamily="2" charset="0"/>
                <a:ea typeface="+mn-ea"/>
                <a:cs typeface="+mn-cs"/>
              </a:rPr>
              <a:t>internal</a:t>
            </a:r>
            <a:r>
              <a:rPr kumimoji="0" lang="fr-FR"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 discussion and </a:t>
            </a:r>
            <a:r>
              <a:rPr kumimoji="0" lang="fr-FR" sz="1600" b="0" i="0" u="none" strike="noStrike" kern="1200" cap="none" spc="0" normalizeH="0" baseline="0" noProof="0" err="1">
                <a:ln>
                  <a:noFill/>
                </a:ln>
                <a:solidFill>
                  <a:srgbClr val="000000"/>
                </a:solidFill>
                <a:effectLst/>
                <a:uLnTx/>
                <a:uFillTx/>
                <a:latin typeface="Avenir Book" panose="02000503020000020003" pitchFamily="2" charset="0"/>
                <a:ea typeface="+mn-ea"/>
                <a:cs typeface="+mn-cs"/>
              </a:rPr>
              <a:t>external</a:t>
            </a:r>
            <a:r>
              <a:rPr kumimoji="0" lang="fr-FR"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 communication of </a:t>
            </a:r>
            <a:r>
              <a:rPr kumimoji="0" lang="fr-FR" sz="1600" b="1" i="0" u="none" strike="noStrike" kern="1200" cap="none" spc="0" normalizeH="0" baseline="0" noProof="0">
                <a:ln>
                  <a:noFill/>
                </a:ln>
                <a:solidFill>
                  <a:srgbClr val="000000"/>
                </a:solidFill>
                <a:effectLst/>
                <a:uLnTx/>
                <a:uFillTx/>
                <a:latin typeface="Avenir Book" panose="02000503020000020003" pitchFamily="2" charset="0"/>
                <a:ea typeface="+mn-ea"/>
                <a:cs typeface="+mn-cs"/>
              </a:rPr>
              <a:t>best practices</a:t>
            </a:r>
          </a:p>
          <a:p>
            <a:pPr marL="285750" marR="0" lvl="0" indent="-285750" algn="l" defTabSz="914400" rtl="0" eaLnBrk="1" fontAlgn="auto" latinLnBrk="0" hangingPunct="1">
              <a:lnSpc>
                <a:spcPct val="100000"/>
              </a:lnSpc>
              <a:spcBef>
                <a:spcPts val="0"/>
              </a:spcBef>
              <a:spcAft>
                <a:spcPts val="0"/>
              </a:spcAft>
              <a:buClr>
                <a:srgbClr val="D86533"/>
              </a:buClr>
              <a:buSzTx/>
              <a:buFont typeface="Courier New" panose="02070309020205020404" pitchFamily="49" charset="0"/>
              <a:buChar char="o"/>
              <a:tabLst/>
              <a:defRPr/>
            </a:pPr>
            <a:r>
              <a:rPr kumimoji="0" lang="fr-FR" sz="16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 As of 1 June: </a:t>
            </a:r>
            <a:r>
              <a:rPr kumimoji="0" lang="fr-FR" sz="1600" b="1" i="0" u="none" strike="noStrike" kern="1200" cap="none" spc="0" normalizeH="0" baseline="0" noProof="0">
                <a:ln>
                  <a:noFill/>
                </a:ln>
                <a:solidFill>
                  <a:srgbClr val="000000"/>
                </a:solidFill>
                <a:effectLst/>
                <a:uLnTx/>
                <a:uFillTx/>
                <a:latin typeface="Avenir Book" panose="02000503020000020003" pitchFamily="2" charset="0"/>
                <a:ea typeface="+mn-ea"/>
                <a:cs typeface="+mn-cs"/>
              </a:rPr>
              <a:t>new </a:t>
            </a:r>
            <a:r>
              <a:rPr kumimoji="0" lang="fr-FR" sz="1600" b="1" i="0" u="none" strike="noStrike" kern="1200" cap="none" spc="0" normalizeH="0" baseline="0" noProof="0" err="1">
                <a:ln>
                  <a:noFill/>
                </a:ln>
                <a:solidFill>
                  <a:srgbClr val="000000"/>
                </a:solidFill>
                <a:effectLst/>
                <a:uLnTx/>
                <a:uFillTx/>
                <a:latin typeface="Avenir Book" panose="02000503020000020003" pitchFamily="2" charset="0"/>
                <a:ea typeface="+mn-ea"/>
                <a:cs typeface="+mn-cs"/>
              </a:rPr>
              <a:t>Website</a:t>
            </a:r>
            <a:endParaRPr kumimoji="0" lang="fr-FR" sz="1600" b="1" i="0" u="none" strike="noStrike" kern="1200" cap="none" spc="0" normalizeH="0" baseline="0" noProof="0">
              <a:ln>
                <a:noFill/>
              </a:ln>
              <a:solidFill>
                <a:srgbClr val="000000"/>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19773816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088578-1D59-4076-C33F-FD5CB2A0C982}"/>
              </a:ext>
            </a:extLst>
          </p:cNvPr>
          <p:cNvSpPr>
            <a:spLocks noGrp="1"/>
          </p:cNvSpPr>
          <p:nvPr>
            <p:ph type="title"/>
          </p:nvPr>
        </p:nvSpPr>
        <p:spPr>
          <a:xfrm rot="20369556">
            <a:off x="1744782" y="2390765"/>
            <a:ext cx="8292555" cy="2076469"/>
          </a:xfrm>
        </p:spPr>
        <p:txBody>
          <a:bodyPr>
            <a:normAutofit fontScale="90000"/>
          </a:bodyPr>
          <a:lstStyle/>
          <a:p>
            <a:pPr algn="ctr"/>
            <a:r>
              <a:rPr lang="en-US" sz="6000"/>
              <a:t>Slide 0: Congratulations for a huge and robust report!!</a:t>
            </a:r>
            <a:endParaRPr lang="en-GB" sz="6000"/>
          </a:p>
        </p:txBody>
      </p:sp>
    </p:spTree>
    <p:extLst>
      <p:ext uri="{BB962C8B-B14F-4D97-AF65-F5344CB8AC3E}">
        <p14:creationId xmlns:p14="http://schemas.microsoft.com/office/powerpoint/2010/main" val="38704480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D000980-527B-1745-5CBA-7810CB7CE4FA}"/>
              </a:ext>
            </a:extLst>
          </p:cNvPr>
          <p:cNvSpPr>
            <a:spLocks noGrp="1"/>
          </p:cNvSpPr>
          <p:nvPr>
            <p:ph idx="1"/>
          </p:nvPr>
        </p:nvSpPr>
        <p:spPr/>
        <p:txBody>
          <a:bodyPr/>
          <a:lstStyle/>
          <a:p>
            <a:pPr>
              <a:buSzPct val="70000"/>
              <a:buFontTx/>
              <a:buChar char="•"/>
            </a:pPr>
            <a:r>
              <a:rPr lang="en-US"/>
              <a:t>Quality as part of a bigger puzzle</a:t>
            </a:r>
          </a:p>
          <a:p>
            <a:pPr>
              <a:buSzPct val="70000"/>
              <a:buFontTx/>
              <a:buChar char="•"/>
            </a:pPr>
            <a:r>
              <a:rPr lang="en-US" err="1"/>
              <a:t>Harmonisation</a:t>
            </a:r>
            <a:r>
              <a:rPr lang="en-US"/>
              <a:t> vs </a:t>
            </a:r>
            <a:r>
              <a:rPr lang="en-US" err="1"/>
              <a:t>standardisation</a:t>
            </a:r>
            <a:endParaRPr lang="en-US"/>
          </a:p>
          <a:p>
            <a:pPr>
              <a:buSzPct val="70000"/>
              <a:buFontTx/>
              <a:buChar char="•"/>
            </a:pPr>
            <a:r>
              <a:rPr lang="en-US"/>
              <a:t>Quality measures/incentives and regulation</a:t>
            </a:r>
          </a:p>
          <a:p>
            <a:pPr>
              <a:buSzPct val="70000"/>
              <a:buFontTx/>
              <a:buChar char="•"/>
            </a:pPr>
            <a:r>
              <a:rPr lang="en-US"/>
              <a:t>Quality improvement is only possible if pressure is put on the right actor - education</a:t>
            </a:r>
            <a:endParaRPr lang="en-GB"/>
          </a:p>
        </p:txBody>
      </p:sp>
      <p:sp>
        <p:nvSpPr>
          <p:cNvPr id="3" name="Title 2">
            <a:extLst>
              <a:ext uri="{FF2B5EF4-FFF2-40B4-BE49-F238E27FC236}">
                <a16:creationId xmlns:a16="http://schemas.microsoft.com/office/drawing/2014/main" id="{68AF2165-700F-5D5A-35E9-076C3E8C95B1}"/>
              </a:ext>
            </a:extLst>
          </p:cNvPr>
          <p:cNvSpPr>
            <a:spLocks noGrp="1"/>
          </p:cNvSpPr>
          <p:nvPr>
            <p:ph type="title"/>
          </p:nvPr>
        </p:nvSpPr>
        <p:spPr/>
        <p:txBody>
          <a:bodyPr>
            <a:normAutofit fontScale="90000"/>
          </a:bodyPr>
          <a:lstStyle/>
          <a:p>
            <a:r>
              <a:rPr lang="en-US"/>
              <a:t>High level messages on CEER’s recommendations</a:t>
            </a:r>
            <a:endParaRPr lang="en-GB"/>
          </a:p>
        </p:txBody>
      </p:sp>
    </p:spTree>
    <p:extLst>
      <p:ext uri="{BB962C8B-B14F-4D97-AF65-F5344CB8AC3E}">
        <p14:creationId xmlns:p14="http://schemas.microsoft.com/office/powerpoint/2010/main" val="2405557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CE99CA-9D1A-2807-BB88-FF7EA46656CB}"/>
              </a:ext>
            </a:extLst>
          </p:cNvPr>
          <p:cNvSpPr>
            <a:spLocks noGrp="1"/>
          </p:cNvSpPr>
          <p:nvPr>
            <p:ph type="title"/>
          </p:nvPr>
        </p:nvSpPr>
        <p:spPr/>
        <p:txBody>
          <a:bodyPr/>
          <a:lstStyle/>
          <a:p>
            <a:r>
              <a:rPr lang="en-US"/>
              <a:t>Quality as part of a bigger puzzle</a:t>
            </a:r>
            <a:endParaRPr lang="en-GB"/>
          </a:p>
        </p:txBody>
      </p:sp>
      <p:sp>
        <p:nvSpPr>
          <p:cNvPr id="31" name="TextBox 30">
            <a:extLst>
              <a:ext uri="{FF2B5EF4-FFF2-40B4-BE49-F238E27FC236}">
                <a16:creationId xmlns:a16="http://schemas.microsoft.com/office/drawing/2014/main" id="{13617257-00A2-C2A1-4857-777BAC427A65}"/>
              </a:ext>
            </a:extLst>
          </p:cNvPr>
          <p:cNvSpPr txBox="1"/>
          <p:nvPr/>
        </p:nvSpPr>
        <p:spPr>
          <a:xfrm>
            <a:off x="666914" y="1392465"/>
            <a:ext cx="10768531" cy="4992136"/>
          </a:xfrm>
          <a:prstGeom prst="rect">
            <a:avLst/>
          </a:prstGeom>
          <a:noFill/>
        </p:spPr>
        <p:txBody>
          <a:bodyPr wrap="square" rtlCol="0">
            <a:spAutoFit/>
          </a:bodyPr>
          <a:lstStyle/>
          <a:p>
            <a:pPr marL="457200" marR="0" lvl="0" indent="-457200" algn="l" defTabSz="914400" rtl="0" eaLnBrk="1" fontAlgn="auto" latinLnBrk="0" hangingPunct="1">
              <a:lnSpc>
                <a:spcPct val="90000"/>
              </a:lnSpc>
              <a:spcBef>
                <a:spcPts val="1000"/>
              </a:spcBef>
              <a:spcAft>
                <a:spcPts val="0"/>
              </a:spcAft>
              <a:buClr>
                <a:srgbClr val="D76C3B"/>
              </a:buClr>
              <a:buSzPct val="70000"/>
              <a:buFontTx/>
              <a:buChar char="•"/>
              <a:tabLst/>
              <a:defRPr/>
            </a:pPr>
            <a:r>
              <a:rPr kumimoji="0" lang="en-US" sz="2800" b="0" i="0" u="none" strike="noStrike" kern="1200" cap="none" spc="0" normalizeH="0" baseline="0" noProof="0">
                <a:ln>
                  <a:noFill/>
                </a:ln>
                <a:solidFill>
                  <a:srgbClr val="2C3051"/>
                </a:solidFill>
                <a:effectLst/>
                <a:uLnTx/>
                <a:uFillTx/>
                <a:latin typeface="Avenir" panose="02000503020000020003"/>
                <a:ea typeface="+mn-ea"/>
                <a:cs typeface="+mn-cs"/>
              </a:rPr>
              <a:t>The report focuses on outcomes and associated incentives/rewards but…what is the effect of the other components on 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2C30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2C30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2C30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2C30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2C30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2C30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2C30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2C30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2C30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2C30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2C30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2C305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C3051"/>
                </a:solidFill>
                <a:effectLst/>
                <a:uLnTx/>
                <a:uFillTx/>
                <a:latin typeface="Calibri" panose="020F0502020204030204"/>
                <a:ea typeface="+mn-ea"/>
                <a:cs typeface="+mn-cs"/>
              </a:rPr>
              <a:t>Should the analysis consider a broader analysis of regulation? </a:t>
            </a:r>
            <a:endParaRPr kumimoji="0" lang="en-GB" sz="2800" b="1" i="0" u="none" strike="noStrike" kern="1200" cap="none" spc="0" normalizeH="0" baseline="0" noProof="0">
              <a:ln>
                <a:noFill/>
              </a:ln>
              <a:solidFill>
                <a:srgbClr val="2C3051"/>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BFA99431-0DCE-A7F5-FCAA-90408E7B1C4A}"/>
              </a:ext>
            </a:extLst>
          </p:cNvPr>
          <p:cNvSpPr/>
          <p:nvPr/>
        </p:nvSpPr>
        <p:spPr>
          <a:xfrm>
            <a:off x="1186775" y="2282758"/>
            <a:ext cx="9367660" cy="3398195"/>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AC3095EC-E62E-7DC1-BB1B-A174333D4015}"/>
              </a:ext>
            </a:extLst>
          </p:cNvPr>
          <p:cNvGrpSpPr/>
          <p:nvPr/>
        </p:nvGrpSpPr>
        <p:grpSpPr>
          <a:xfrm>
            <a:off x="1315489" y="2380034"/>
            <a:ext cx="9099590" cy="3220890"/>
            <a:chOff x="1361724" y="2392980"/>
            <a:chExt cx="7575416" cy="3733238"/>
          </a:xfrm>
        </p:grpSpPr>
        <p:sp>
          <p:nvSpPr>
            <p:cNvPr id="22" name="Rectangle 21">
              <a:extLst>
                <a:ext uri="{FF2B5EF4-FFF2-40B4-BE49-F238E27FC236}">
                  <a16:creationId xmlns:a16="http://schemas.microsoft.com/office/drawing/2014/main" id="{6CA17EE4-7580-C9CC-585A-98B84089FA6D}"/>
                </a:ext>
              </a:extLst>
            </p:cNvPr>
            <p:cNvSpPr/>
            <p:nvPr/>
          </p:nvSpPr>
          <p:spPr bwMode="auto">
            <a:xfrm>
              <a:off x="1361724" y="4219853"/>
              <a:ext cx="1248598" cy="711423"/>
            </a:xfrm>
            <a:prstGeom prst="rect">
              <a:avLst/>
            </a:prstGeom>
            <a:solidFill>
              <a:schemeClr val="accent3">
                <a:lumMod val="75000"/>
              </a:schemeClr>
            </a:solidFill>
            <a:ln w="12700"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marL="0" marR="0" lvl="0" indent="0" algn="ctr" defTabSz="852875" rtl="0" eaLnBrk="0" fontAlgn="base" latinLnBrk="0" hangingPunct="0">
                <a:lnSpc>
                  <a:spcPct val="100000"/>
                </a:lnSpc>
                <a:spcBef>
                  <a:spcPct val="0"/>
                </a:spcBef>
                <a:spcAft>
                  <a:spcPct val="0"/>
                </a:spcAft>
                <a:buClrTx/>
                <a:buSzTx/>
                <a:buFontTx/>
                <a:buNone/>
                <a:tabLst>
                  <a:tab pos="0" algn="l"/>
                </a:tabLst>
                <a:defRPr/>
              </a:pPr>
              <a:r>
                <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Price control</a:t>
              </a:r>
            </a:p>
          </p:txBody>
        </p:sp>
        <p:sp>
          <p:nvSpPr>
            <p:cNvPr id="23" name="Rectangle 22">
              <a:extLst>
                <a:ext uri="{FF2B5EF4-FFF2-40B4-BE49-F238E27FC236}">
                  <a16:creationId xmlns:a16="http://schemas.microsoft.com/office/drawing/2014/main" id="{C5B9AFF9-C094-C47A-EF8C-81F6519CD23C}"/>
                </a:ext>
              </a:extLst>
            </p:cNvPr>
            <p:cNvSpPr/>
            <p:nvPr/>
          </p:nvSpPr>
          <p:spPr bwMode="auto">
            <a:xfrm>
              <a:off x="6057074" y="4210496"/>
              <a:ext cx="1248598" cy="711423"/>
            </a:xfrm>
            <a:prstGeom prst="rect">
              <a:avLst/>
            </a:prstGeom>
            <a:solidFill>
              <a:schemeClr val="accent2"/>
            </a:solidFill>
            <a:ln w="12700"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marL="0" marR="0" lvl="0" indent="0" algn="ctr" defTabSz="852875" rtl="0" eaLnBrk="0" fontAlgn="base" latinLnBrk="0" hangingPunct="0">
                <a:lnSpc>
                  <a:spcPct val="100000"/>
                </a:lnSpc>
                <a:spcBef>
                  <a:spcPct val="0"/>
                </a:spcBef>
                <a:spcAft>
                  <a:spcPct val="0"/>
                </a:spcAft>
                <a:buClrTx/>
                <a:buSzTx/>
                <a:buFontTx/>
                <a:buNone/>
                <a:tabLst>
                  <a:tab pos="0" algn="l"/>
                </a:tabLst>
                <a:defRPr/>
              </a:pPr>
              <a:r>
                <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Recovered on year</a:t>
              </a:r>
            </a:p>
          </p:txBody>
        </p:sp>
        <p:sp>
          <p:nvSpPr>
            <p:cNvPr id="32" name="Rectangle 31">
              <a:extLst>
                <a:ext uri="{FF2B5EF4-FFF2-40B4-BE49-F238E27FC236}">
                  <a16:creationId xmlns:a16="http://schemas.microsoft.com/office/drawing/2014/main" id="{6C8BD484-347E-1FDF-9727-7F603322B825}"/>
                </a:ext>
              </a:extLst>
            </p:cNvPr>
            <p:cNvSpPr/>
            <p:nvPr/>
          </p:nvSpPr>
          <p:spPr bwMode="auto">
            <a:xfrm>
              <a:off x="6057074" y="5414795"/>
              <a:ext cx="1248598" cy="711423"/>
            </a:xfrm>
            <a:prstGeom prst="rect">
              <a:avLst/>
            </a:prstGeom>
            <a:solidFill>
              <a:schemeClr val="accent2"/>
            </a:solidFill>
            <a:ln w="12700"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marL="0" marR="0" lvl="0" indent="0" algn="ctr" defTabSz="852875" rtl="0" eaLnBrk="0" fontAlgn="base" latinLnBrk="0" hangingPunct="0">
                <a:lnSpc>
                  <a:spcPct val="100000"/>
                </a:lnSpc>
                <a:spcBef>
                  <a:spcPct val="0"/>
                </a:spcBef>
                <a:spcAft>
                  <a:spcPct val="0"/>
                </a:spcAft>
                <a:buClrTx/>
                <a:buSzTx/>
                <a:buFontTx/>
                <a:buNone/>
                <a:tabLst>
                  <a:tab pos="0" algn="l"/>
                </a:tabLst>
                <a:defRPr/>
              </a:pPr>
              <a:r>
                <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Rewards and penalties</a:t>
              </a:r>
            </a:p>
          </p:txBody>
        </p:sp>
        <p:sp>
          <p:nvSpPr>
            <p:cNvPr id="33" name="Rectangle 32">
              <a:extLst>
                <a:ext uri="{FF2B5EF4-FFF2-40B4-BE49-F238E27FC236}">
                  <a16:creationId xmlns:a16="http://schemas.microsoft.com/office/drawing/2014/main" id="{52CD9900-92DF-E98D-913F-D5938D98AA17}"/>
                </a:ext>
              </a:extLst>
            </p:cNvPr>
            <p:cNvSpPr/>
            <p:nvPr/>
          </p:nvSpPr>
          <p:spPr bwMode="auto">
            <a:xfrm>
              <a:off x="4282343" y="2812465"/>
              <a:ext cx="1248598" cy="711423"/>
            </a:xfrm>
            <a:prstGeom prst="rect">
              <a:avLst/>
            </a:prstGeom>
            <a:solidFill>
              <a:schemeClr val="accent2"/>
            </a:solidFill>
            <a:ln w="12700"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marL="0" marR="0" lvl="0" indent="0" algn="ctr" defTabSz="852875" rtl="0" eaLnBrk="0" fontAlgn="base" latinLnBrk="0" hangingPunct="0">
                <a:lnSpc>
                  <a:spcPct val="100000"/>
                </a:lnSpc>
                <a:spcBef>
                  <a:spcPct val="0"/>
                </a:spcBef>
                <a:spcAft>
                  <a:spcPct val="0"/>
                </a:spcAft>
                <a:buClrTx/>
                <a:buSzTx/>
                <a:buFontTx/>
                <a:buNone/>
                <a:tabLst>
                  <a:tab pos="0" algn="l"/>
                </a:tabLst>
                <a:defRPr/>
              </a:pPr>
              <a:r>
                <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RAB</a:t>
              </a:r>
            </a:p>
          </p:txBody>
        </p:sp>
        <p:sp>
          <p:nvSpPr>
            <p:cNvPr id="34" name="Rectangle 33">
              <a:extLst>
                <a:ext uri="{FF2B5EF4-FFF2-40B4-BE49-F238E27FC236}">
                  <a16:creationId xmlns:a16="http://schemas.microsoft.com/office/drawing/2014/main" id="{EEFBDC9E-9CED-0039-C438-6988C1CBFAD4}"/>
                </a:ext>
              </a:extLst>
            </p:cNvPr>
            <p:cNvSpPr/>
            <p:nvPr/>
          </p:nvSpPr>
          <p:spPr bwMode="auto">
            <a:xfrm>
              <a:off x="6057074" y="3237384"/>
              <a:ext cx="1248598" cy="711423"/>
            </a:xfrm>
            <a:prstGeom prst="rect">
              <a:avLst/>
            </a:prstGeom>
            <a:solidFill>
              <a:schemeClr val="accent2"/>
            </a:solidFill>
            <a:ln w="12700"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marL="0" marR="0" lvl="0" indent="0" algn="ctr" defTabSz="852875" rtl="0" eaLnBrk="0" fontAlgn="base" latinLnBrk="0" hangingPunct="0">
                <a:lnSpc>
                  <a:spcPct val="100000"/>
                </a:lnSpc>
                <a:spcBef>
                  <a:spcPct val="0"/>
                </a:spcBef>
                <a:spcAft>
                  <a:spcPct val="0"/>
                </a:spcAft>
                <a:buClrTx/>
                <a:buSzTx/>
                <a:buFontTx/>
                <a:buNone/>
                <a:tabLst>
                  <a:tab pos="0" algn="l"/>
                </a:tabLst>
                <a:defRPr/>
              </a:pPr>
              <a:r>
                <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Depreciation</a:t>
              </a:r>
            </a:p>
          </p:txBody>
        </p:sp>
        <p:sp>
          <p:nvSpPr>
            <p:cNvPr id="35" name="Rectangle 34">
              <a:extLst>
                <a:ext uri="{FF2B5EF4-FFF2-40B4-BE49-F238E27FC236}">
                  <a16:creationId xmlns:a16="http://schemas.microsoft.com/office/drawing/2014/main" id="{E8FE2C6F-29C5-2F51-5750-1E0A39CBA8C0}"/>
                </a:ext>
              </a:extLst>
            </p:cNvPr>
            <p:cNvSpPr/>
            <p:nvPr/>
          </p:nvSpPr>
          <p:spPr bwMode="auto">
            <a:xfrm>
              <a:off x="6057074" y="2392980"/>
              <a:ext cx="1248598" cy="711423"/>
            </a:xfrm>
            <a:prstGeom prst="rect">
              <a:avLst/>
            </a:prstGeom>
            <a:solidFill>
              <a:schemeClr val="accent2"/>
            </a:solidFill>
            <a:ln w="12700"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marL="0" marR="0" lvl="0" indent="0" algn="ctr" defTabSz="852875" rtl="0" eaLnBrk="0" fontAlgn="base" latinLnBrk="0" hangingPunct="0">
                <a:lnSpc>
                  <a:spcPct val="100000"/>
                </a:lnSpc>
                <a:spcBef>
                  <a:spcPct val="0"/>
                </a:spcBef>
                <a:spcAft>
                  <a:spcPct val="0"/>
                </a:spcAft>
                <a:buClrTx/>
                <a:buSzTx/>
                <a:buFontTx/>
                <a:buNone/>
                <a:tabLst>
                  <a:tab pos="0" algn="l"/>
                </a:tabLst>
                <a:defRPr/>
              </a:pPr>
              <a:r>
                <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WACC allowance</a:t>
              </a:r>
            </a:p>
          </p:txBody>
        </p:sp>
        <p:sp>
          <p:nvSpPr>
            <p:cNvPr id="36" name="Rectangle 35">
              <a:extLst>
                <a:ext uri="{FF2B5EF4-FFF2-40B4-BE49-F238E27FC236}">
                  <a16:creationId xmlns:a16="http://schemas.microsoft.com/office/drawing/2014/main" id="{35484E9F-3815-BAD1-3AD5-85E764110CCC}"/>
                </a:ext>
              </a:extLst>
            </p:cNvPr>
            <p:cNvSpPr/>
            <p:nvPr/>
          </p:nvSpPr>
          <p:spPr bwMode="auto">
            <a:xfrm>
              <a:off x="7688542" y="4219853"/>
              <a:ext cx="1248598" cy="711423"/>
            </a:xfrm>
            <a:prstGeom prst="rect">
              <a:avLst/>
            </a:prstGeom>
            <a:solidFill>
              <a:schemeClr val="accent2"/>
            </a:solidFill>
            <a:ln w="12700"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marL="0" marR="0" lvl="0" indent="0" algn="ctr" defTabSz="852875" rtl="0" eaLnBrk="0" fontAlgn="base" latinLnBrk="0" hangingPunct="0">
                <a:lnSpc>
                  <a:spcPct val="100000"/>
                </a:lnSpc>
                <a:spcBef>
                  <a:spcPct val="0"/>
                </a:spcBef>
                <a:spcAft>
                  <a:spcPct val="0"/>
                </a:spcAft>
                <a:buClrTx/>
                <a:buSzTx/>
                <a:buFontTx/>
                <a:buNone/>
                <a:tabLst>
                  <a:tab pos="0" algn="l"/>
                </a:tabLst>
                <a:defRPr/>
              </a:pPr>
              <a:r>
                <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Regulated revenues</a:t>
              </a:r>
            </a:p>
          </p:txBody>
        </p:sp>
        <p:cxnSp>
          <p:nvCxnSpPr>
            <p:cNvPr id="37" name="Connector: Elbow 36">
              <a:extLst>
                <a:ext uri="{FF2B5EF4-FFF2-40B4-BE49-F238E27FC236}">
                  <a16:creationId xmlns:a16="http://schemas.microsoft.com/office/drawing/2014/main" id="{2FA49A4E-B1C0-C10C-6814-570F33A80ED9}"/>
                </a:ext>
              </a:extLst>
            </p:cNvPr>
            <p:cNvCxnSpPr>
              <a:cxnSpLocks/>
              <a:stCxn id="22" idx="0"/>
              <a:endCxn id="46" idx="1"/>
            </p:cNvCxnSpPr>
            <p:nvPr/>
          </p:nvCxnSpPr>
          <p:spPr bwMode="auto">
            <a:xfrm rot="5400000" flipH="1" flipV="1">
              <a:off x="1869638" y="3284563"/>
              <a:ext cx="1051677" cy="818907"/>
            </a:xfrm>
            <a:prstGeom prst="bentConnector2">
              <a:avLst/>
            </a:prstGeom>
            <a:solidFill>
              <a:schemeClr val="accent1"/>
            </a:solidFill>
            <a:ln w="12700" cap="flat" cmpd="sng" algn="ctr">
              <a:solidFill>
                <a:srgbClr val="003366"/>
              </a:solidFill>
              <a:prstDash val="solid"/>
              <a:round/>
              <a:headEnd type="none" w="med" len="med"/>
              <a:tailEnd type="triangle"/>
            </a:ln>
            <a:effectLst/>
          </p:spPr>
        </p:cxnSp>
        <p:cxnSp>
          <p:nvCxnSpPr>
            <p:cNvPr id="38" name="Connector: Elbow 37">
              <a:extLst>
                <a:ext uri="{FF2B5EF4-FFF2-40B4-BE49-F238E27FC236}">
                  <a16:creationId xmlns:a16="http://schemas.microsoft.com/office/drawing/2014/main" id="{37665B64-80F8-BCB1-7E7C-4C829712177E}"/>
                </a:ext>
              </a:extLst>
            </p:cNvPr>
            <p:cNvCxnSpPr>
              <a:cxnSpLocks/>
              <a:stCxn id="22" idx="2"/>
              <a:endCxn id="32" idx="1"/>
            </p:cNvCxnSpPr>
            <p:nvPr/>
          </p:nvCxnSpPr>
          <p:spPr bwMode="auto">
            <a:xfrm rot="16200000" flipH="1">
              <a:off x="3601934" y="3315365"/>
              <a:ext cx="839230" cy="4071051"/>
            </a:xfrm>
            <a:prstGeom prst="bentConnector2">
              <a:avLst/>
            </a:prstGeom>
            <a:solidFill>
              <a:schemeClr val="accent1"/>
            </a:solidFill>
            <a:ln w="12700" cap="flat" cmpd="sng" algn="ctr">
              <a:solidFill>
                <a:srgbClr val="003366"/>
              </a:solidFill>
              <a:prstDash val="solid"/>
              <a:round/>
              <a:headEnd type="none" w="med" len="med"/>
              <a:tailEnd type="triangle"/>
            </a:ln>
            <a:effectLst/>
          </p:spPr>
        </p:cxnSp>
        <p:cxnSp>
          <p:nvCxnSpPr>
            <p:cNvPr id="39" name="Connector: Elbow 38">
              <a:extLst>
                <a:ext uri="{FF2B5EF4-FFF2-40B4-BE49-F238E27FC236}">
                  <a16:creationId xmlns:a16="http://schemas.microsoft.com/office/drawing/2014/main" id="{63317A20-D79F-219C-8C8A-7C902C14B2BA}"/>
                </a:ext>
              </a:extLst>
            </p:cNvPr>
            <p:cNvCxnSpPr>
              <a:cxnSpLocks/>
              <a:stCxn id="33" idx="3"/>
              <a:endCxn id="34" idx="1"/>
            </p:cNvCxnSpPr>
            <p:nvPr/>
          </p:nvCxnSpPr>
          <p:spPr bwMode="auto">
            <a:xfrm>
              <a:off x="5530941" y="3168177"/>
              <a:ext cx="526133" cy="424919"/>
            </a:xfrm>
            <a:prstGeom prst="bentConnector3">
              <a:avLst>
                <a:gd name="adj1" fmla="val 50000"/>
              </a:avLst>
            </a:prstGeom>
            <a:solidFill>
              <a:schemeClr val="accent1"/>
            </a:solidFill>
            <a:ln w="12700" cap="flat" cmpd="sng" algn="ctr">
              <a:solidFill>
                <a:srgbClr val="003366"/>
              </a:solidFill>
              <a:prstDash val="solid"/>
              <a:round/>
              <a:headEnd type="none" w="med" len="med"/>
              <a:tailEnd type="triangle"/>
            </a:ln>
            <a:effectLst/>
          </p:spPr>
        </p:cxnSp>
        <p:cxnSp>
          <p:nvCxnSpPr>
            <p:cNvPr id="40" name="Connector: Elbow 39">
              <a:extLst>
                <a:ext uri="{FF2B5EF4-FFF2-40B4-BE49-F238E27FC236}">
                  <a16:creationId xmlns:a16="http://schemas.microsoft.com/office/drawing/2014/main" id="{0591969C-69CC-0BA4-566F-63EC7C42E625}"/>
                </a:ext>
              </a:extLst>
            </p:cNvPr>
            <p:cNvCxnSpPr>
              <a:cxnSpLocks/>
              <a:stCxn id="35" idx="3"/>
              <a:endCxn id="36" idx="1"/>
            </p:cNvCxnSpPr>
            <p:nvPr/>
          </p:nvCxnSpPr>
          <p:spPr bwMode="auto">
            <a:xfrm>
              <a:off x="7305672" y="2748692"/>
              <a:ext cx="382870" cy="1826873"/>
            </a:xfrm>
            <a:prstGeom prst="bentConnector3">
              <a:avLst>
                <a:gd name="adj1" fmla="val 50000"/>
              </a:avLst>
            </a:prstGeom>
            <a:solidFill>
              <a:schemeClr val="accent1"/>
            </a:solidFill>
            <a:ln w="12700" cap="flat" cmpd="sng" algn="ctr">
              <a:solidFill>
                <a:srgbClr val="003366"/>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4B12EB17-FD9E-809F-F754-AA8C4C593ABD}"/>
                </a:ext>
              </a:extLst>
            </p:cNvPr>
            <p:cNvCxnSpPr>
              <a:cxnSpLocks/>
              <a:stCxn id="46" idx="3"/>
              <a:endCxn id="33" idx="1"/>
            </p:cNvCxnSpPr>
            <p:nvPr/>
          </p:nvCxnSpPr>
          <p:spPr bwMode="auto">
            <a:xfrm>
              <a:off x="4053528" y="3168177"/>
              <a:ext cx="228815" cy="0"/>
            </a:xfrm>
            <a:prstGeom prst="straightConnector1">
              <a:avLst/>
            </a:prstGeom>
            <a:solidFill>
              <a:schemeClr val="accent1"/>
            </a:solidFill>
            <a:ln w="12700" cap="flat" cmpd="sng" algn="ctr">
              <a:solidFill>
                <a:srgbClr val="003366"/>
              </a:solidFill>
              <a:prstDash val="solid"/>
              <a:round/>
              <a:headEnd type="none" w="med" len="med"/>
              <a:tailEnd type="triangle"/>
            </a:ln>
            <a:effectLst/>
          </p:spPr>
        </p:cxnSp>
        <p:cxnSp>
          <p:nvCxnSpPr>
            <p:cNvPr id="42" name="Connector: Elbow 41">
              <a:extLst>
                <a:ext uri="{FF2B5EF4-FFF2-40B4-BE49-F238E27FC236}">
                  <a16:creationId xmlns:a16="http://schemas.microsoft.com/office/drawing/2014/main" id="{CBE28608-B543-BBD5-4CEE-2CE2F045CA17}"/>
                </a:ext>
              </a:extLst>
            </p:cNvPr>
            <p:cNvCxnSpPr>
              <a:cxnSpLocks/>
              <a:stCxn id="33" idx="3"/>
              <a:endCxn id="35" idx="1"/>
            </p:cNvCxnSpPr>
            <p:nvPr/>
          </p:nvCxnSpPr>
          <p:spPr bwMode="auto">
            <a:xfrm flipV="1">
              <a:off x="5530941" y="2748692"/>
              <a:ext cx="526133" cy="419485"/>
            </a:xfrm>
            <a:prstGeom prst="bentConnector3">
              <a:avLst>
                <a:gd name="adj1" fmla="val 50000"/>
              </a:avLst>
            </a:prstGeom>
            <a:solidFill>
              <a:schemeClr val="accent1"/>
            </a:solidFill>
            <a:ln w="12700" cap="flat" cmpd="sng" algn="ctr">
              <a:solidFill>
                <a:srgbClr val="003366"/>
              </a:solidFill>
              <a:prstDash val="solid"/>
              <a:round/>
              <a:headEnd type="none" w="med" len="med"/>
              <a:tailEnd type="triangle"/>
            </a:ln>
            <a:effectLst/>
          </p:spPr>
        </p:cxnSp>
        <p:cxnSp>
          <p:nvCxnSpPr>
            <p:cNvPr id="43" name="Connector: Elbow 42">
              <a:extLst>
                <a:ext uri="{FF2B5EF4-FFF2-40B4-BE49-F238E27FC236}">
                  <a16:creationId xmlns:a16="http://schemas.microsoft.com/office/drawing/2014/main" id="{DF1F480E-D4F5-1AF0-229C-0E7A1580A75C}"/>
                </a:ext>
              </a:extLst>
            </p:cNvPr>
            <p:cNvCxnSpPr>
              <a:cxnSpLocks/>
              <a:stCxn id="34" idx="3"/>
              <a:endCxn id="36" idx="1"/>
            </p:cNvCxnSpPr>
            <p:nvPr/>
          </p:nvCxnSpPr>
          <p:spPr bwMode="auto">
            <a:xfrm>
              <a:off x="7305672" y="3593096"/>
              <a:ext cx="382870" cy="982469"/>
            </a:xfrm>
            <a:prstGeom prst="bentConnector3">
              <a:avLst>
                <a:gd name="adj1" fmla="val 50000"/>
              </a:avLst>
            </a:prstGeom>
            <a:solidFill>
              <a:schemeClr val="accent1"/>
            </a:solidFill>
            <a:ln w="12700" cap="flat" cmpd="sng" algn="ctr">
              <a:solidFill>
                <a:srgbClr val="003366"/>
              </a:solidFill>
              <a:prstDash val="solid"/>
              <a:round/>
              <a:headEnd type="none" w="med" len="med"/>
              <a:tailEnd type="triangle"/>
            </a:ln>
            <a:effectLst/>
          </p:spPr>
        </p:cxnSp>
        <p:cxnSp>
          <p:nvCxnSpPr>
            <p:cNvPr id="44" name="Connector: Elbow 43">
              <a:extLst>
                <a:ext uri="{FF2B5EF4-FFF2-40B4-BE49-F238E27FC236}">
                  <a16:creationId xmlns:a16="http://schemas.microsoft.com/office/drawing/2014/main" id="{53494FC5-BF5C-AD27-075A-16CE876ACB44}"/>
                </a:ext>
              </a:extLst>
            </p:cNvPr>
            <p:cNvCxnSpPr>
              <a:cxnSpLocks/>
              <a:stCxn id="32" idx="3"/>
              <a:endCxn id="36" idx="1"/>
            </p:cNvCxnSpPr>
            <p:nvPr/>
          </p:nvCxnSpPr>
          <p:spPr bwMode="auto">
            <a:xfrm flipV="1">
              <a:off x="7305672" y="4575565"/>
              <a:ext cx="382870" cy="1194942"/>
            </a:xfrm>
            <a:prstGeom prst="bentConnector3">
              <a:avLst>
                <a:gd name="adj1" fmla="val 50000"/>
              </a:avLst>
            </a:prstGeom>
            <a:solidFill>
              <a:schemeClr val="accent1"/>
            </a:solidFill>
            <a:ln w="12700" cap="flat" cmpd="sng" algn="ctr">
              <a:solidFill>
                <a:srgbClr val="003366"/>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7AAD65E3-6464-CEA8-37C9-07D105175D96}"/>
                </a:ext>
              </a:extLst>
            </p:cNvPr>
            <p:cNvCxnSpPr>
              <a:cxnSpLocks/>
              <a:stCxn id="47" idx="3"/>
              <a:endCxn id="23" idx="1"/>
            </p:cNvCxnSpPr>
            <p:nvPr/>
          </p:nvCxnSpPr>
          <p:spPr bwMode="auto">
            <a:xfrm flipV="1">
              <a:off x="4053528" y="4566208"/>
              <a:ext cx="2003546" cy="9358"/>
            </a:xfrm>
            <a:prstGeom prst="straightConnector1">
              <a:avLst/>
            </a:prstGeom>
            <a:solidFill>
              <a:schemeClr val="accent1"/>
            </a:solidFill>
            <a:ln w="12700" cap="flat" cmpd="sng" algn="ctr">
              <a:solidFill>
                <a:srgbClr val="003366"/>
              </a:solidFill>
              <a:prstDash val="solid"/>
              <a:round/>
              <a:headEnd type="none" w="med" len="med"/>
              <a:tailEnd type="triangle"/>
            </a:ln>
            <a:effectLst/>
          </p:spPr>
        </p:cxnSp>
        <p:sp>
          <p:nvSpPr>
            <p:cNvPr id="46" name="Rectangle 45">
              <a:extLst>
                <a:ext uri="{FF2B5EF4-FFF2-40B4-BE49-F238E27FC236}">
                  <a16:creationId xmlns:a16="http://schemas.microsoft.com/office/drawing/2014/main" id="{5160C25C-3CB4-056F-18A8-5359A9D34502}"/>
                </a:ext>
              </a:extLst>
            </p:cNvPr>
            <p:cNvSpPr/>
            <p:nvPr/>
          </p:nvSpPr>
          <p:spPr bwMode="auto">
            <a:xfrm>
              <a:off x="2804930" y="2812465"/>
              <a:ext cx="1248598" cy="711423"/>
            </a:xfrm>
            <a:prstGeom prst="rect">
              <a:avLst/>
            </a:prstGeom>
            <a:solidFill>
              <a:schemeClr val="accent2"/>
            </a:solidFill>
            <a:ln w="12700"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marL="0" marR="0" lvl="0" indent="0" algn="ctr" defTabSz="852875" rtl="0" eaLnBrk="0" fontAlgn="base" latinLnBrk="0" hangingPunct="0">
                <a:lnSpc>
                  <a:spcPct val="100000"/>
                </a:lnSpc>
                <a:spcBef>
                  <a:spcPct val="0"/>
                </a:spcBef>
                <a:spcAft>
                  <a:spcPct val="0"/>
                </a:spcAft>
                <a:buClrTx/>
                <a:buSzTx/>
                <a:buFontTx/>
                <a:buNone/>
                <a:tabLst>
                  <a:tab pos="0" algn="l"/>
                </a:tabLst>
                <a:defRPr/>
              </a:pPr>
              <a:r>
                <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Recovered over time</a:t>
              </a:r>
            </a:p>
          </p:txBody>
        </p:sp>
        <p:sp>
          <p:nvSpPr>
            <p:cNvPr id="47" name="Rectangle 46">
              <a:extLst>
                <a:ext uri="{FF2B5EF4-FFF2-40B4-BE49-F238E27FC236}">
                  <a16:creationId xmlns:a16="http://schemas.microsoft.com/office/drawing/2014/main" id="{0C47DEB3-03A0-F0B8-2A6B-98FEC2040277}"/>
                </a:ext>
              </a:extLst>
            </p:cNvPr>
            <p:cNvSpPr/>
            <p:nvPr/>
          </p:nvSpPr>
          <p:spPr bwMode="auto">
            <a:xfrm>
              <a:off x="2804930" y="4219854"/>
              <a:ext cx="1248598" cy="711423"/>
            </a:xfrm>
            <a:prstGeom prst="rect">
              <a:avLst/>
            </a:prstGeom>
            <a:solidFill>
              <a:schemeClr val="accent2"/>
            </a:solidFill>
            <a:ln w="12700"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marL="0" marR="0" lvl="0" indent="0" algn="ctr" defTabSz="852875" rtl="0" eaLnBrk="0" fontAlgn="base" latinLnBrk="0" hangingPunct="0">
                <a:lnSpc>
                  <a:spcPct val="100000"/>
                </a:lnSpc>
                <a:spcBef>
                  <a:spcPct val="0"/>
                </a:spcBef>
                <a:spcAft>
                  <a:spcPct val="0"/>
                </a:spcAft>
                <a:buClrTx/>
                <a:buSzTx/>
                <a:buFontTx/>
                <a:buNone/>
                <a:tabLst>
                  <a:tab pos="0" algn="l"/>
                </a:tabLst>
                <a:defRPr/>
              </a:pPr>
              <a:r>
                <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Cost allowance</a:t>
              </a:r>
            </a:p>
          </p:txBody>
        </p:sp>
        <p:cxnSp>
          <p:nvCxnSpPr>
            <p:cNvPr id="48" name="Straight Arrow Connector 47">
              <a:extLst>
                <a:ext uri="{FF2B5EF4-FFF2-40B4-BE49-F238E27FC236}">
                  <a16:creationId xmlns:a16="http://schemas.microsoft.com/office/drawing/2014/main" id="{CDCD203A-18E0-8452-BFC1-392E9DF86DAF}"/>
                </a:ext>
              </a:extLst>
            </p:cNvPr>
            <p:cNvCxnSpPr>
              <a:cxnSpLocks/>
              <a:stCxn id="22" idx="3"/>
              <a:endCxn id="47" idx="1"/>
            </p:cNvCxnSpPr>
            <p:nvPr/>
          </p:nvCxnSpPr>
          <p:spPr bwMode="auto">
            <a:xfrm>
              <a:off x="2610322" y="4575565"/>
              <a:ext cx="194608" cy="1"/>
            </a:xfrm>
            <a:prstGeom prst="straightConnector1">
              <a:avLst/>
            </a:prstGeom>
            <a:solidFill>
              <a:schemeClr val="accent1"/>
            </a:solidFill>
            <a:ln w="12700" cap="flat" cmpd="sng" algn="ctr">
              <a:solidFill>
                <a:srgbClr val="003366"/>
              </a:solidFill>
              <a:prstDash val="solid"/>
              <a:round/>
              <a:headEnd type="none" w="med" len="med"/>
              <a:tailEnd type="triangle"/>
            </a:ln>
            <a:effectLst/>
          </p:spPr>
        </p:cxnSp>
        <p:cxnSp>
          <p:nvCxnSpPr>
            <p:cNvPr id="49" name="Straight Arrow Connector 48">
              <a:extLst>
                <a:ext uri="{FF2B5EF4-FFF2-40B4-BE49-F238E27FC236}">
                  <a16:creationId xmlns:a16="http://schemas.microsoft.com/office/drawing/2014/main" id="{04A2A550-4CA0-F54F-CDF7-43CCA264E80E}"/>
                </a:ext>
              </a:extLst>
            </p:cNvPr>
            <p:cNvCxnSpPr>
              <a:cxnSpLocks/>
              <a:stCxn id="47" idx="0"/>
              <a:endCxn id="46" idx="2"/>
            </p:cNvCxnSpPr>
            <p:nvPr/>
          </p:nvCxnSpPr>
          <p:spPr bwMode="auto">
            <a:xfrm flipV="1">
              <a:off x="3429229" y="3523888"/>
              <a:ext cx="0" cy="695966"/>
            </a:xfrm>
            <a:prstGeom prst="straightConnector1">
              <a:avLst/>
            </a:prstGeom>
            <a:solidFill>
              <a:schemeClr val="accent1"/>
            </a:solidFill>
            <a:ln w="12700" cap="flat" cmpd="sng" algn="ctr">
              <a:solidFill>
                <a:srgbClr val="003366"/>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7E03021E-B77A-74F2-9705-822BC2150FEA}"/>
                </a:ext>
              </a:extLst>
            </p:cNvPr>
            <p:cNvCxnSpPr>
              <a:cxnSpLocks/>
              <a:stCxn id="23" idx="3"/>
              <a:endCxn id="36" idx="1"/>
            </p:cNvCxnSpPr>
            <p:nvPr/>
          </p:nvCxnSpPr>
          <p:spPr bwMode="auto">
            <a:xfrm>
              <a:off x="7305672" y="4566208"/>
              <a:ext cx="382870" cy="9357"/>
            </a:xfrm>
            <a:prstGeom prst="straightConnector1">
              <a:avLst/>
            </a:prstGeom>
            <a:solidFill>
              <a:schemeClr val="accent1"/>
            </a:solidFill>
            <a:ln w="12700" cap="flat" cmpd="sng" algn="ctr">
              <a:solidFill>
                <a:srgbClr val="003366"/>
              </a:solidFill>
              <a:prstDash val="solid"/>
              <a:round/>
              <a:headEnd type="none" w="med" len="med"/>
              <a:tailEnd type="triangle"/>
            </a:ln>
            <a:effectLst/>
          </p:spPr>
        </p:cxnSp>
      </p:grpSp>
    </p:spTree>
    <p:extLst>
      <p:ext uri="{BB962C8B-B14F-4D97-AF65-F5344CB8AC3E}">
        <p14:creationId xmlns:p14="http://schemas.microsoft.com/office/powerpoint/2010/main" val="3718712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Background (2) </a:t>
            </a:r>
          </a:p>
        </p:txBody>
      </p:sp>
      <p:sp>
        <p:nvSpPr>
          <p:cNvPr id="3" name="Espace réservé du contenu 2"/>
          <p:cNvSpPr>
            <a:spLocks noGrp="1"/>
          </p:cNvSpPr>
          <p:nvPr>
            <p:ph idx="1"/>
          </p:nvPr>
        </p:nvSpPr>
        <p:spPr>
          <a:xfrm>
            <a:off x="1981200" y="1600202"/>
            <a:ext cx="7499176" cy="4525963"/>
          </a:xfrm>
        </p:spPr>
        <p:txBody>
          <a:bodyPr>
            <a:normAutofit fontScale="92500" lnSpcReduction="10000"/>
          </a:bodyPr>
          <a:lstStyle/>
          <a:p>
            <a:pPr>
              <a:buClr>
                <a:schemeClr val="bg2"/>
              </a:buClr>
            </a:pPr>
            <a:endParaRPr lang="en-US">
              <a:solidFill>
                <a:schemeClr val="bg2"/>
              </a:solidFill>
            </a:endParaRPr>
          </a:p>
          <a:p>
            <a:pPr>
              <a:buClr>
                <a:schemeClr val="bg2"/>
              </a:buClr>
            </a:pPr>
            <a:r>
              <a:rPr lang="en-US">
                <a:solidFill>
                  <a:schemeClr val="bg2"/>
                </a:solidFill>
              </a:rPr>
              <a:t>For the first time, the report was co-written by the CEER and Energy Community Regulatory Board (ECRB) experts: specifically, the CEER Energy Quality of Supply Work Stream (EQS WS) and the ECRB Customers and Retail Markets Working Group (CRM WG)</a:t>
            </a:r>
          </a:p>
          <a:p>
            <a:pPr>
              <a:buClr>
                <a:schemeClr val="bg2"/>
              </a:buClr>
            </a:pPr>
            <a:endParaRPr lang="en-US">
              <a:solidFill>
                <a:schemeClr val="bg2"/>
              </a:solidFill>
            </a:endParaRPr>
          </a:p>
          <a:p>
            <a:pPr>
              <a:buClr>
                <a:schemeClr val="bg2"/>
              </a:buClr>
            </a:pPr>
            <a:r>
              <a:rPr lang="en-US">
                <a:solidFill>
                  <a:schemeClr val="bg2"/>
                </a:solidFill>
              </a:rPr>
              <a:t>As a major improvement and with the aim of providing an extended and more reliable database and expanding the number of participants, the Energy Community Contracting Parties are included in the main body of the report (instead of in an annex as before)</a:t>
            </a:r>
          </a:p>
          <a:p>
            <a:pPr>
              <a:buClr>
                <a:schemeClr val="bg2"/>
              </a:buClr>
            </a:pPr>
            <a:endParaRPr lang="en-US">
              <a:solidFill>
                <a:schemeClr val="bg2"/>
              </a:solidFill>
            </a:endParaRPr>
          </a:p>
          <a:p>
            <a:pPr>
              <a:buClr>
                <a:schemeClr val="bg2"/>
              </a:buClr>
            </a:pPr>
            <a:r>
              <a:rPr lang="en-US">
                <a:solidFill>
                  <a:schemeClr val="bg2"/>
                </a:solidFill>
              </a:rPr>
              <a:t>The 7</a:t>
            </a:r>
            <a:r>
              <a:rPr lang="en-US" baseline="30000">
                <a:solidFill>
                  <a:schemeClr val="bg2"/>
                </a:solidFill>
              </a:rPr>
              <a:t>th</a:t>
            </a:r>
            <a:r>
              <a:rPr lang="en-US">
                <a:solidFill>
                  <a:schemeClr val="bg2"/>
                </a:solidFill>
              </a:rPr>
              <a:t> Benchmarking Report was published in December 2022</a:t>
            </a:r>
          </a:p>
          <a:p>
            <a:pPr>
              <a:buClr>
                <a:schemeClr val="bg2"/>
              </a:buClr>
            </a:pPr>
            <a:endParaRPr lang="en-US">
              <a:solidFill>
                <a:schemeClr val="bg2"/>
              </a:solidFill>
            </a:endParaRPr>
          </a:p>
          <a:p>
            <a:pPr>
              <a:buClr>
                <a:schemeClr val="bg2"/>
              </a:buClr>
            </a:pPr>
            <a:endParaRPr lang="en-US">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6</a:t>
            </a:fld>
            <a:endParaRPr lang="fr-FR"/>
          </a:p>
        </p:txBody>
      </p:sp>
      <p:sp>
        <p:nvSpPr>
          <p:cNvPr id="6" name="Espace réservé de la date 3">
            <a:extLst>
              <a:ext uri="{FF2B5EF4-FFF2-40B4-BE49-F238E27FC236}">
                <a16:creationId xmlns:a16="http://schemas.microsoft.com/office/drawing/2014/main" id="{4AD3BD71-CD45-4D6E-8ED1-10E9EBFFF62A}"/>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3257129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5B22F5-46CD-6E47-6C09-ACE7115968A3}"/>
              </a:ext>
            </a:extLst>
          </p:cNvPr>
          <p:cNvSpPr>
            <a:spLocks noGrp="1"/>
          </p:cNvSpPr>
          <p:nvPr>
            <p:ph idx="1"/>
          </p:nvPr>
        </p:nvSpPr>
        <p:spPr>
          <a:xfrm>
            <a:off x="677659" y="2349609"/>
            <a:ext cx="10515600" cy="1255728"/>
          </a:xfrm>
          <a:noFill/>
        </p:spPr>
        <p:txBody>
          <a:bodyPr wrap="square" rtlCol="0">
            <a:spAutoFit/>
          </a:bodyPr>
          <a:lstStyle/>
          <a:p>
            <a:pPr marL="228600" lvl="1" indent="0">
              <a:buNone/>
            </a:pPr>
            <a:r>
              <a:rPr lang="en-US" b="1">
                <a:solidFill>
                  <a:schemeClr val="tx1"/>
                </a:solidFill>
                <a:latin typeface="+mn-lt"/>
              </a:rPr>
              <a:t>The report encourages harmonization of the quality measures across countries but… could/should we obtain full standardization? Use this information for regulatory purposes?</a:t>
            </a:r>
            <a:endParaRPr lang="en-GB" sz="2400">
              <a:solidFill>
                <a:schemeClr val="tx1"/>
              </a:solidFill>
              <a:latin typeface="+mn-lt"/>
            </a:endParaRPr>
          </a:p>
        </p:txBody>
      </p:sp>
      <p:sp>
        <p:nvSpPr>
          <p:cNvPr id="3" name="Title 2">
            <a:extLst>
              <a:ext uri="{FF2B5EF4-FFF2-40B4-BE49-F238E27FC236}">
                <a16:creationId xmlns:a16="http://schemas.microsoft.com/office/drawing/2014/main" id="{1AE79807-11A8-2A03-FAF0-E26EA723937A}"/>
              </a:ext>
            </a:extLst>
          </p:cNvPr>
          <p:cNvSpPr>
            <a:spLocks noGrp="1"/>
          </p:cNvSpPr>
          <p:nvPr>
            <p:ph type="title"/>
          </p:nvPr>
        </p:nvSpPr>
        <p:spPr/>
        <p:txBody>
          <a:bodyPr/>
          <a:lstStyle/>
          <a:p>
            <a:r>
              <a:rPr lang="en-US" err="1"/>
              <a:t>Harmonisation</a:t>
            </a:r>
            <a:r>
              <a:rPr lang="en-US"/>
              <a:t> vs </a:t>
            </a:r>
            <a:r>
              <a:rPr lang="en-US" err="1"/>
              <a:t>standardisation</a:t>
            </a:r>
            <a:r>
              <a:rPr lang="en-US"/>
              <a:t> </a:t>
            </a:r>
            <a:endParaRPr lang="en-GB"/>
          </a:p>
        </p:txBody>
      </p:sp>
      <p:sp>
        <p:nvSpPr>
          <p:cNvPr id="4" name="Arrow: Right 3">
            <a:extLst>
              <a:ext uri="{FF2B5EF4-FFF2-40B4-BE49-F238E27FC236}">
                <a16:creationId xmlns:a16="http://schemas.microsoft.com/office/drawing/2014/main" id="{9734D459-74D9-803E-583B-2D85A67DACD9}"/>
              </a:ext>
            </a:extLst>
          </p:cNvPr>
          <p:cNvSpPr/>
          <p:nvPr/>
        </p:nvSpPr>
        <p:spPr>
          <a:xfrm>
            <a:off x="2316023" y="1518207"/>
            <a:ext cx="7415705" cy="6064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FFFFFF"/>
                </a:solidFill>
                <a:effectLst/>
                <a:uLnTx/>
                <a:uFillTx/>
                <a:latin typeface="Calibri" panose="020F0502020204030204"/>
                <a:ea typeface="+mn-ea"/>
                <a:cs typeface="+mn-cs"/>
              </a:rPr>
              <a:t>Harmonisation</a:t>
            </a: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FF1E2E0-DB95-9371-6BF4-5C9478C9AF96}"/>
              </a:ext>
            </a:extLst>
          </p:cNvPr>
          <p:cNvSpPr txBox="1"/>
          <p:nvPr/>
        </p:nvSpPr>
        <p:spPr>
          <a:xfrm>
            <a:off x="732748" y="1504294"/>
            <a:ext cx="160708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C3051"/>
                </a:solidFill>
                <a:effectLst/>
                <a:uLnTx/>
                <a:uFillTx/>
                <a:latin typeface="Calibri" panose="020F0502020204030204"/>
                <a:ea typeface="+mn-ea"/>
                <a:cs typeface="+mn-cs"/>
              </a:rPr>
              <a:t>Fully separated definitions</a:t>
            </a:r>
            <a:endParaRPr kumimoji="0" lang="en-GB" sz="1800" b="0" i="0" u="none" strike="noStrike" kern="1200" cap="none" spc="0" normalizeH="0" baseline="0" noProof="0">
              <a:ln>
                <a:noFill/>
              </a:ln>
              <a:solidFill>
                <a:srgbClr val="2C305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F7FC4FD-5C4F-6948-E135-0F7E6731AD65}"/>
              </a:ext>
            </a:extLst>
          </p:cNvPr>
          <p:cNvSpPr txBox="1"/>
          <p:nvPr/>
        </p:nvSpPr>
        <p:spPr>
          <a:xfrm>
            <a:off x="9634813" y="1348184"/>
            <a:ext cx="16070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C3051"/>
                </a:solidFill>
                <a:effectLst/>
                <a:uLnTx/>
                <a:uFillTx/>
                <a:latin typeface="Calibri" panose="020F0502020204030204"/>
                <a:ea typeface="+mn-ea"/>
                <a:cs typeface="+mn-cs"/>
              </a:rPr>
              <a:t>Fully </a:t>
            </a:r>
            <a:r>
              <a:rPr kumimoji="0" lang="en-US" sz="1800" b="0" i="0" u="none" strike="noStrike" kern="1200" cap="none" spc="0" normalizeH="0" baseline="0" noProof="0" err="1">
                <a:ln>
                  <a:noFill/>
                </a:ln>
                <a:solidFill>
                  <a:srgbClr val="2C3051"/>
                </a:solidFill>
                <a:effectLst/>
                <a:uLnTx/>
                <a:uFillTx/>
                <a:latin typeface="Calibri" panose="020F0502020204030204"/>
                <a:ea typeface="+mn-ea"/>
                <a:cs typeface="+mn-cs"/>
              </a:rPr>
              <a:t>standardised</a:t>
            </a:r>
            <a:r>
              <a:rPr kumimoji="0" lang="en-US" sz="1800" b="0" i="0" u="none" strike="noStrike" kern="1200" cap="none" spc="0" normalizeH="0" baseline="0" noProof="0">
                <a:ln>
                  <a:noFill/>
                </a:ln>
                <a:solidFill>
                  <a:srgbClr val="2C3051"/>
                </a:solidFill>
                <a:effectLst/>
                <a:uLnTx/>
                <a:uFillTx/>
                <a:latin typeface="Calibri" panose="020F0502020204030204"/>
                <a:ea typeface="+mn-ea"/>
                <a:cs typeface="+mn-cs"/>
              </a:rPr>
              <a:t> definitions</a:t>
            </a:r>
            <a:endParaRPr kumimoji="0" lang="en-GB" sz="1800" b="0" i="0" u="none" strike="noStrike" kern="1200" cap="none" spc="0" normalizeH="0" baseline="0" noProof="0">
              <a:ln>
                <a:noFill/>
              </a:ln>
              <a:solidFill>
                <a:srgbClr val="2C3051"/>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164E609-E9DD-D2C3-6B03-6E865DAA1A08}"/>
              </a:ext>
            </a:extLst>
          </p:cNvPr>
          <p:cNvPicPr>
            <a:picLocks noChangeAspect="1"/>
          </p:cNvPicPr>
          <p:nvPr/>
        </p:nvPicPr>
        <p:blipFill>
          <a:blip r:embed="rId2"/>
          <a:stretch>
            <a:fillRect/>
          </a:stretch>
        </p:blipFill>
        <p:spPr>
          <a:xfrm>
            <a:off x="998741" y="3995531"/>
            <a:ext cx="2615727" cy="2720491"/>
          </a:xfrm>
          <a:prstGeom prst="rect">
            <a:avLst/>
          </a:prstGeom>
        </p:spPr>
      </p:pic>
      <p:sp>
        <p:nvSpPr>
          <p:cNvPr id="12" name="TextBox 11">
            <a:extLst>
              <a:ext uri="{FF2B5EF4-FFF2-40B4-BE49-F238E27FC236}">
                <a16:creationId xmlns:a16="http://schemas.microsoft.com/office/drawing/2014/main" id="{F7A632FD-DBAD-2EF1-3741-72C05110AD09}"/>
              </a:ext>
            </a:extLst>
          </p:cNvPr>
          <p:cNvSpPr txBox="1"/>
          <p:nvPr/>
        </p:nvSpPr>
        <p:spPr>
          <a:xfrm>
            <a:off x="-181155" y="3679044"/>
            <a:ext cx="4097547" cy="369332"/>
          </a:xfrm>
          <a:prstGeom prst="rect">
            <a:avLst/>
          </a:prstGeom>
          <a:noFill/>
        </p:spPr>
        <p:txBody>
          <a:bodyPr wrap="square">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C3051"/>
                </a:solidFill>
                <a:effectLst/>
                <a:uLnTx/>
                <a:uFillTx/>
                <a:latin typeface="Calibri" panose="020F0502020204030204"/>
                <a:ea typeface="+mn-ea"/>
                <a:cs typeface="+mn-cs"/>
              </a:rPr>
              <a:t>Different network definitions</a:t>
            </a:r>
          </a:p>
        </p:txBody>
      </p:sp>
      <p:pic>
        <p:nvPicPr>
          <p:cNvPr id="14" name="Picture 13">
            <a:extLst>
              <a:ext uri="{FF2B5EF4-FFF2-40B4-BE49-F238E27FC236}">
                <a16:creationId xmlns:a16="http://schemas.microsoft.com/office/drawing/2014/main" id="{952EEE18-D3CB-0B98-76B3-8544E277AB2C}"/>
              </a:ext>
            </a:extLst>
          </p:cNvPr>
          <p:cNvPicPr>
            <a:picLocks noChangeAspect="1"/>
          </p:cNvPicPr>
          <p:nvPr/>
        </p:nvPicPr>
        <p:blipFill>
          <a:blip r:embed="rId3"/>
          <a:stretch>
            <a:fillRect/>
          </a:stretch>
        </p:blipFill>
        <p:spPr>
          <a:xfrm>
            <a:off x="4719125" y="3995531"/>
            <a:ext cx="2753750" cy="2711963"/>
          </a:xfrm>
          <a:prstGeom prst="rect">
            <a:avLst/>
          </a:prstGeom>
        </p:spPr>
      </p:pic>
      <p:sp>
        <p:nvSpPr>
          <p:cNvPr id="15" name="TextBox 14">
            <a:extLst>
              <a:ext uri="{FF2B5EF4-FFF2-40B4-BE49-F238E27FC236}">
                <a16:creationId xmlns:a16="http://schemas.microsoft.com/office/drawing/2014/main" id="{1067D89F-8EC5-10B3-A82C-0683E9A2B48A}"/>
              </a:ext>
            </a:extLst>
          </p:cNvPr>
          <p:cNvSpPr txBox="1"/>
          <p:nvPr/>
        </p:nvSpPr>
        <p:spPr>
          <a:xfrm>
            <a:off x="3520228" y="3686125"/>
            <a:ext cx="4243546" cy="369332"/>
          </a:xfrm>
          <a:prstGeom prst="rect">
            <a:avLst/>
          </a:prstGeom>
          <a:noFill/>
        </p:spPr>
        <p:txBody>
          <a:bodyPr wrap="square">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C3051"/>
                </a:solidFill>
                <a:effectLst/>
                <a:uLnTx/>
                <a:uFillTx/>
                <a:latin typeface="Calibri" panose="020F0502020204030204"/>
                <a:ea typeface="+mn-ea"/>
                <a:cs typeface="+mn-cs"/>
              </a:rPr>
              <a:t>Different network characteristics</a:t>
            </a:r>
          </a:p>
        </p:txBody>
      </p:sp>
      <p:sp>
        <p:nvSpPr>
          <p:cNvPr id="16" name="TextBox 15">
            <a:extLst>
              <a:ext uri="{FF2B5EF4-FFF2-40B4-BE49-F238E27FC236}">
                <a16:creationId xmlns:a16="http://schemas.microsoft.com/office/drawing/2014/main" id="{75DA927E-3E5B-8FB4-A4EE-CFB4DB7E8CE9}"/>
              </a:ext>
            </a:extLst>
          </p:cNvPr>
          <p:cNvSpPr txBox="1"/>
          <p:nvPr/>
        </p:nvSpPr>
        <p:spPr>
          <a:xfrm>
            <a:off x="8445261" y="4442604"/>
            <a:ext cx="274799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C3051"/>
                </a:solidFill>
                <a:effectLst/>
                <a:uLnTx/>
                <a:uFillTx/>
                <a:latin typeface="Calibri" panose="020F0502020204030204"/>
                <a:ea typeface="+mn-ea"/>
                <a:cs typeface="+mn-cs"/>
              </a:rPr>
              <a:t>And many more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C3051"/>
                </a:solidFill>
                <a:effectLst/>
                <a:uLnTx/>
                <a:uFillTx/>
                <a:latin typeface="Calibri" panose="020F0502020204030204"/>
                <a:ea typeface="+mn-ea"/>
                <a:cs typeface="+mn-cs"/>
              </a:rPr>
              <a:t>the average age of the assets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C3051"/>
                </a:solidFill>
                <a:effectLst/>
                <a:uLnTx/>
                <a:uFillTx/>
                <a:latin typeface="Calibri" panose="020F0502020204030204"/>
                <a:ea typeface="+mn-ea"/>
                <a:cs typeface="+mn-cs"/>
              </a:rPr>
              <a:t>History of the country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C3051"/>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1387378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265914-5922-7C74-3EB5-DDE37F07E82A}"/>
              </a:ext>
            </a:extLst>
          </p:cNvPr>
          <p:cNvSpPr>
            <a:spLocks noGrp="1"/>
          </p:cNvSpPr>
          <p:nvPr>
            <p:ph type="title"/>
          </p:nvPr>
        </p:nvSpPr>
        <p:spPr>
          <a:xfrm>
            <a:off x="756554" y="765779"/>
            <a:ext cx="10297781" cy="965531"/>
          </a:xfrm>
        </p:spPr>
        <p:txBody>
          <a:bodyPr>
            <a:normAutofit fontScale="90000"/>
          </a:bodyPr>
          <a:lstStyle/>
          <a:p>
            <a:r>
              <a:rPr lang="en-US"/>
              <a:t>Quality measures/incentives and balancing the effects of regulation</a:t>
            </a:r>
            <a:endParaRPr lang="en-GB"/>
          </a:p>
        </p:txBody>
      </p:sp>
      <p:grpSp>
        <p:nvGrpSpPr>
          <p:cNvPr id="7" name="Group 6">
            <a:extLst>
              <a:ext uri="{FF2B5EF4-FFF2-40B4-BE49-F238E27FC236}">
                <a16:creationId xmlns:a16="http://schemas.microsoft.com/office/drawing/2014/main" id="{81959270-E1A8-6D7F-F971-394117213234}"/>
              </a:ext>
            </a:extLst>
          </p:cNvPr>
          <p:cNvGrpSpPr/>
          <p:nvPr/>
        </p:nvGrpSpPr>
        <p:grpSpPr>
          <a:xfrm rot="10800000">
            <a:off x="756555" y="1574114"/>
            <a:ext cx="10297781" cy="4284521"/>
            <a:chOff x="114950" y="1584470"/>
            <a:chExt cx="8534103" cy="3550720"/>
          </a:xfrm>
        </p:grpSpPr>
        <p:sp>
          <p:nvSpPr>
            <p:cNvPr id="8" name="Shape">
              <a:extLst>
                <a:ext uri="{FF2B5EF4-FFF2-40B4-BE49-F238E27FC236}">
                  <a16:creationId xmlns:a16="http://schemas.microsoft.com/office/drawing/2014/main" id="{0A70DD1F-F8ED-8C1D-F88B-1662066627B2}"/>
                </a:ext>
              </a:extLst>
            </p:cNvPr>
            <p:cNvSpPr/>
            <p:nvPr/>
          </p:nvSpPr>
          <p:spPr>
            <a:xfrm>
              <a:off x="3853606" y="1584470"/>
              <a:ext cx="2198786" cy="3550720"/>
            </a:xfrm>
            <a:custGeom>
              <a:avLst/>
              <a:gdLst/>
              <a:ahLst/>
              <a:cxnLst>
                <a:cxn ang="0">
                  <a:pos x="wd2" y="hd2"/>
                </a:cxn>
                <a:cxn ang="5400000">
                  <a:pos x="wd2" y="hd2"/>
                </a:cxn>
                <a:cxn ang="10800000">
                  <a:pos x="wd2" y="hd2"/>
                </a:cxn>
                <a:cxn ang="16200000">
                  <a:pos x="wd2" y="hd2"/>
                </a:cxn>
              </a:cxnLst>
              <a:rect l="0" t="0" r="r" b="b"/>
              <a:pathLst>
                <a:path w="21281" h="21535" extrusionOk="0">
                  <a:moveTo>
                    <a:pt x="17861" y="17175"/>
                  </a:moveTo>
                  <a:cubicBezTo>
                    <a:pt x="17667" y="17054"/>
                    <a:pt x="17326" y="17140"/>
                    <a:pt x="17326" y="17314"/>
                  </a:cubicBezTo>
                  <a:lnTo>
                    <a:pt x="17326" y="17885"/>
                  </a:lnTo>
                  <a:cubicBezTo>
                    <a:pt x="17326" y="18151"/>
                    <a:pt x="16985" y="18365"/>
                    <a:pt x="16561" y="18365"/>
                  </a:cubicBezTo>
                  <a:lnTo>
                    <a:pt x="10615" y="18365"/>
                  </a:lnTo>
                  <a:cubicBezTo>
                    <a:pt x="8577" y="18365"/>
                    <a:pt x="6899" y="17389"/>
                    <a:pt x="6715" y="16141"/>
                  </a:cubicBezTo>
                  <a:cubicBezTo>
                    <a:pt x="6724" y="16066"/>
                    <a:pt x="6724" y="15985"/>
                    <a:pt x="6724" y="15910"/>
                  </a:cubicBezTo>
                  <a:lnTo>
                    <a:pt x="6724" y="5061"/>
                  </a:lnTo>
                  <a:lnTo>
                    <a:pt x="6724" y="1964"/>
                  </a:lnTo>
                  <a:lnTo>
                    <a:pt x="6724" y="0"/>
                  </a:lnTo>
                  <a:lnTo>
                    <a:pt x="5157" y="982"/>
                  </a:lnTo>
                  <a:lnTo>
                    <a:pt x="3645" y="1930"/>
                  </a:lnTo>
                  <a:lnTo>
                    <a:pt x="3617" y="1947"/>
                  </a:lnTo>
                  <a:lnTo>
                    <a:pt x="280" y="4038"/>
                  </a:lnTo>
                  <a:cubicBezTo>
                    <a:pt x="-319" y="4414"/>
                    <a:pt x="105" y="5061"/>
                    <a:pt x="953" y="5061"/>
                  </a:cubicBezTo>
                  <a:lnTo>
                    <a:pt x="2852" y="5061"/>
                  </a:lnTo>
                  <a:cubicBezTo>
                    <a:pt x="3276" y="5061"/>
                    <a:pt x="3617" y="5274"/>
                    <a:pt x="3617" y="5540"/>
                  </a:cubicBezTo>
                  <a:lnTo>
                    <a:pt x="3617" y="15910"/>
                  </a:lnTo>
                  <a:cubicBezTo>
                    <a:pt x="3617" y="15991"/>
                    <a:pt x="3617" y="16066"/>
                    <a:pt x="3627" y="16141"/>
                  </a:cubicBezTo>
                  <a:cubicBezTo>
                    <a:pt x="3710" y="17094"/>
                    <a:pt x="4272" y="17966"/>
                    <a:pt x="5166" y="18660"/>
                  </a:cubicBezTo>
                  <a:cubicBezTo>
                    <a:pt x="6448" y="19653"/>
                    <a:pt x="8411" y="20289"/>
                    <a:pt x="10605" y="20289"/>
                  </a:cubicBezTo>
                  <a:lnTo>
                    <a:pt x="16552" y="20289"/>
                  </a:lnTo>
                  <a:cubicBezTo>
                    <a:pt x="16976" y="20289"/>
                    <a:pt x="17317" y="20502"/>
                    <a:pt x="17317" y="20768"/>
                  </a:cubicBezTo>
                  <a:lnTo>
                    <a:pt x="17317" y="21340"/>
                  </a:lnTo>
                  <a:cubicBezTo>
                    <a:pt x="17317" y="21513"/>
                    <a:pt x="17649" y="21600"/>
                    <a:pt x="17852" y="21479"/>
                  </a:cubicBezTo>
                  <a:lnTo>
                    <a:pt x="21281" y="19330"/>
                  </a:lnTo>
                  <a:lnTo>
                    <a:pt x="17861" y="17175"/>
                  </a:lnTo>
                  <a:close/>
                </a:path>
              </a:pathLst>
            </a:custGeom>
            <a:gradFill flip="none" rotWithShape="1">
              <a:gsLst>
                <a:gs pos="0">
                  <a:schemeClr val="accent3"/>
                </a:gs>
                <a:gs pos="100000">
                  <a:schemeClr val="accent3">
                    <a:lumMod val="60000"/>
                  </a:schemeClr>
                </a:gs>
              </a:gsLst>
              <a:path path="circle">
                <a:fillToRect l="100000" t="100000"/>
              </a:path>
              <a:tileRect r="-100000" b="-100000"/>
            </a:gra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hape">
              <a:extLst>
                <a:ext uri="{FF2B5EF4-FFF2-40B4-BE49-F238E27FC236}">
                  <a16:creationId xmlns:a16="http://schemas.microsoft.com/office/drawing/2014/main" id="{E3A08007-AE7B-3167-7976-117DD3EF7196}"/>
                </a:ext>
              </a:extLst>
            </p:cNvPr>
            <p:cNvSpPr/>
            <p:nvPr/>
          </p:nvSpPr>
          <p:spPr>
            <a:xfrm>
              <a:off x="3091607" y="1584470"/>
              <a:ext cx="2200691" cy="3550720"/>
            </a:xfrm>
            <a:custGeom>
              <a:avLst/>
              <a:gdLst/>
              <a:ahLst/>
              <a:cxnLst>
                <a:cxn ang="0">
                  <a:pos x="wd2" y="hd2"/>
                </a:cxn>
                <a:cxn ang="5400000">
                  <a:pos x="wd2" y="hd2"/>
                </a:cxn>
                <a:cxn ang="10800000">
                  <a:pos x="wd2" y="hd2"/>
                </a:cxn>
                <a:cxn ang="16200000">
                  <a:pos x="wd2" y="hd2"/>
                </a:cxn>
              </a:cxnLst>
              <a:rect l="0" t="0" r="r" b="b"/>
              <a:pathLst>
                <a:path w="21282" h="21535" extrusionOk="0">
                  <a:moveTo>
                    <a:pt x="3436" y="17175"/>
                  </a:moveTo>
                  <a:cubicBezTo>
                    <a:pt x="3629" y="17054"/>
                    <a:pt x="3970" y="17140"/>
                    <a:pt x="3970" y="17314"/>
                  </a:cubicBezTo>
                  <a:lnTo>
                    <a:pt x="3970" y="17885"/>
                  </a:lnTo>
                  <a:cubicBezTo>
                    <a:pt x="3970" y="18151"/>
                    <a:pt x="4311" y="18365"/>
                    <a:pt x="4735" y="18365"/>
                  </a:cubicBezTo>
                  <a:lnTo>
                    <a:pt x="10676" y="18365"/>
                  </a:lnTo>
                  <a:cubicBezTo>
                    <a:pt x="12711" y="18365"/>
                    <a:pt x="14388" y="17389"/>
                    <a:pt x="14572" y="16141"/>
                  </a:cubicBezTo>
                  <a:cubicBezTo>
                    <a:pt x="14563" y="16066"/>
                    <a:pt x="14563" y="15985"/>
                    <a:pt x="14563" y="15910"/>
                  </a:cubicBezTo>
                  <a:lnTo>
                    <a:pt x="14563" y="5061"/>
                  </a:lnTo>
                  <a:lnTo>
                    <a:pt x="14563" y="1964"/>
                  </a:lnTo>
                  <a:lnTo>
                    <a:pt x="14563" y="0"/>
                  </a:lnTo>
                  <a:lnTo>
                    <a:pt x="16129" y="982"/>
                  </a:lnTo>
                  <a:lnTo>
                    <a:pt x="17639" y="1930"/>
                  </a:lnTo>
                  <a:lnTo>
                    <a:pt x="17667" y="1947"/>
                  </a:lnTo>
                  <a:lnTo>
                    <a:pt x="21001" y="4038"/>
                  </a:lnTo>
                  <a:cubicBezTo>
                    <a:pt x="21600" y="4414"/>
                    <a:pt x="21176" y="5061"/>
                    <a:pt x="20329" y="5061"/>
                  </a:cubicBezTo>
                  <a:lnTo>
                    <a:pt x="18413" y="5061"/>
                  </a:lnTo>
                  <a:cubicBezTo>
                    <a:pt x="17989" y="5061"/>
                    <a:pt x="17648" y="5274"/>
                    <a:pt x="17648" y="5540"/>
                  </a:cubicBezTo>
                  <a:lnTo>
                    <a:pt x="17648" y="15910"/>
                  </a:lnTo>
                  <a:cubicBezTo>
                    <a:pt x="17648" y="15991"/>
                    <a:pt x="17648" y="16066"/>
                    <a:pt x="17639" y="16141"/>
                  </a:cubicBezTo>
                  <a:cubicBezTo>
                    <a:pt x="17556" y="17094"/>
                    <a:pt x="16994" y="17966"/>
                    <a:pt x="16101" y="18660"/>
                  </a:cubicBezTo>
                  <a:cubicBezTo>
                    <a:pt x="14821" y="19653"/>
                    <a:pt x="12859" y="20289"/>
                    <a:pt x="10666" y="20289"/>
                  </a:cubicBezTo>
                  <a:lnTo>
                    <a:pt x="4725" y="20289"/>
                  </a:lnTo>
                  <a:cubicBezTo>
                    <a:pt x="4302" y="20289"/>
                    <a:pt x="3961" y="20502"/>
                    <a:pt x="3961" y="20768"/>
                  </a:cubicBezTo>
                  <a:lnTo>
                    <a:pt x="3961" y="21340"/>
                  </a:lnTo>
                  <a:cubicBezTo>
                    <a:pt x="3961" y="21513"/>
                    <a:pt x="3629" y="21600"/>
                    <a:pt x="3427" y="21479"/>
                  </a:cubicBezTo>
                  <a:lnTo>
                    <a:pt x="0" y="19330"/>
                  </a:lnTo>
                  <a:lnTo>
                    <a:pt x="3436" y="17175"/>
                  </a:lnTo>
                  <a:close/>
                </a:path>
              </a:pathLst>
            </a:custGeom>
            <a:gradFill flip="none" rotWithShape="1">
              <a:gsLst>
                <a:gs pos="0">
                  <a:schemeClr val="accent2"/>
                </a:gs>
                <a:gs pos="100000">
                  <a:schemeClr val="accent2">
                    <a:lumMod val="75000"/>
                  </a:schemeClr>
                </a:gs>
              </a:gsLst>
              <a:path path="circle">
                <a:fillToRect t="100000" r="100000"/>
              </a:path>
              <a:tileRect l="-100000" b="-100000"/>
            </a:gra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540F89B6-7A9A-28F2-89E3-43CA77A90D1F}"/>
                </a:ext>
              </a:extLst>
            </p:cNvPr>
            <p:cNvSpPr txBox="1"/>
            <p:nvPr/>
          </p:nvSpPr>
          <p:spPr>
            <a:xfrm rot="10800000">
              <a:off x="114950" y="4559072"/>
              <a:ext cx="2071595" cy="535635"/>
            </a:xfrm>
            <a:prstGeom prst="rect">
              <a:avLst/>
            </a:prstGeom>
            <a:noFill/>
          </p:spPr>
          <p:txBody>
            <a:bodyPr wrap="square" rtlCol="0" anchor="ctr">
              <a:spAutoFit/>
            </a:bodyPr>
            <a:lstStyle>
              <a:defPPr>
                <a:defRPr lang="en-US"/>
              </a:defPPr>
              <a:lvl1pPr algn="r">
                <a:defRPr sz="2400" b="1">
                  <a:solidFill>
                    <a:schemeClr val="accent2">
                      <a:lumMod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srgbClr val="ED7D31">
                      <a:lumMod val="75000"/>
                    </a:srgbClr>
                  </a:solidFill>
                  <a:effectLst/>
                  <a:uLnTx/>
                  <a:uFillTx/>
                  <a:latin typeface="Calibri" panose="020F0502020204030204"/>
                  <a:ea typeface="+mn-ea"/>
                  <a:cs typeface="+mn-cs"/>
                </a:rPr>
                <a:t>Incentives remain based on direct payments</a:t>
              </a:r>
            </a:p>
          </p:txBody>
        </p:sp>
        <p:sp>
          <p:nvSpPr>
            <p:cNvPr id="11" name="TextBox 10">
              <a:extLst>
                <a:ext uri="{FF2B5EF4-FFF2-40B4-BE49-F238E27FC236}">
                  <a16:creationId xmlns:a16="http://schemas.microsoft.com/office/drawing/2014/main" id="{CEC15486-DBAF-2B95-A55F-D93F17DC0E49}"/>
                </a:ext>
              </a:extLst>
            </p:cNvPr>
            <p:cNvSpPr txBox="1"/>
            <p:nvPr/>
          </p:nvSpPr>
          <p:spPr>
            <a:xfrm rot="10800000">
              <a:off x="6289368" y="4580414"/>
              <a:ext cx="2359685" cy="306077"/>
            </a:xfrm>
            <a:prstGeom prst="rect">
              <a:avLst/>
            </a:prstGeom>
            <a:noFill/>
          </p:spPr>
          <p:txBody>
            <a:bodyPr wrap="square" rtlCol="0" anchor="ctr">
              <a:spAutoFit/>
            </a:bodyPr>
            <a:lstStyle>
              <a:defPPr>
                <a:defRPr lang="en-US"/>
              </a:defPPr>
              <a:lvl1pPr algn="r">
                <a:defRPr sz="2400" b="1">
                  <a:solidFill>
                    <a:schemeClr val="accent2">
                      <a:lumMod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srgbClr val="C1E0F7">
                      <a:lumMod val="75000"/>
                    </a:srgbClr>
                  </a:solidFill>
                  <a:effectLst/>
                  <a:uLnTx/>
                  <a:uFillTx/>
                  <a:latin typeface="Calibri" panose="020F0502020204030204"/>
                  <a:ea typeface="+mn-ea"/>
                  <a:cs typeface="+mn-cs"/>
                </a:rPr>
                <a:t>New metrics vs old metrics</a:t>
              </a:r>
            </a:p>
          </p:txBody>
        </p:sp>
      </p:grpSp>
      <p:sp>
        <p:nvSpPr>
          <p:cNvPr id="16" name="TextBox 15">
            <a:extLst>
              <a:ext uri="{FF2B5EF4-FFF2-40B4-BE49-F238E27FC236}">
                <a16:creationId xmlns:a16="http://schemas.microsoft.com/office/drawing/2014/main" id="{A9101456-6EC5-699D-EBC5-43387A0C131E}"/>
              </a:ext>
            </a:extLst>
          </p:cNvPr>
          <p:cNvSpPr txBox="1"/>
          <p:nvPr/>
        </p:nvSpPr>
        <p:spPr>
          <a:xfrm>
            <a:off x="628408" y="2474015"/>
            <a:ext cx="3543816" cy="3093154"/>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900"/>
              </a:spcAft>
              <a:buClrTx/>
              <a:buSzTx/>
              <a:buFontTx/>
              <a:buNone/>
              <a:tabLst/>
              <a:defRPr/>
            </a:pPr>
            <a:r>
              <a:rPr kumimoji="0" lang="en-US" sz="2000" b="0" i="0" u="none" strike="noStrike" kern="1200" cap="none" spc="0" normalizeH="0" baseline="0" noProof="0">
                <a:ln>
                  <a:noFill/>
                </a:ln>
                <a:solidFill>
                  <a:srgbClr val="2C3051"/>
                </a:solidFill>
                <a:effectLst/>
                <a:uLnTx/>
                <a:uFillTx/>
                <a:latin typeface="Calibri" panose="020F0502020204030204"/>
                <a:ea typeface="+mn-ea"/>
                <a:cs typeface="+mn-cs"/>
              </a:rPr>
              <a:t>Quality measures can diverge between countries for multiple reasons (technical, policy, awareness, historical…)</a:t>
            </a:r>
            <a:endParaRPr kumimoji="0" lang="en-US" sz="2000" b="0" i="0" u="none" strike="noStrike" kern="1200" cap="none" spc="0" normalizeH="0" baseline="0" noProof="1">
              <a:ln>
                <a:noFill/>
              </a:ln>
              <a:solidFill>
                <a:srgbClr val="2C3051"/>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900"/>
              </a:spcAft>
              <a:buClrTx/>
              <a:buSzTx/>
              <a:buFontTx/>
              <a:buNone/>
              <a:tabLst/>
              <a:defRPr/>
            </a:pPr>
            <a:r>
              <a:rPr kumimoji="0" lang="en-US" sz="2000" b="0" i="0" u="none" strike="noStrike" kern="1200" cap="none" spc="0" normalizeH="0" baseline="0" noProof="1">
                <a:ln>
                  <a:noFill/>
                </a:ln>
                <a:solidFill>
                  <a:srgbClr val="2C3051"/>
                </a:solidFill>
                <a:effectLst/>
                <a:uLnTx/>
                <a:uFillTx/>
                <a:latin typeface="Calibri" panose="020F0502020204030204"/>
                <a:ea typeface="+mn-ea"/>
                <a:cs typeface="+mn-cs"/>
              </a:rPr>
              <a:t>Harmonisation of measures could facilitate comparison. </a:t>
            </a:r>
          </a:p>
          <a:p>
            <a:pPr marL="0" marR="0" lvl="0" indent="0" algn="just" defTabSz="914400" rtl="0" eaLnBrk="1" fontAlgn="auto" latinLnBrk="0" hangingPunct="1">
              <a:lnSpc>
                <a:spcPct val="100000"/>
              </a:lnSpc>
              <a:spcBef>
                <a:spcPts val="0"/>
              </a:spcBef>
              <a:spcAft>
                <a:spcPts val="900"/>
              </a:spcAft>
              <a:buClrTx/>
              <a:buSzTx/>
              <a:buFontTx/>
              <a:buNone/>
              <a:tabLst/>
              <a:defRPr/>
            </a:pPr>
            <a:r>
              <a:rPr kumimoji="0" lang="en-US" sz="2000" b="0" i="0" u="none" strike="noStrike" kern="1200" cap="none" spc="0" normalizeH="0" baseline="0" noProof="1">
                <a:ln>
                  <a:noFill/>
                </a:ln>
                <a:solidFill>
                  <a:srgbClr val="2C3051"/>
                </a:solidFill>
                <a:effectLst/>
                <a:uLnTx/>
                <a:uFillTx/>
                <a:latin typeface="Calibri" panose="020F0502020204030204"/>
                <a:ea typeface="+mn-ea"/>
                <a:cs typeface="+mn-cs"/>
              </a:rPr>
              <a:t>However, to keep the balance harmonised measures could need to substitute old metrics.</a:t>
            </a:r>
          </a:p>
        </p:txBody>
      </p:sp>
      <p:sp>
        <p:nvSpPr>
          <p:cNvPr id="19" name="TextBox 18">
            <a:extLst>
              <a:ext uri="{FF2B5EF4-FFF2-40B4-BE49-F238E27FC236}">
                <a16:creationId xmlns:a16="http://schemas.microsoft.com/office/drawing/2014/main" id="{D67F823A-3A75-0EDA-4E50-6528179200EC}"/>
              </a:ext>
            </a:extLst>
          </p:cNvPr>
          <p:cNvSpPr txBox="1"/>
          <p:nvPr/>
        </p:nvSpPr>
        <p:spPr>
          <a:xfrm>
            <a:off x="7821025" y="2474015"/>
            <a:ext cx="3708436" cy="3400931"/>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900"/>
              </a:spcAft>
              <a:buClrTx/>
              <a:buSzTx/>
              <a:buFontTx/>
              <a:buNone/>
              <a:tabLst/>
              <a:defRPr/>
            </a:pPr>
            <a:r>
              <a:rPr kumimoji="0" lang="en-US" sz="2000" b="0" i="0" u="none" strike="noStrike" kern="1200" cap="none" spc="0" normalizeH="0" baseline="0" noProof="1">
                <a:ln>
                  <a:noFill/>
                </a:ln>
                <a:solidFill>
                  <a:srgbClr val="2C3051"/>
                </a:solidFill>
                <a:effectLst/>
                <a:uLnTx/>
                <a:uFillTx/>
                <a:latin typeface="Calibri" panose="020F0502020204030204"/>
                <a:ea typeface="+mn-ea"/>
                <a:cs typeface="+mn-cs"/>
              </a:rPr>
              <a:t>Incentives focus on direct compensation to consumers.</a:t>
            </a:r>
          </a:p>
          <a:p>
            <a:pPr marL="0" marR="0" lvl="0" indent="0" algn="just" defTabSz="914400" rtl="0" eaLnBrk="1" fontAlgn="auto" latinLnBrk="0" hangingPunct="1">
              <a:lnSpc>
                <a:spcPct val="100000"/>
              </a:lnSpc>
              <a:spcBef>
                <a:spcPts val="0"/>
              </a:spcBef>
              <a:spcAft>
                <a:spcPts val="900"/>
              </a:spcAft>
              <a:buClrTx/>
              <a:buSzTx/>
              <a:buFontTx/>
              <a:buNone/>
              <a:tabLst/>
              <a:defRPr/>
            </a:pPr>
            <a:r>
              <a:rPr kumimoji="0" lang="en-US" sz="2000" b="0" i="0" u="none" strike="noStrike" kern="1200" cap="none" spc="0" normalizeH="0" baseline="0" noProof="1">
                <a:ln>
                  <a:noFill/>
                </a:ln>
                <a:solidFill>
                  <a:srgbClr val="2C3051"/>
                </a:solidFill>
                <a:effectLst/>
                <a:uLnTx/>
                <a:uFillTx/>
                <a:latin typeface="Calibri" panose="020F0502020204030204"/>
                <a:ea typeface="+mn-ea"/>
                <a:cs typeface="+mn-cs"/>
              </a:rPr>
              <a:t>If more quality dimensions receive financial penalties, companies will need more complex monitoring and payment systems.</a:t>
            </a:r>
          </a:p>
          <a:p>
            <a:pPr marL="0" marR="0" lvl="0" indent="0" algn="just" defTabSz="914400" rtl="0" eaLnBrk="1" fontAlgn="auto" latinLnBrk="0" hangingPunct="1">
              <a:lnSpc>
                <a:spcPct val="100000"/>
              </a:lnSpc>
              <a:spcBef>
                <a:spcPts val="0"/>
              </a:spcBef>
              <a:spcAft>
                <a:spcPts val="900"/>
              </a:spcAft>
              <a:buClrTx/>
              <a:buSzTx/>
              <a:buFontTx/>
              <a:buNone/>
              <a:tabLst/>
              <a:defRPr/>
            </a:pPr>
            <a:r>
              <a:rPr kumimoji="0" lang="en-US" sz="2000" b="0" i="0" u="none" strike="noStrike" kern="1200" cap="none" spc="0" normalizeH="0" baseline="0" noProof="1">
                <a:ln>
                  <a:noFill/>
                </a:ln>
                <a:solidFill>
                  <a:srgbClr val="2C3051"/>
                </a:solidFill>
                <a:effectLst/>
                <a:uLnTx/>
                <a:uFillTx/>
                <a:latin typeface="Calibri" panose="020F0502020204030204"/>
                <a:ea typeface="+mn-ea"/>
                <a:cs typeface="+mn-cs"/>
              </a:rPr>
              <a:t>However, to keep the balance some of these quality measures penalties could be combined into one single incentive mechanism. </a:t>
            </a:r>
          </a:p>
        </p:txBody>
      </p:sp>
      <p:sp>
        <p:nvSpPr>
          <p:cNvPr id="20" name="TextBox 19">
            <a:extLst>
              <a:ext uri="{FF2B5EF4-FFF2-40B4-BE49-F238E27FC236}">
                <a16:creationId xmlns:a16="http://schemas.microsoft.com/office/drawing/2014/main" id="{FE77989F-BF21-DA72-8399-DC5F04429EB9}"/>
              </a:ext>
            </a:extLst>
          </p:cNvPr>
          <p:cNvSpPr txBox="1"/>
          <p:nvPr/>
        </p:nvSpPr>
        <p:spPr>
          <a:xfrm>
            <a:off x="4338882" y="3946029"/>
            <a:ext cx="2847343" cy="646331"/>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C3051"/>
                </a:solidFill>
                <a:effectLst/>
                <a:uLnTx/>
                <a:uFillTx/>
                <a:latin typeface="Calibri" panose="020F0502020204030204"/>
                <a:ea typeface="+mn-ea"/>
                <a:cs typeface="+mn-cs"/>
              </a:rPr>
              <a:t>Potential effects on complexity</a:t>
            </a:r>
            <a:endParaRPr kumimoji="0" lang="en-GB" sz="1800" b="0" i="0" u="none" strike="noStrike" kern="1200" cap="none" spc="0" normalizeH="0" baseline="0" noProof="0">
              <a:ln>
                <a:noFill/>
              </a:ln>
              <a:solidFill>
                <a:srgbClr val="2C3051"/>
              </a:solidFill>
              <a:effectLst/>
              <a:uLnTx/>
              <a:uFillTx/>
              <a:latin typeface="Calibri" panose="020F0502020204030204"/>
              <a:ea typeface="+mn-ea"/>
              <a:cs typeface="+mn-cs"/>
            </a:endParaRPr>
          </a:p>
        </p:txBody>
      </p:sp>
      <p:pic>
        <p:nvPicPr>
          <p:cNvPr id="26" name="Picture 25" descr="A black background with a black square&#10;&#10;Description automatically generated">
            <a:extLst>
              <a:ext uri="{FF2B5EF4-FFF2-40B4-BE49-F238E27FC236}">
                <a16:creationId xmlns:a16="http://schemas.microsoft.com/office/drawing/2014/main" id="{86DCC8F1-A9B6-A346-D96B-470E529E0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156" y="4875643"/>
            <a:ext cx="506580" cy="506580"/>
          </a:xfrm>
          <a:prstGeom prst="rect">
            <a:avLst/>
          </a:prstGeom>
        </p:spPr>
      </p:pic>
      <p:pic>
        <p:nvPicPr>
          <p:cNvPr id="28" name="Picture 27" descr="A black background with a black square&#10;&#10;Description automatically generated">
            <a:extLst>
              <a:ext uri="{FF2B5EF4-FFF2-40B4-BE49-F238E27FC236}">
                <a16:creationId xmlns:a16="http://schemas.microsoft.com/office/drawing/2014/main" id="{A1684B4C-790E-53F8-4D56-867AEE142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706" y="4805767"/>
            <a:ext cx="646332" cy="646332"/>
          </a:xfrm>
          <a:prstGeom prst="rect">
            <a:avLst/>
          </a:prstGeom>
        </p:spPr>
      </p:pic>
      <p:sp>
        <p:nvSpPr>
          <p:cNvPr id="29" name="Content Placeholder 1">
            <a:extLst>
              <a:ext uri="{FF2B5EF4-FFF2-40B4-BE49-F238E27FC236}">
                <a16:creationId xmlns:a16="http://schemas.microsoft.com/office/drawing/2014/main" id="{A2740208-9AAE-2A9C-2388-3DA56781FA88}"/>
              </a:ext>
            </a:extLst>
          </p:cNvPr>
          <p:cNvSpPr>
            <a:spLocks noGrp="1"/>
          </p:cNvSpPr>
          <p:nvPr>
            <p:ph idx="1"/>
          </p:nvPr>
        </p:nvSpPr>
        <p:spPr>
          <a:xfrm>
            <a:off x="628408" y="5821741"/>
            <a:ext cx="10515600" cy="757130"/>
          </a:xfrm>
          <a:noFill/>
        </p:spPr>
        <p:txBody>
          <a:bodyPr wrap="square" rtlCol="0">
            <a:spAutoFit/>
          </a:bodyPr>
          <a:lstStyle/>
          <a:p>
            <a:pPr marL="228600" lvl="1" indent="0">
              <a:buNone/>
            </a:pPr>
            <a:r>
              <a:rPr lang="en-US" sz="2400" b="1">
                <a:solidFill>
                  <a:schemeClr val="tx1"/>
                </a:solidFill>
                <a:latin typeface="+mn-lt"/>
              </a:rPr>
              <a:t>The report considers harmonization of measures and quality incentives but…could we consider proposals on the round?</a:t>
            </a:r>
            <a:endParaRPr lang="en-GB" sz="2000">
              <a:solidFill>
                <a:schemeClr val="tx1"/>
              </a:solidFill>
              <a:latin typeface="+mn-lt"/>
            </a:endParaRPr>
          </a:p>
        </p:txBody>
      </p:sp>
    </p:spTree>
    <p:extLst>
      <p:ext uri="{BB962C8B-B14F-4D97-AF65-F5344CB8AC3E}">
        <p14:creationId xmlns:p14="http://schemas.microsoft.com/office/powerpoint/2010/main" val="2518121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369B3D-F2B1-2F2C-6CB5-1E75F09F1783}"/>
              </a:ext>
            </a:extLst>
          </p:cNvPr>
          <p:cNvSpPr>
            <a:spLocks noGrp="1"/>
          </p:cNvSpPr>
          <p:nvPr>
            <p:ph idx="1"/>
          </p:nvPr>
        </p:nvSpPr>
        <p:spPr/>
        <p:txBody>
          <a:bodyPr/>
          <a:lstStyle/>
          <a:p>
            <a:pPr>
              <a:buSzPct val="70000"/>
              <a:buFontTx/>
              <a:buChar char="•"/>
            </a:pPr>
            <a:r>
              <a:rPr lang="en-US"/>
              <a:t>The report identified:</a:t>
            </a:r>
          </a:p>
          <a:p>
            <a:pPr lvl="1"/>
            <a:r>
              <a:rPr lang="en-US" sz="2400"/>
              <a:t>the need for educating consumers on voltage issues to minimize risks; and</a:t>
            </a:r>
          </a:p>
          <a:p>
            <a:pPr lvl="1"/>
            <a:r>
              <a:rPr lang="en-US" sz="2400"/>
              <a:t>that consumer quality is still mainly focused on the DSO’s relationship with customers.</a:t>
            </a:r>
          </a:p>
          <a:p>
            <a:pPr>
              <a:buSzPct val="70000"/>
              <a:buFontTx/>
              <a:buChar char="•"/>
            </a:pPr>
            <a:r>
              <a:rPr lang="en-US"/>
              <a:t>This education would facilitate consumers’ awareness of the effect they have on their grid and the new opportunities they face.</a:t>
            </a:r>
          </a:p>
          <a:p>
            <a:endParaRPr lang="en-US" sz="2000"/>
          </a:p>
        </p:txBody>
      </p:sp>
      <p:sp>
        <p:nvSpPr>
          <p:cNvPr id="3" name="Title 2">
            <a:extLst>
              <a:ext uri="{FF2B5EF4-FFF2-40B4-BE49-F238E27FC236}">
                <a16:creationId xmlns:a16="http://schemas.microsoft.com/office/drawing/2014/main" id="{2DB17C52-06FD-7B0C-E6B5-E5D37DE43B2E}"/>
              </a:ext>
            </a:extLst>
          </p:cNvPr>
          <p:cNvSpPr>
            <a:spLocks noGrp="1"/>
          </p:cNvSpPr>
          <p:nvPr>
            <p:ph type="title"/>
          </p:nvPr>
        </p:nvSpPr>
        <p:spPr/>
        <p:txBody>
          <a:bodyPr>
            <a:normAutofit fontScale="90000"/>
          </a:bodyPr>
          <a:lstStyle/>
          <a:p>
            <a:r>
              <a:rPr lang="en-US"/>
              <a:t>Quality improvement is only possible if pressure is put on the right actor - education</a:t>
            </a:r>
            <a:endParaRPr lang="en-GB"/>
          </a:p>
        </p:txBody>
      </p:sp>
      <p:sp>
        <p:nvSpPr>
          <p:cNvPr id="4" name="Content Placeholder 1">
            <a:extLst>
              <a:ext uri="{FF2B5EF4-FFF2-40B4-BE49-F238E27FC236}">
                <a16:creationId xmlns:a16="http://schemas.microsoft.com/office/drawing/2014/main" id="{B0267440-3C86-C480-E6AA-8FEF04986C53}"/>
              </a:ext>
            </a:extLst>
          </p:cNvPr>
          <p:cNvSpPr txBox="1">
            <a:spLocks/>
          </p:cNvSpPr>
          <p:nvPr/>
        </p:nvSpPr>
        <p:spPr>
          <a:xfrm>
            <a:off x="919845" y="5095268"/>
            <a:ext cx="10515600" cy="867930"/>
          </a:xfrm>
          <a:prstGeom prst="rect">
            <a:avLst/>
          </a:prstGeom>
          <a:noFill/>
        </p:spPr>
        <p:txBody>
          <a:bodyPr wrap="square" rtlCol="0">
            <a:spAutoFit/>
          </a:bodyPr>
          <a:lstStyle>
            <a:lvl1pPr marL="457200" indent="-457200" algn="l" defTabSz="914400" rtl="0" eaLnBrk="1" latinLnBrk="0" hangingPunct="1">
              <a:lnSpc>
                <a:spcPct val="90000"/>
              </a:lnSpc>
              <a:spcBef>
                <a:spcPts val="1000"/>
              </a:spcBef>
              <a:buClr>
                <a:srgbClr val="D76C3B"/>
              </a:buClr>
              <a:buSzPct val="50000"/>
              <a:buFont typeface="Courier New" panose="02070309020205020404" pitchFamily="49" charset="0"/>
              <a:buChar char="o"/>
              <a:defRPr sz="2800" kern="1200">
                <a:solidFill>
                  <a:srgbClr val="2C3051"/>
                </a:solidFill>
                <a:latin typeface="Avenir" panose="02000503020000020003"/>
                <a:ea typeface="+mn-ea"/>
                <a:cs typeface="+mn-cs"/>
              </a:defRPr>
            </a:lvl1pPr>
            <a:lvl2pPr marL="685800" indent="-228600" algn="l" defTabSz="914400" rtl="0" eaLnBrk="1" latinLnBrk="0" hangingPunct="1">
              <a:lnSpc>
                <a:spcPct val="90000"/>
              </a:lnSpc>
              <a:spcBef>
                <a:spcPts val="500"/>
              </a:spcBef>
              <a:buClr>
                <a:srgbClr val="D86533"/>
              </a:buClr>
              <a:buSzPct val="50000"/>
              <a:buFont typeface="Arial" panose="020B0604020202020204" pitchFamily="34" charset="0"/>
              <a:buChar char="•"/>
              <a:defRPr sz="2800" b="0" i="0" kern="1200">
                <a:solidFill>
                  <a:srgbClr val="2C3051"/>
                </a:solidFill>
                <a:latin typeface="Avenir" panose="02000503020000020003"/>
                <a:ea typeface="+mn-ea"/>
                <a:cs typeface="+mn-cs"/>
              </a:defRPr>
            </a:lvl2pPr>
            <a:lvl3pPr marL="1143000" indent="-228600" algn="l" defTabSz="914400" rtl="0" eaLnBrk="1" latinLnBrk="0" hangingPunct="1">
              <a:lnSpc>
                <a:spcPct val="90000"/>
              </a:lnSpc>
              <a:spcBef>
                <a:spcPts val="500"/>
              </a:spcBef>
              <a:buClr>
                <a:srgbClr val="2C3051"/>
              </a:buClr>
              <a:buSzPct val="50000"/>
              <a:buFont typeface="Courier New" panose="02070309020205020404" pitchFamily="49" charset="0"/>
              <a:buChar char="o"/>
              <a:defRPr sz="2800" kern="1200">
                <a:solidFill>
                  <a:srgbClr val="2C3051"/>
                </a:solidFill>
                <a:latin typeface="Avenir" panose="02000503020000020003"/>
                <a:ea typeface="+mn-ea"/>
                <a:cs typeface="+mn-cs"/>
              </a:defRPr>
            </a:lvl3pPr>
            <a:lvl4pPr marL="1600200" indent="-228600" algn="l" defTabSz="914400" rtl="0" eaLnBrk="1" latinLnBrk="0" hangingPunct="1">
              <a:lnSpc>
                <a:spcPct val="90000"/>
              </a:lnSpc>
              <a:spcBef>
                <a:spcPts val="500"/>
              </a:spcBef>
              <a:buClr>
                <a:srgbClr val="C1E0F7"/>
              </a:buClr>
              <a:buFont typeface="Arial" panose="020B0604020202020204" pitchFamily="34" charset="0"/>
              <a:buChar char="•"/>
              <a:defRPr sz="2800" kern="1200">
                <a:solidFill>
                  <a:srgbClr val="2C3051"/>
                </a:solidFill>
                <a:latin typeface="Avenir" panose="02000503020000020003"/>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C305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1" indent="0" algn="l" defTabSz="914400" rtl="0" eaLnBrk="1" fontAlgn="auto" latinLnBrk="0" hangingPunct="1">
              <a:lnSpc>
                <a:spcPct val="90000"/>
              </a:lnSpc>
              <a:spcBef>
                <a:spcPts val="500"/>
              </a:spcBef>
              <a:spcAft>
                <a:spcPts val="0"/>
              </a:spcAft>
              <a:buClr>
                <a:srgbClr val="D86533"/>
              </a:buClr>
              <a:buSzPct val="50000"/>
              <a:buFont typeface="Arial" panose="020B0604020202020204" pitchFamily="34" charset="0"/>
              <a:buNone/>
              <a:tabLst/>
              <a:defRPr/>
            </a:pPr>
            <a:r>
              <a:rPr kumimoji="0" lang="en-US" sz="2800" b="1" i="0" u="none" strike="noStrike" kern="1200" cap="none" spc="0" normalizeH="0" baseline="0" noProof="0">
                <a:ln>
                  <a:noFill/>
                </a:ln>
                <a:solidFill>
                  <a:srgbClr val="2C3051"/>
                </a:solidFill>
                <a:effectLst/>
                <a:uLnTx/>
                <a:uFillTx/>
                <a:latin typeface="Avenir" panose="02000503020000020003"/>
                <a:ea typeface="+mn-ea"/>
                <a:cs typeface="+mn-cs"/>
              </a:rPr>
              <a:t>Therefore, general education for consumers on their role is a win-win…should we start identifying good practices? </a:t>
            </a:r>
            <a:endParaRPr kumimoji="0" lang="en-GB" sz="2400" b="1" i="0" u="none" strike="noStrike" kern="1200" cap="none" spc="0" normalizeH="0" baseline="0" noProof="0">
              <a:ln>
                <a:noFill/>
              </a:ln>
              <a:solidFill>
                <a:srgbClr val="2C30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9911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80723-F498-DDE9-FAE2-175AC01C678E}"/>
              </a:ext>
            </a:extLst>
          </p:cNvPr>
          <p:cNvSpPr/>
          <p:nvPr/>
        </p:nvSpPr>
        <p:spPr>
          <a:xfrm>
            <a:off x="0" y="1927123"/>
            <a:ext cx="12192000" cy="4930877"/>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re 1"/>
          <p:cNvSpPr>
            <a:spLocks noGrp="1"/>
          </p:cNvSpPr>
          <p:nvPr>
            <p:ph type="title"/>
          </p:nvPr>
        </p:nvSpPr>
        <p:spPr>
          <a:xfrm>
            <a:off x="3287687" y="441793"/>
            <a:ext cx="6534739" cy="975845"/>
          </a:xfrm>
        </p:spPr>
        <p:txBody>
          <a:bodyPr>
            <a:noAutofit/>
          </a:bodyPr>
          <a:lstStyle/>
          <a:p>
            <a:r>
              <a:rPr lang="en-US" sz="2000"/>
              <a:t>CEER-ECRB Second </a:t>
            </a:r>
            <a:r>
              <a:rPr lang="en-BE" sz="2000"/>
              <a:t>W</a:t>
            </a:r>
            <a:r>
              <a:rPr lang="en-US" sz="2000" err="1"/>
              <a:t>ebinar</a:t>
            </a:r>
            <a:r>
              <a:rPr lang="en-US" sz="2000"/>
              <a:t> on the 7</a:t>
            </a:r>
            <a:r>
              <a:rPr lang="en-US" sz="2000" baseline="30000"/>
              <a:t>th</a:t>
            </a:r>
            <a:r>
              <a:rPr lang="en-US" sz="2000"/>
              <a:t> Benchmarking Report on </a:t>
            </a:r>
            <a:r>
              <a:rPr lang="en-BE" sz="2000"/>
              <a:t>the </a:t>
            </a:r>
            <a:r>
              <a:rPr lang="en-US" sz="2000"/>
              <a:t>Quality of Electricity and Gas Supply</a:t>
            </a:r>
            <a:endParaRPr lang="en-GB" sz="2000"/>
          </a:p>
        </p:txBody>
      </p:sp>
      <p:sp>
        <p:nvSpPr>
          <p:cNvPr id="6" name="Content Placeholder 5">
            <a:extLst>
              <a:ext uri="{FF2B5EF4-FFF2-40B4-BE49-F238E27FC236}">
                <a16:creationId xmlns:a16="http://schemas.microsoft.com/office/drawing/2014/main" id="{8CD7A80E-6A26-94F0-F271-18253C8F30CE}"/>
              </a:ext>
            </a:extLst>
          </p:cNvPr>
          <p:cNvSpPr>
            <a:spLocks noGrp="1"/>
          </p:cNvSpPr>
          <p:nvPr>
            <p:ph idx="1"/>
          </p:nvPr>
        </p:nvSpPr>
        <p:spPr>
          <a:xfrm>
            <a:off x="609600" y="2271252"/>
            <a:ext cx="6544586" cy="3854915"/>
          </a:xfrm>
        </p:spPr>
        <p:txBody>
          <a:bodyPr/>
          <a:lstStyle/>
          <a:p>
            <a:pPr marL="50623" indent="0">
              <a:buNone/>
            </a:pPr>
            <a:r>
              <a:rPr lang="en-US" sz="2400">
                <a:solidFill>
                  <a:srgbClr val="00457D"/>
                </a:solidFill>
              </a:rPr>
              <a:t> </a:t>
            </a:r>
            <a:r>
              <a:rPr lang="en-US" sz="2400" b="1">
                <a:solidFill>
                  <a:schemeClr val="bg1"/>
                </a:solidFill>
              </a:rPr>
              <a:t>Stakeholder and audience questions</a:t>
            </a:r>
            <a:endParaRPr lang="en-BE" sz="2400">
              <a:solidFill>
                <a:schemeClr val="bg1"/>
              </a:solidFill>
            </a:endParaRPr>
          </a:p>
          <a:p>
            <a:pPr marL="50623" indent="0">
              <a:buNone/>
            </a:pPr>
            <a:endParaRPr lang="en-BE"/>
          </a:p>
        </p:txBody>
      </p:sp>
      <p:pic>
        <p:nvPicPr>
          <p:cNvPr id="4" name="Picture 3" descr="Graphical user interface&#10;&#10;Description automatically generated with low confidence">
            <a:extLst>
              <a:ext uri="{FF2B5EF4-FFF2-40B4-BE49-F238E27FC236}">
                <a16:creationId xmlns:a16="http://schemas.microsoft.com/office/drawing/2014/main" id="{452BCBF7-45FF-38FD-873E-871032E84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0438" y="2271252"/>
            <a:ext cx="2985310" cy="4222768"/>
          </a:xfrm>
          <a:prstGeom prst="rect">
            <a:avLst/>
          </a:prstGeom>
        </p:spPr>
      </p:pic>
    </p:spTree>
    <p:extLst>
      <p:ext uri="{BB962C8B-B14F-4D97-AF65-F5344CB8AC3E}">
        <p14:creationId xmlns:p14="http://schemas.microsoft.com/office/powerpoint/2010/main" val="5576541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80723-F498-DDE9-FAE2-175AC01C678E}"/>
              </a:ext>
            </a:extLst>
          </p:cNvPr>
          <p:cNvSpPr/>
          <p:nvPr/>
        </p:nvSpPr>
        <p:spPr>
          <a:xfrm>
            <a:off x="0" y="1927123"/>
            <a:ext cx="12192000" cy="4930877"/>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re 1"/>
          <p:cNvSpPr>
            <a:spLocks noGrp="1"/>
          </p:cNvSpPr>
          <p:nvPr>
            <p:ph type="title"/>
          </p:nvPr>
        </p:nvSpPr>
        <p:spPr>
          <a:xfrm>
            <a:off x="3287687" y="441793"/>
            <a:ext cx="6623229" cy="975845"/>
          </a:xfrm>
        </p:spPr>
        <p:txBody>
          <a:bodyPr>
            <a:noAutofit/>
          </a:bodyPr>
          <a:lstStyle/>
          <a:p>
            <a:r>
              <a:rPr lang="en-US" sz="2000"/>
              <a:t>CEER-ECRB Second </a:t>
            </a:r>
            <a:r>
              <a:rPr lang="en-BE" sz="2000"/>
              <a:t>W</a:t>
            </a:r>
            <a:r>
              <a:rPr lang="en-US" sz="2000" err="1"/>
              <a:t>ebinar</a:t>
            </a:r>
            <a:r>
              <a:rPr lang="en-US" sz="2000"/>
              <a:t> on the 7</a:t>
            </a:r>
            <a:r>
              <a:rPr lang="en-US" sz="2000" baseline="30000"/>
              <a:t>th</a:t>
            </a:r>
            <a:r>
              <a:rPr lang="en-US" sz="2000"/>
              <a:t> Benchmarking Report on </a:t>
            </a:r>
            <a:r>
              <a:rPr lang="en-BE" sz="2000"/>
              <a:t>the </a:t>
            </a:r>
            <a:r>
              <a:rPr lang="en-US" sz="2000"/>
              <a:t>Quality of Electricity and Gas Supply</a:t>
            </a:r>
            <a:endParaRPr lang="en-GB" sz="2000"/>
          </a:p>
        </p:txBody>
      </p:sp>
      <p:sp>
        <p:nvSpPr>
          <p:cNvPr id="6" name="Content Placeholder 5">
            <a:extLst>
              <a:ext uri="{FF2B5EF4-FFF2-40B4-BE49-F238E27FC236}">
                <a16:creationId xmlns:a16="http://schemas.microsoft.com/office/drawing/2014/main" id="{8CD7A80E-6A26-94F0-F271-18253C8F30CE}"/>
              </a:ext>
            </a:extLst>
          </p:cNvPr>
          <p:cNvSpPr>
            <a:spLocks noGrp="1"/>
          </p:cNvSpPr>
          <p:nvPr>
            <p:ph idx="1"/>
          </p:nvPr>
        </p:nvSpPr>
        <p:spPr>
          <a:xfrm>
            <a:off x="609600" y="2271252"/>
            <a:ext cx="6544586" cy="3854915"/>
          </a:xfrm>
        </p:spPr>
        <p:txBody>
          <a:bodyPr/>
          <a:lstStyle/>
          <a:p>
            <a:pPr marL="50623" indent="0">
              <a:buNone/>
            </a:pPr>
            <a:r>
              <a:rPr lang="en-US" sz="2400">
                <a:solidFill>
                  <a:srgbClr val="00457D"/>
                </a:solidFill>
              </a:rPr>
              <a:t>Closing remarks</a:t>
            </a:r>
            <a:endParaRPr lang="en-BE" sz="2400">
              <a:solidFill>
                <a:srgbClr val="00457D"/>
              </a:solidFill>
            </a:endParaRPr>
          </a:p>
          <a:p>
            <a:pPr marL="50623" indent="0">
              <a:buNone/>
            </a:pPr>
            <a:r>
              <a:rPr lang="en-US" sz="2400" b="1">
                <a:solidFill>
                  <a:schemeClr val="bg1"/>
                </a:solidFill>
              </a:rPr>
              <a:t>Martina Schusterova</a:t>
            </a:r>
            <a:endParaRPr lang="en-BE" sz="2400" b="1">
              <a:solidFill>
                <a:schemeClr val="bg1"/>
              </a:solidFill>
            </a:endParaRPr>
          </a:p>
          <a:p>
            <a:pPr marL="50623" indent="0">
              <a:buNone/>
            </a:pPr>
            <a:r>
              <a:rPr lang="en-US" sz="2400" b="1">
                <a:solidFill>
                  <a:schemeClr val="bg1"/>
                </a:solidFill>
              </a:rPr>
              <a:t>CEER Deputy Secretary General</a:t>
            </a:r>
            <a:endParaRPr lang="en-BE" sz="2400">
              <a:solidFill>
                <a:schemeClr val="bg1"/>
              </a:solidFill>
            </a:endParaRPr>
          </a:p>
          <a:p>
            <a:pPr marL="50623" indent="0">
              <a:buNone/>
            </a:pPr>
            <a:endParaRPr lang="en-BE"/>
          </a:p>
          <a:p>
            <a:pPr marL="50623" indent="0">
              <a:buNone/>
            </a:pPr>
            <a:endParaRPr lang="en-BE"/>
          </a:p>
        </p:txBody>
      </p:sp>
      <p:pic>
        <p:nvPicPr>
          <p:cNvPr id="4" name="Picture 3" descr="Graphical user interface&#10;&#10;Description automatically generated with low confidence">
            <a:extLst>
              <a:ext uri="{FF2B5EF4-FFF2-40B4-BE49-F238E27FC236}">
                <a16:creationId xmlns:a16="http://schemas.microsoft.com/office/drawing/2014/main" id="{452BCBF7-45FF-38FD-873E-871032E84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0438" y="2271252"/>
            <a:ext cx="2985310" cy="4222768"/>
          </a:xfrm>
          <a:prstGeom prst="rect">
            <a:avLst/>
          </a:prstGeom>
        </p:spPr>
      </p:pic>
    </p:spTree>
    <p:extLst>
      <p:ext uri="{BB962C8B-B14F-4D97-AF65-F5344CB8AC3E}">
        <p14:creationId xmlns:p14="http://schemas.microsoft.com/office/powerpoint/2010/main" val="19787948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2"/>
          <a:stretch>
            <a:fillRect/>
          </a:stretch>
        </p:blipFill>
        <p:spPr>
          <a:xfrm>
            <a:off x="1591686" y="2770933"/>
            <a:ext cx="3843007" cy="1716066"/>
          </a:xfrm>
          <a:prstGeom prst="rect">
            <a:avLst/>
          </a:prstGeom>
          <a:noFill/>
          <a:ln>
            <a:noFill/>
          </a:ln>
        </p:spPr>
      </p:pic>
      <p:sp>
        <p:nvSpPr>
          <p:cNvPr id="3" name="Titre 4"/>
          <p:cNvSpPr txBox="1"/>
          <p:nvPr/>
        </p:nvSpPr>
        <p:spPr>
          <a:xfrm>
            <a:off x="2178560" y="1026758"/>
            <a:ext cx="7834880" cy="975564"/>
          </a:xfrm>
          <a:prstGeom prst="rect">
            <a:avLst/>
          </a:prstGeom>
          <a:noFill/>
          <a:ln>
            <a:noFill/>
          </a:ln>
        </p:spPr>
        <p:txBody>
          <a:bodyPr vert="horz" wrap="square" lIns="91430" tIns="45720" rIns="91430" bIns="45720" anchor="ctr" anchorCtr="0" compatLnSpc="1"/>
          <a:lstStyle/>
          <a:p>
            <a:pPr defTabSz="914143">
              <a:defRPr sz="1800" b="0" i="0" u="none" strike="noStrike" kern="0" cap="none" spc="0" baseline="0">
                <a:solidFill>
                  <a:srgbClr val="000000"/>
                </a:solidFill>
                <a:uFillTx/>
              </a:defRPr>
            </a:pPr>
            <a:r>
              <a:rPr lang="en-GB" sz="4200" b="1" kern="0">
                <a:solidFill>
                  <a:srgbClr val="00457D"/>
                </a:solidFill>
                <a:latin typeface="Arial"/>
                <a:cs typeface="Arial"/>
              </a:rPr>
              <a:t>Thank you for your attention!</a:t>
            </a:r>
          </a:p>
        </p:txBody>
      </p:sp>
      <p:sp>
        <p:nvSpPr>
          <p:cNvPr id="5" name="Rectangle 6"/>
          <p:cNvSpPr/>
          <p:nvPr/>
        </p:nvSpPr>
        <p:spPr>
          <a:xfrm>
            <a:off x="2475698" y="5268833"/>
            <a:ext cx="1518364" cy="369332"/>
          </a:xfrm>
          <a:prstGeom prst="rect">
            <a:avLst/>
          </a:prstGeom>
          <a:noFill/>
          <a:ln>
            <a:noFill/>
            <a:prstDash val="solid"/>
          </a:ln>
        </p:spPr>
        <p:txBody>
          <a:bodyPr vert="horz" wrap="none" lIns="91440" tIns="45720" rIns="91440" bIns="45720" anchor="t" anchorCtr="0" compatLnSpc="1">
            <a:spAutoFit/>
          </a:bodyPr>
          <a:lstStyle/>
          <a:p>
            <a:pPr defTabSz="914354">
              <a:defRPr sz="1800" b="0" i="0" u="none" strike="noStrike" kern="0" cap="none" spc="0" baseline="0">
                <a:solidFill>
                  <a:srgbClr val="000000"/>
                </a:solidFill>
                <a:uFillTx/>
              </a:defRPr>
            </a:pPr>
            <a:r>
              <a:rPr lang="en-GB">
                <a:solidFill>
                  <a:srgbClr val="00457D"/>
                </a:solidFill>
                <a:latin typeface="Arial"/>
                <a:cs typeface="Arial"/>
                <a:hlinkClick r:id="rId3"/>
              </a:rPr>
              <a:t>www.ceer.eu</a:t>
            </a:r>
            <a:endParaRPr lang="en-GB">
              <a:solidFill>
                <a:srgbClr val="00457D"/>
              </a:solidFill>
              <a:latin typeface="Arial"/>
              <a:cs typeface="Arial"/>
            </a:endParaRPr>
          </a:p>
        </p:txBody>
      </p:sp>
      <p:pic>
        <p:nvPicPr>
          <p:cNvPr id="4" name="Picture 3" descr="Logo&#10;&#10;Description automatically generated">
            <a:extLst>
              <a:ext uri="{FF2B5EF4-FFF2-40B4-BE49-F238E27FC236}">
                <a16:creationId xmlns:a16="http://schemas.microsoft.com/office/drawing/2014/main" id="{D4034307-D502-9C8E-3E78-011211FC7C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733" b="10609"/>
          <a:stretch/>
        </p:blipFill>
        <p:spPr>
          <a:xfrm>
            <a:off x="6742795" y="2843503"/>
            <a:ext cx="3936398" cy="1716066"/>
          </a:xfrm>
          <a:prstGeom prst="rect">
            <a:avLst/>
          </a:prstGeom>
        </p:spPr>
      </p:pic>
      <p:sp>
        <p:nvSpPr>
          <p:cNvPr id="6" name="Rectangle 6">
            <a:extLst>
              <a:ext uri="{FF2B5EF4-FFF2-40B4-BE49-F238E27FC236}">
                <a16:creationId xmlns:a16="http://schemas.microsoft.com/office/drawing/2014/main" id="{05E5A000-2588-1AF7-16EB-1179F94EB829}"/>
              </a:ext>
            </a:extLst>
          </p:cNvPr>
          <p:cNvSpPr/>
          <p:nvPr/>
        </p:nvSpPr>
        <p:spPr>
          <a:xfrm>
            <a:off x="7203295" y="5268833"/>
            <a:ext cx="3044423" cy="369332"/>
          </a:xfrm>
          <a:prstGeom prst="rect">
            <a:avLst/>
          </a:prstGeom>
          <a:noFill/>
          <a:ln>
            <a:noFill/>
            <a:prstDash val="solid"/>
          </a:ln>
        </p:spPr>
        <p:txBody>
          <a:bodyPr vert="horz" wrap="none" lIns="91440" tIns="45720" rIns="91440" bIns="45720" anchor="t" anchorCtr="0" compatLnSpc="1">
            <a:spAutoFit/>
          </a:bodyPr>
          <a:lstStyle/>
          <a:p>
            <a:pPr defTabSz="914354">
              <a:defRPr sz="1800" b="0" i="0" u="none" strike="noStrike" kern="0" cap="none" spc="0" baseline="0">
                <a:solidFill>
                  <a:srgbClr val="000000"/>
                </a:solidFill>
                <a:uFillTx/>
              </a:defRPr>
            </a:pPr>
            <a:r>
              <a:rPr lang="en-GB" u="sng">
                <a:solidFill>
                  <a:srgbClr val="00457D"/>
                </a:solidFill>
                <a:latin typeface="Arial"/>
                <a:cs typeface="Arial"/>
                <a:hlinkClick r:id="rId5"/>
              </a:rPr>
              <a:t>www.</a:t>
            </a:r>
            <a:r>
              <a:rPr lang="en-BE" u="sng">
                <a:solidFill>
                  <a:srgbClr val="00457D"/>
                </a:solidFill>
                <a:latin typeface="Arial"/>
                <a:cs typeface="Arial"/>
                <a:hlinkClick r:id="rId5"/>
              </a:rPr>
              <a:t>energy-community</a:t>
            </a:r>
            <a:r>
              <a:rPr lang="en-GB" u="sng">
                <a:solidFill>
                  <a:srgbClr val="00457D"/>
                </a:solidFill>
                <a:latin typeface="Arial"/>
                <a:cs typeface="Arial"/>
              </a:rPr>
              <a:t>.</a:t>
            </a:r>
            <a:r>
              <a:rPr lang="en-BE" u="sng">
                <a:solidFill>
                  <a:srgbClr val="00457D"/>
                </a:solidFill>
                <a:latin typeface="Arial"/>
                <a:cs typeface="Arial"/>
              </a:rPr>
              <a:t>org</a:t>
            </a:r>
            <a:endParaRPr lang="en-GB" u="sng">
              <a:solidFill>
                <a:srgbClr val="00457D"/>
              </a:solidFill>
              <a:latin typeface="Arial"/>
              <a:cs typeface="Arial"/>
            </a:endParaRPr>
          </a:p>
        </p:txBody>
      </p:sp>
      <p:sp>
        <p:nvSpPr>
          <p:cNvPr id="7" name="Rectangle 6">
            <a:extLst>
              <a:ext uri="{FF2B5EF4-FFF2-40B4-BE49-F238E27FC236}">
                <a16:creationId xmlns:a16="http://schemas.microsoft.com/office/drawing/2014/main" id="{3DF1D5AC-CD11-E643-AEC8-745F8DD14BB3}"/>
              </a:ext>
            </a:extLst>
          </p:cNvPr>
          <p:cNvSpPr/>
          <p:nvPr/>
        </p:nvSpPr>
        <p:spPr>
          <a:xfrm>
            <a:off x="0" y="-18853"/>
            <a:ext cx="12192000" cy="1349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35398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Structure of the Report </a:t>
            </a:r>
          </a:p>
        </p:txBody>
      </p:sp>
      <p:sp>
        <p:nvSpPr>
          <p:cNvPr id="3" name="Espace réservé du contenu 2"/>
          <p:cNvSpPr>
            <a:spLocks noGrp="1"/>
          </p:cNvSpPr>
          <p:nvPr>
            <p:ph idx="1"/>
          </p:nvPr>
        </p:nvSpPr>
        <p:spPr>
          <a:xfrm>
            <a:off x="1981200" y="1600202"/>
            <a:ext cx="7499176" cy="4525963"/>
          </a:xfrm>
        </p:spPr>
        <p:txBody>
          <a:bodyPr>
            <a:noAutofit/>
          </a:bodyPr>
          <a:lstStyle/>
          <a:p>
            <a:pPr marL="507823" indent="-457200">
              <a:buClr>
                <a:schemeClr val="bg2"/>
              </a:buClr>
              <a:buSzPct val="100000"/>
              <a:buFont typeface="+mj-lt"/>
              <a:buAutoNum type="arabicPeriod"/>
            </a:pPr>
            <a:r>
              <a:rPr lang="en-US" sz="2400">
                <a:solidFill>
                  <a:schemeClr val="bg2"/>
                </a:solidFill>
              </a:rPr>
              <a:t>Introduction</a:t>
            </a:r>
          </a:p>
          <a:p>
            <a:pPr marL="507823" indent="-457200">
              <a:buClr>
                <a:schemeClr val="bg2"/>
              </a:buClr>
              <a:buSzPct val="100000"/>
              <a:buFont typeface="+mj-lt"/>
              <a:buAutoNum type="arabicPeriod"/>
            </a:pPr>
            <a:endParaRPr lang="en-US" sz="2400">
              <a:solidFill>
                <a:schemeClr val="bg2"/>
              </a:solidFill>
            </a:endParaRPr>
          </a:p>
          <a:p>
            <a:pPr marL="507823" indent="-457200">
              <a:buClr>
                <a:schemeClr val="bg2"/>
              </a:buClr>
              <a:buSzPct val="100000"/>
              <a:buFont typeface="+mj-lt"/>
              <a:buAutoNum type="arabicPeriod"/>
            </a:pPr>
            <a:r>
              <a:rPr lang="en-US" sz="2400">
                <a:solidFill>
                  <a:schemeClr val="bg2"/>
                </a:solidFill>
              </a:rPr>
              <a:t>Electricity – Continuity of Supply</a:t>
            </a:r>
          </a:p>
          <a:p>
            <a:pPr marL="507823" indent="-457200">
              <a:buClr>
                <a:schemeClr val="bg2"/>
              </a:buClr>
              <a:buSzPct val="100000"/>
              <a:buFont typeface="+mj-lt"/>
              <a:buAutoNum type="arabicPeriod"/>
            </a:pPr>
            <a:r>
              <a:rPr lang="en-US" sz="2400">
                <a:solidFill>
                  <a:schemeClr val="bg2"/>
                </a:solidFill>
              </a:rPr>
              <a:t>Electricity – Voltage Quality</a:t>
            </a:r>
          </a:p>
          <a:p>
            <a:pPr marL="507823" indent="-457200">
              <a:buClr>
                <a:schemeClr val="bg2"/>
              </a:buClr>
              <a:buSzPct val="100000"/>
              <a:buFont typeface="+mj-lt"/>
              <a:buAutoNum type="arabicPeriod"/>
            </a:pPr>
            <a:r>
              <a:rPr lang="en-US" sz="2400">
                <a:solidFill>
                  <a:schemeClr val="bg2"/>
                </a:solidFill>
              </a:rPr>
              <a:t>Electricity – Commercial Quality</a:t>
            </a:r>
          </a:p>
          <a:p>
            <a:pPr marL="507823" indent="-457200">
              <a:buClr>
                <a:schemeClr val="bg2"/>
              </a:buClr>
              <a:buSzPct val="100000"/>
              <a:buFont typeface="+mj-lt"/>
              <a:buAutoNum type="arabicPeriod"/>
            </a:pPr>
            <a:endParaRPr lang="en-US" sz="2400">
              <a:solidFill>
                <a:schemeClr val="bg2"/>
              </a:solidFill>
            </a:endParaRPr>
          </a:p>
          <a:p>
            <a:pPr marL="507823" indent="-457200">
              <a:buClr>
                <a:schemeClr val="bg2"/>
              </a:buClr>
              <a:buSzPct val="100000"/>
              <a:buFont typeface="+mj-lt"/>
              <a:buAutoNum type="arabicPeriod"/>
            </a:pPr>
            <a:r>
              <a:rPr lang="en-US" sz="2400">
                <a:solidFill>
                  <a:schemeClr val="bg2"/>
                </a:solidFill>
              </a:rPr>
              <a:t>Gas – Technical Operational Quality</a:t>
            </a:r>
          </a:p>
          <a:p>
            <a:pPr marL="507823" indent="-457200">
              <a:buClr>
                <a:schemeClr val="bg2"/>
              </a:buClr>
              <a:buSzPct val="100000"/>
              <a:buFont typeface="+mj-lt"/>
              <a:buAutoNum type="arabicPeriod"/>
            </a:pPr>
            <a:r>
              <a:rPr lang="en-US" sz="2400">
                <a:solidFill>
                  <a:schemeClr val="bg2"/>
                </a:solidFill>
              </a:rPr>
              <a:t>Gas – Natural Gas Quality</a:t>
            </a:r>
          </a:p>
          <a:p>
            <a:pPr marL="507823" indent="-457200">
              <a:buClr>
                <a:schemeClr val="bg2"/>
              </a:buClr>
              <a:buSzPct val="100000"/>
              <a:buFont typeface="+mj-lt"/>
              <a:buAutoNum type="arabicPeriod"/>
            </a:pPr>
            <a:r>
              <a:rPr lang="en-US" sz="2400">
                <a:solidFill>
                  <a:schemeClr val="bg2"/>
                </a:solidFill>
              </a:rPr>
              <a:t>Gas – Commercial Quality</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7</a:t>
            </a:fld>
            <a:endParaRPr lang="fr-FR"/>
          </a:p>
        </p:txBody>
      </p:sp>
      <p:sp>
        <p:nvSpPr>
          <p:cNvPr id="7" name="Espace réservé de la date 3">
            <a:extLst>
              <a:ext uri="{FF2B5EF4-FFF2-40B4-BE49-F238E27FC236}">
                <a16:creationId xmlns:a16="http://schemas.microsoft.com/office/drawing/2014/main" id="{10E509C8-69E5-4AEE-8514-D9256DF7D821}"/>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393732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4D87E-74FA-4698-9537-EDC250C47127}"/>
              </a:ext>
            </a:extLst>
          </p:cNvPr>
          <p:cNvSpPr>
            <a:spLocks noGrp="1"/>
          </p:cNvSpPr>
          <p:nvPr>
            <p:ph type="title"/>
          </p:nvPr>
        </p:nvSpPr>
        <p:spPr/>
        <p:txBody>
          <a:bodyPr/>
          <a:lstStyle/>
          <a:p>
            <a:r>
              <a:rPr lang="de-DE"/>
              <a:t>Continuity of Supply</a:t>
            </a:r>
          </a:p>
        </p:txBody>
      </p:sp>
      <p:sp>
        <p:nvSpPr>
          <p:cNvPr id="3" name="Textplatzhalter 2">
            <a:extLst>
              <a:ext uri="{FF2B5EF4-FFF2-40B4-BE49-F238E27FC236}">
                <a16:creationId xmlns:a16="http://schemas.microsoft.com/office/drawing/2014/main" id="{F3FDFC9A-8A93-4079-BDF4-71258638AC6B}"/>
              </a:ext>
            </a:extLst>
          </p:cNvPr>
          <p:cNvSpPr>
            <a:spLocks noGrp="1"/>
          </p:cNvSpPr>
          <p:nvPr>
            <p:ph type="body" idx="1"/>
          </p:nvPr>
        </p:nvSpPr>
        <p:spPr/>
        <p:txBody>
          <a:bodyPr/>
          <a:lstStyle/>
          <a:p>
            <a:r>
              <a:rPr lang="de-DE"/>
              <a:t>Electricity</a:t>
            </a:r>
          </a:p>
        </p:txBody>
      </p:sp>
      <p:sp>
        <p:nvSpPr>
          <p:cNvPr id="4" name="Datumsplatzhalter 3">
            <a:extLst>
              <a:ext uri="{FF2B5EF4-FFF2-40B4-BE49-F238E27FC236}">
                <a16:creationId xmlns:a16="http://schemas.microsoft.com/office/drawing/2014/main" id="{71F39090-1053-41FA-B7CD-0B4FA46EAAF6}"/>
              </a:ext>
            </a:extLst>
          </p:cNvPr>
          <p:cNvSpPr>
            <a:spLocks noGrp="1"/>
          </p:cNvSpPr>
          <p:nvPr>
            <p:ph type="dt" sz="half" idx="10"/>
          </p:nvPr>
        </p:nvSpPr>
        <p:spPr/>
        <p:txBody>
          <a:bodyPr/>
          <a:lstStyle/>
          <a:p>
            <a:r>
              <a:rPr lang="en-GB"/>
              <a:t>15/09/2023</a:t>
            </a:r>
            <a:endParaRPr lang="fr-FR"/>
          </a:p>
        </p:txBody>
      </p:sp>
    </p:spTree>
    <p:extLst>
      <p:ext uri="{BB962C8B-B14F-4D97-AF65-F5344CB8AC3E}">
        <p14:creationId xmlns:p14="http://schemas.microsoft.com/office/powerpoint/2010/main" val="279857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Electricity Continuity of Supply</a:t>
            </a:r>
          </a:p>
        </p:txBody>
      </p:sp>
      <p:sp>
        <p:nvSpPr>
          <p:cNvPr id="3" name="Espace réservé du contenu 2"/>
          <p:cNvSpPr>
            <a:spLocks noGrp="1"/>
          </p:cNvSpPr>
          <p:nvPr>
            <p:ph idx="1"/>
          </p:nvPr>
        </p:nvSpPr>
        <p:spPr>
          <a:xfrm>
            <a:off x="1981200" y="1600202"/>
            <a:ext cx="7499176" cy="4525963"/>
          </a:xfrm>
        </p:spPr>
        <p:txBody>
          <a:bodyPr>
            <a:normAutofit/>
          </a:bodyPr>
          <a:lstStyle/>
          <a:p>
            <a:pPr>
              <a:buClr>
                <a:schemeClr val="bg2"/>
              </a:buClr>
            </a:pPr>
            <a:r>
              <a:rPr lang="en-US">
                <a:solidFill>
                  <a:schemeClr val="bg2"/>
                </a:solidFill>
              </a:rPr>
              <a:t>Continuity of supply (CoS) concerns interruptions in electricity supply</a:t>
            </a:r>
          </a:p>
          <a:p>
            <a:pPr lvl="1">
              <a:spcBef>
                <a:spcPts val="1200"/>
              </a:spcBef>
              <a:buClr>
                <a:schemeClr val="bg2"/>
              </a:buClr>
            </a:pPr>
            <a:r>
              <a:rPr lang="en-US" sz="1900">
                <a:solidFill>
                  <a:schemeClr val="bg2"/>
                </a:solidFill>
              </a:rPr>
              <a:t>Interruptions can be: planned or unplanned, long or short, with or without exceptional events</a:t>
            </a:r>
          </a:p>
          <a:p>
            <a:pPr marL="50623" indent="0">
              <a:buClr>
                <a:schemeClr val="bg2"/>
              </a:buClr>
              <a:buNone/>
            </a:pPr>
            <a:endParaRPr lang="en-US">
              <a:solidFill>
                <a:schemeClr val="bg2"/>
              </a:solidFill>
            </a:endParaRPr>
          </a:p>
          <a:p>
            <a:pPr>
              <a:buClr>
                <a:schemeClr val="bg2"/>
              </a:buClr>
            </a:pPr>
            <a:r>
              <a:rPr lang="en-US">
                <a:solidFill>
                  <a:schemeClr val="bg2"/>
                </a:solidFill>
              </a:rPr>
              <a:t>CoS is usually described with indicators depicting the number of interruptions, unavailability (duration) and energy not supplied per year</a:t>
            </a:r>
          </a:p>
          <a:p>
            <a:pPr lvl="1">
              <a:spcBef>
                <a:spcPts val="1200"/>
              </a:spcBef>
              <a:buClr>
                <a:schemeClr val="bg2"/>
              </a:buClr>
            </a:pPr>
            <a:r>
              <a:rPr lang="en-US" sz="1900">
                <a:solidFill>
                  <a:schemeClr val="bg2"/>
                </a:solidFill>
              </a:rPr>
              <a:t>SAIDI (minutes per customer per year) and SAIFI (interruptions per customer per year) are the two most common indicators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9</a:t>
            </a:fld>
            <a:endParaRPr lang="fr-FR"/>
          </a:p>
        </p:txBody>
      </p:sp>
      <p:sp>
        <p:nvSpPr>
          <p:cNvPr id="7" name="Espace réservé de la date 3">
            <a:extLst>
              <a:ext uri="{FF2B5EF4-FFF2-40B4-BE49-F238E27FC236}">
                <a16:creationId xmlns:a16="http://schemas.microsoft.com/office/drawing/2014/main" id="{61529026-EFA1-4376-81F8-4FAE958D792E}"/>
              </a:ext>
            </a:extLst>
          </p:cNvPr>
          <p:cNvSpPr>
            <a:spLocks noGrp="1"/>
          </p:cNvSpPr>
          <p:nvPr>
            <p:ph type="dt" sz="half" idx="10"/>
          </p:nvPr>
        </p:nvSpPr>
        <p:spPr>
          <a:xfrm>
            <a:off x="609600" y="6356354"/>
            <a:ext cx="2844800" cy="365125"/>
          </a:xfrm>
        </p:spPr>
        <p:txBody>
          <a:bodyPr/>
          <a:lstStyle/>
          <a:p>
            <a:r>
              <a:rPr lang="pt-PT"/>
              <a:t>15/09/2023</a:t>
            </a:r>
            <a:endParaRPr lang="fr-FR"/>
          </a:p>
        </p:txBody>
      </p:sp>
    </p:spTree>
    <p:extLst>
      <p:ext uri="{BB962C8B-B14F-4D97-AF65-F5344CB8AC3E}">
        <p14:creationId xmlns:p14="http://schemas.microsoft.com/office/powerpoint/2010/main" val="2147242382"/>
      </p:ext>
    </p:extLst>
  </p:cSld>
  <p:clrMapOvr>
    <a:masterClrMapping/>
  </p:clrMapOvr>
</p:sld>
</file>

<file path=ppt/theme/theme1.xml><?xml version="1.0" encoding="utf-8"?>
<a:theme xmlns:a="http://schemas.openxmlformats.org/drawingml/2006/main" name="CEER_NEWtemplate">
  <a:themeElements>
    <a:clrScheme name="CEER GOOD">
      <a:dk1>
        <a:srgbClr val="00457D"/>
      </a:dk1>
      <a:lt1>
        <a:srgbClr val="FFFFFF"/>
      </a:lt1>
      <a:dk2>
        <a:srgbClr val="00457D"/>
      </a:dk2>
      <a:lt2>
        <a:srgbClr val="00457D"/>
      </a:lt2>
      <a:accent1>
        <a:srgbClr val="FABA00"/>
      </a:accent1>
      <a:accent2>
        <a:srgbClr val="00457D"/>
      </a:accent2>
      <a:accent3>
        <a:srgbClr val="00457D"/>
      </a:accent3>
      <a:accent4>
        <a:srgbClr val="00457D"/>
      </a:accent4>
      <a:accent5>
        <a:srgbClr val="FABA00"/>
      </a:accent5>
      <a:accent6>
        <a:srgbClr val="00457D"/>
      </a:accent6>
      <a:hlink>
        <a:srgbClr val="00457D"/>
      </a:hlink>
      <a:folHlink>
        <a:srgbClr val="045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DSO ENTITY">
      <a:dk1>
        <a:srgbClr val="2C3051"/>
      </a:dk1>
      <a:lt1>
        <a:srgbClr val="FFFFFF"/>
      </a:lt1>
      <a:dk2>
        <a:srgbClr val="D86533"/>
      </a:dk2>
      <a:lt2>
        <a:srgbClr val="C1E0F7"/>
      </a:lt2>
      <a:accent1>
        <a:srgbClr val="902C57"/>
      </a:accent1>
      <a:accent2>
        <a:srgbClr val="ED7D31"/>
      </a:accent2>
      <a:accent3>
        <a:srgbClr val="C1E0F7"/>
      </a:accent3>
      <a:accent4>
        <a:srgbClr val="E9EAE9"/>
      </a:accent4>
      <a:accent5>
        <a:srgbClr val="CFD1D2"/>
      </a:accent5>
      <a:accent6>
        <a:srgbClr val="000000"/>
      </a:accent6>
      <a:hlink>
        <a:srgbClr val="D86533"/>
      </a:hlink>
      <a:folHlink>
        <a:srgbClr val="902C5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O Entity presentation_EGs" id="{DBDA2A70-779B-40DF-8A77-BBB49F8CAC38}" vid="{589C0DE8-A218-477E-9A6D-696CDC214471}"/>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DF1DA2E95ACE4F9390177083CBF980" ma:contentTypeVersion="19" ma:contentTypeDescription="Create a new document." ma:contentTypeScope="" ma:versionID="a59d263fbb8979a62741390eeb9e2e24">
  <xsd:schema xmlns:xsd="http://www.w3.org/2001/XMLSchema" xmlns:xs="http://www.w3.org/2001/XMLSchema" xmlns:p="http://schemas.microsoft.com/office/2006/metadata/properties" xmlns:ns2="d6af2e90-a258-4236-9d22-711471a2452e" xmlns:ns3="a8928e3b-1bfa-4815-9217-3ae840afa839" targetNamespace="http://schemas.microsoft.com/office/2006/metadata/properties" ma:root="true" ma:fieldsID="fbe2242e97e3072e98fac53cd10101ce" ns2:_="" ns3:_="">
    <xsd:import namespace="d6af2e90-a258-4236-9d22-711471a2452e"/>
    <xsd:import namespace="a8928e3b-1bfa-4815-9217-3ae840afa8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DateTime" minOccurs="0"/>
                <xsd:element ref="ns2: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af2e90-a258-4236-9d22-711471a245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DateTime" ma:index="20" nillable="true" ma:displayName="Date &amp; Time" ma:format="DateOnly" ma:internalName="DateTime">
      <xsd:simpleType>
        <xsd:restriction base="dms:DateTime"/>
      </xsd:simpleType>
    </xsd:element>
    <xsd:element name="Details" ma:index="21" nillable="true" ma:displayName="Details" ma:format="DateTime" ma:internalName="Details">
      <xsd:simpleType>
        <xsd:restriction base="dms:DateTime"/>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d898914-053c-49d2-9d1f-ecc9b08b49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928e3b-1bfa-4815-9217-3ae840afa83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6fd09cf-0c25-42f0-8bf3-66ce0227a544}" ma:internalName="TaxCatchAll" ma:showField="CatchAllData" ma:web="a8928e3b-1bfa-4815-9217-3ae840afa8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Time xmlns="d6af2e90-a258-4236-9d22-711471a2452e" xsi:nil="true"/>
    <Details xmlns="d6af2e90-a258-4236-9d22-711471a2452e" xsi:nil="true"/>
    <TaxCatchAll xmlns="a8928e3b-1bfa-4815-9217-3ae840afa839" xsi:nil="true"/>
    <lcf76f155ced4ddcb4097134ff3c332f xmlns="d6af2e90-a258-4236-9d22-711471a2452e">
      <Terms xmlns="http://schemas.microsoft.com/office/infopath/2007/PartnerControls"/>
    </lcf76f155ced4ddcb4097134ff3c332f>
    <SharedWithUsers xmlns="a8928e3b-1bfa-4815-9217-3ae840afa839">
      <UserInfo>
        <DisplayName>gabriel magny</DisplayName>
        <AccountId>188</AccountId>
        <AccountType/>
      </UserInfo>
      <UserInfo>
        <DisplayName>Lorraine Claffey</DisplayName>
        <AccountId>176</AccountId>
        <AccountType/>
      </UserInfo>
      <UserInfo>
        <DisplayName>Andrea Hamzova</DisplayName>
        <AccountId>12</AccountId>
        <AccountType/>
      </UserInfo>
      <UserInfo>
        <DisplayName>Charles Esser</DisplayName>
        <AccountId>13</AccountId>
        <AccountType/>
      </UserInfo>
      <UserInfo>
        <DisplayName>Alba Glass</DisplayName>
        <AccountId>120</AccountId>
        <AccountType/>
      </UserInfo>
      <UserInfo>
        <DisplayName>Sasan Sharifi</DisplayName>
        <AccountId>203</AccountId>
        <AccountType/>
      </UserInfo>
      <UserInfo>
        <DisplayName>Martina Schusterova</DisplayName>
        <AccountId>20</AccountId>
        <AccountType/>
      </UserInfo>
    </SharedWithUsers>
  </documentManagement>
</p:properties>
</file>

<file path=customXml/itemProps1.xml><?xml version="1.0" encoding="utf-8"?>
<ds:datastoreItem xmlns:ds="http://schemas.openxmlformats.org/officeDocument/2006/customXml" ds:itemID="{4A331F54-8F5F-49BC-ABCB-E606B059F34E}">
  <ds:schemaRefs>
    <ds:schemaRef ds:uri="http://schemas.microsoft.com/sharepoint/v3/contenttype/forms"/>
  </ds:schemaRefs>
</ds:datastoreItem>
</file>

<file path=customXml/itemProps2.xml><?xml version="1.0" encoding="utf-8"?>
<ds:datastoreItem xmlns:ds="http://schemas.openxmlformats.org/officeDocument/2006/customXml" ds:itemID="{8BF462CA-7426-44EE-AAB2-7B923317D7CB}">
  <ds:schemaRefs>
    <ds:schemaRef ds:uri="a8928e3b-1bfa-4815-9217-3ae840afa839"/>
    <ds:schemaRef ds:uri="d6af2e90-a258-4236-9d22-711471a245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1E47D6-6EDC-40A6-A518-F6501FF60B2C}">
  <ds:schemaRefs>
    <ds:schemaRef ds:uri="a8928e3b-1bfa-4815-9217-3ae840afa839"/>
    <ds:schemaRef ds:uri="d6af2e90-a258-4236-9d22-711471a2452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TotalTime>
  <Words>4247</Words>
  <Application>Microsoft Office PowerPoint</Application>
  <PresentationFormat>Widescreen</PresentationFormat>
  <Paragraphs>506</Paragraphs>
  <Slides>65</Slides>
  <Notes>12</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65</vt:i4>
      </vt:variant>
    </vt:vector>
  </HeadingPairs>
  <TitlesOfParts>
    <vt:vector size="81" baseType="lpstr">
      <vt:lpstr>Avenir Next LT Pro Demi</vt:lpstr>
      <vt:lpstr>Avenir Medium</vt:lpstr>
      <vt:lpstr>Calibri</vt:lpstr>
      <vt:lpstr>Avenir Light</vt:lpstr>
      <vt:lpstr>Avenir LT Std 55 Roman</vt:lpstr>
      <vt:lpstr>Proxima Nova</vt:lpstr>
      <vt:lpstr>Arial</vt:lpstr>
      <vt:lpstr>Courier New</vt:lpstr>
      <vt:lpstr>Avenir Next LT Pro</vt:lpstr>
      <vt:lpstr>Avenir Book</vt:lpstr>
      <vt:lpstr>Avenir Black</vt:lpstr>
      <vt:lpstr>Fredoka One</vt:lpstr>
      <vt:lpstr>Avenir</vt:lpstr>
      <vt:lpstr>CEER_NEWtemplate</vt:lpstr>
      <vt:lpstr>Office Theme</vt:lpstr>
      <vt:lpstr>Kantoorthema</vt:lpstr>
      <vt:lpstr>CEER-ECRB Second Webinar on the 7th Benchmarking Report on the Quality of Electricity and Gas Supply </vt:lpstr>
      <vt:lpstr>CEER-ECRB Second Webinar on the 7th Benchmarking Report on the Quality of Electricity and Gas Supply</vt:lpstr>
      <vt:lpstr>CEER-ECRB Second Webinar on the 7th Benchmarking Report on the Quality of Electricity and Gas Supply</vt:lpstr>
      <vt:lpstr>CEER-ECRB Second Webinar on the 7th Benchmarking Report on the Quality of Electricity and Gas Supply</vt:lpstr>
      <vt:lpstr>Background (1) </vt:lpstr>
      <vt:lpstr>Background (2) </vt:lpstr>
      <vt:lpstr>Structure of the Report </vt:lpstr>
      <vt:lpstr>Continuity of Supply</vt:lpstr>
      <vt:lpstr>Electricity Continuity of Supply</vt:lpstr>
      <vt:lpstr>Main CoS findings (1)</vt:lpstr>
      <vt:lpstr>Main CoS findings (2)</vt:lpstr>
      <vt:lpstr>Incentive regimes</vt:lpstr>
      <vt:lpstr>CoS recommendations</vt:lpstr>
      <vt:lpstr>Voltage Quality</vt:lpstr>
      <vt:lpstr>Voltage Quality</vt:lpstr>
      <vt:lpstr>EN 50160</vt:lpstr>
      <vt:lpstr>Main VQ findings</vt:lpstr>
      <vt:lpstr>VQ recommendations</vt:lpstr>
      <vt:lpstr>Commercial Quality</vt:lpstr>
      <vt:lpstr>Electricity Commercial Quality</vt:lpstr>
      <vt:lpstr>CQ Indicators Vs Standards</vt:lpstr>
      <vt:lpstr>Types of CQ Indicators</vt:lpstr>
      <vt:lpstr>Main electricity CQ findings</vt:lpstr>
      <vt:lpstr>Electricity CQ recommendations</vt:lpstr>
      <vt:lpstr>CEER-ECRB Second Webinar on the 7th Benchmarking Report on the Quality of Electricity and Gas Supply</vt:lpstr>
      <vt:lpstr>Technical Operational Quality</vt:lpstr>
      <vt:lpstr>Gas Technical Operational Quality</vt:lpstr>
      <vt:lpstr>Gas Technical Operational Quality Findings (1)</vt:lpstr>
      <vt:lpstr>Gas Technical Operational Quality Findings (2)</vt:lpstr>
      <vt:lpstr>Gas Technical Operational Quality Recommendations</vt:lpstr>
      <vt:lpstr>Natural Gas Quality</vt:lpstr>
      <vt:lpstr>Natural Gas Quality – Remarks &amp; Findings (1)</vt:lpstr>
      <vt:lpstr>Natural Gas Quality – Remarks &amp; Findings (2)</vt:lpstr>
      <vt:lpstr>Commercial Quality</vt:lpstr>
      <vt:lpstr>Gas Commercial Quality</vt:lpstr>
      <vt:lpstr>Gas Commercial Quality Findings (1)</vt:lpstr>
      <vt:lpstr>Gas Commercial Quality Findings (2)</vt:lpstr>
      <vt:lpstr>Gas Commercial Quality Recommendations (1)</vt:lpstr>
      <vt:lpstr>Gas Commercial Quality Recommendations (2)</vt:lpstr>
      <vt:lpstr>PowerPoint Presentation</vt:lpstr>
      <vt:lpstr>CEER-ECRB Second Webinar on the 7th Benchmarking Report on the Quality of Electricity and Gas Supply</vt:lpstr>
      <vt:lpstr>CEER-ECRB Second Webinar on the 7th Benchmarking Report on the Quality of Electricity and Gas Supply</vt:lpstr>
      <vt:lpstr>2nd webinar on the 7th Benchmarking Report</vt:lpstr>
      <vt:lpstr>PowerPoint Presentation</vt:lpstr>
      <vt:lpstr>Comments on the 7th Benchmarking Report</vt:lpstr>
      <vt:lpstr>Comments on the 7th Benchmarking Report</vt:lpstr>
      <vt:lpstr>Comments on the 7th Benchmarking Report</vt:lpstr>
      <vt:lpstr>Comments on the 7th Benchmarking Report</vt:lpstr>
      <vt:lpstr>Comments on the 7th Benchmarking Report</vt:lpstr>
      <vt:lpstr>Suggestions for the next benchmarking report</vt:lpstr>
      <vt:lpstr>Visit our website</vt:lpstr>
      <vt:lpstr>CEER-ECRB Second Webinar on the 7th Benchmarking Report on the Quality of Electricity and Gas Supply</vt:lpstr>
      <vt:lpstr>CEER-ECRB Second Webinar on the 7th Benchmarking Report on the Quality of Electricity and Gas Supply</vt:lpstr>
      <vt:lpstr>CEER – Second webminar on the 7th Benchmarking report on the Quality of Electricity and Gas supply  Fernando Dominguez – DSO Entity 15 September 2023</vt:lpstr>
      <vt:lpstr>Clean Energy Package 2019: historic opportunity to generate a strong voice for DSOs in the EU</vt:lpstr>
      <vt:lpstr>EU Regulation 2019/943 (Art. 55) gives DSO Entity a clear mandate: three pillars </vt:lpstr>
      <vt:lpstr>Slide 0: Congratulations for a huge and robust report!!</vt:lpstr>
      <vt:lpstr>High level messages on CEER’s recommendations</vt:lpstr>
      <vt:lpstr>Quality as part of a bigger puzzle</vt:lpstr>
      <vt:lpstr>Harmonisation vs standardisation </vt:lpstr>
      <vt:lpstr>Quality measures/incentives and balancing the effects of regulation</vt:lpstr>
      <vt:lpstr>Quality improvement is only possible if pressure is put on the right actor - education</vt:lpstr>
      <vt:lpstr>CEER-ECRB Second Webinar on the 7th Benchmarking Report on the Quality of Electricity and Gas Supply</vt:lpstr>
      <vt:lpstr>CEER-ECRB Second Webinar on the 7th Benchmarking Report on the Quality of Electricity and Gas Supply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CEER</dc:title>
  <dc:creator>Banea Andra</dc:creator>
  <cp:lastModifiedBy>Alba Glass</cp:lastModifiedBy>
  <cp:revision>1</cp:revision>
  <dcterms:created xsi:type="dcterms:W3CDTF">2018-11-01T15:47:30Z</dcterms:created>
  <dcterms:modified xsi:type="dcterms:W3CDTF">2023-09-14T17:11:40Z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0x01010091DF1DA2E95ACE4F9390177083CBF980</vt:lpwstr>
  </property>
  <property fmtid="{D5CDD505-2E9C-101B-9397-08002B2CF9AE}" pid="3" name="MediaServiceImageTags">
    <vt:lpwstr/>
  </property>
</Properties>
</file>