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708" r:id="rId2"/>
  </p:sldMasterIdLst>
  <p:notesMasterIdLst>
    <p:notesMasterId r:id="rId9"/>
  </p:notesMasterIdLst>
  <p:handoutMasterIdLst>
    <p:handoutMasterId r:id="rId10"/>
  </p:handoutMasterIdLst>
  <p:sldIdLst>
    <p:sldId id="385" r:id="rId3"/>
    <p:sldId id="406" r:id="rId4"/>
    <p:sldId id="408" r:id="rId5"/>
    <p:sldId id="405" r:id="rId6"/>
    <p:sldId id="404" r:id="rId7"/>
    <p:sldId id="367" r:id="rId8"/>
  </p:sldIdLst>
  <p:sldSz cx="9144000" cy="6858000" type="screen4x3"/>
  <p:notesSz cx="6797675" cy="9926638"/>
  <p:embeddedFontLst>
    <p:embeddedFont>
      <p:font typeface="Verdana" panose="020B060403050404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a:defRPr lang="fr-FR"/>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Suzzoni Patricia" initials="dP" lastIdx="6" clrIdx="0"/>
  <p:cmAuthor id="1" name="Ebrill1 Andrew" initials="E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D"/>
    <a:srgbClr val="74A0CA"/>
    <a:srgbClr val="045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5" autoAdjust="0"/>
    <p:restoredTop sz="94660" autoAdjust="0"/>
  </p:normalViewPr>
  <p:slideViewPr>
    <p:cSldViewPr>
      <p:cViewPr varScale="1">
        <p:scale>
          <a:sx n="83" d="100"/>
          <a:sy n="83" d="100"/>
        </p:scale>
        <p:origin x="141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084622B-5714-4CB5-9FE1-A1BA3B079C5F}" type="datetimeFigureOut">
              <a:rPr lang="en-GB" smtClean="0"/>
              <a:t>19/09/2017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925E6C7-43AF-4D41-B169-EDFA71688FCF}" type="slidenum">
              <a:rPr lang="en-GB" smtClean="0"/>
              <a:t>‹#›</a:t>
            </a:fld>
            <a:endParaRPr lang="en-GB"/>
          </a:p>
        </p:txBody>
      </p:sp>
    </p:spTree>
    <p:extLst>
      <p:ext uri="{BB962C8B-B14F-4D97-AF65-F5344CB8AC3E}">
        <p14:creationId xmlns:p14="http://schemas.microsoft.com/office/powerpoint/2010/main" val="2535062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914353" eaLnBrk="1" fontAlgn="auto" hangingPunct="1">
              <a:spcBef>
                <a:spcPts val="0"/>
              </a:spcBef>
              <a:spcAft>
                <a:spcPts val="0"/>
              </a:spcAft>
              <a:defRPr sz="1200">
                <a:latin typeface="+mn-lt"/>
                <a:cs typeface="+mn-cs"/>
              </a:defRPr>
            </a:lvl1pPr>
          </a:lstStyle>
          <a:p>
            <a:pPr>
              <a:defRPr/>
            </a:pPr>
            <a:endParaRPr lang="en-GB"/>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defTabSz="914353" eaLnBrk="1" fontAlgn="auto" hangingPunct="1">
              <a:spcBef>
                <a:spcPts val="0"/>
              </a:spcBef>
              <a:spcAft>
                <a:spcPts val="0"/>
              </a:spcAft>
              <a:defRPr sz="1200">
                <a:latin typeface="+mn-lt"/>
                <a:cs typeface="+mn-cs"/>
              </a:defRPr>
            </a:lvl1pPr>
          </a:lstStyle>
          <a:p>
            <a:pPr>
              <a:defRPr/>
            </a:pPr>
            <a:fld id="{A1434978-1F3F-4849-A1FF-BE19C187D01D}" type="datetimeFigureOut">
              <a:rPr lang="en-GB"/>
              <a:pPr>
                <a:defRPr/>
              </a:pPr>
              <a:t>19/09/2017</a:t>
            </a:fld>
            <a:endParaRPr lang="en-GB"/>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914353" eaLnBrk="1" fontAlgn="auto" hangingPunct="1">
              <a:spcBef>
                <a:spcPts val="0"/>
              </a:spcBef>
              <a:spcAft>
                <a:spcPts val="0"/>
              </a:spcAft>
              <a:defRPr sz="1200">
                <a:latin typeface="+mn-lt"/>
                <a:cs typeface="+mn-cs"/>
              </a:defRPr>
            </a:lvl1pPr>
          </a:lstStyle>
          <a:p>
            <a:pPr>
              <a:defRPr/>
            </a:pPr>
            <a:endParaRPr lang="en-GB"/>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D6B9D097-9757-48E1-A200-251214C545E0}" type="slidenum">
              <a:rPr lang="en-GB" altLang="en-US"/>
              <a:pPr>
                <a:defRPr/>
              </a:pPr>
              <a:t>‹#›</a:t>
            </a:fld>
            <a:endParaRPr lang="en-GB" altLang="en-US"/>
          </a:p>
        </p:txBody>
      </p:sp>
    </p:spTree>
    <p:extLst>
      <p:ext uri="{BB962C8B-B14F-4D97-AF65-F5344CB8AC3E}">
        <p14:creationId xmlns:p14="http://schemas.microsoft.com/office/powerpoint/2010/main" val="2921341950"/>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gn="just" defTabSz="928688">
              <a:spcBef>
                <a:spcPct val="20000"/>
              </a:spcBef>
              <a:buClr>
                <a:srgbClr val="FABA00"/>
              </a:buClr>
              <a:buSzPct val="120000"/>
            </a:pPr>
            <a:r>
              <a:rPr lang="en-GB" altLang="en-US" sz="1700" dirty="0">
                <a:solidFill>
                  <a:srgbClr val="4B4B4B"/>
                </a:solidFill>
              </a:rPr>
              <a:t>The overall aim of the Council of European Energy Regulators (CEER) is to facilitate the creation of a single, competitive, efficient and sustainable internal market for gas and electricity in Europe. </a:t>
            </a:r>
          </a:p>
          <a:p>
            <a:pPr lvl="1" algn="just" defTabSz="928688">
              <a:spcBef>
                <a:spcPct val="20000"/>
              </a:spcBef>
              <a:buClr>
                <a:srgbClr val="FABA00"/>
              </a:buClr>
              <a:buSzPct val="120000"/>
            </a:pPr>
            <a:r>
              <a:rPr lang="en-GB" altLang="en-US" sz="1700" dirty="0">
                <a:solidFill>
                  <a:srgbClr val="4B4B4B"/>
                </a:solidFill>
              </a:rPr>
              <a:t>CEER acts as a platform for cooperation, information exchange and assistance between Europe's national energy regulators and is their interface at EU and international level. On EU issues, CEER works very closely with (and supports) the Agency for the Cooperation of Energy Regulators (ACER).</a:t>
            </a:r>
          </a:p>
          <a:p>
            <a:pPr lvl="1" algn="just" defTabSz="928688">
              <a:spcBef>
                <a:spcPct val="20000"/>
              </a:spcBef>
              <a:buClr>
                <a:srgbClr val="FABA00"/>
              </a:buClr>
              <a:buSzPct val="120000"/>
            </a:pPr>
            <a:r>
              <a:rPr lang="en-GB" altLang="en-US" dirty="0"/>
              <a:t>CEER actively promotes an investment-friendly and harmonised regulatory environment, and consistent application of existing EU legislation. </a:t>
            </a:r>
            <a:endParaRPr lang="en-GB" altLang="en-US" sz="1700" dirty="0">
              <a:solidFill>
                <a:srgbClr val="4B4B4B"/>
              </a:solidFill>
            </a:endParaRPr>
          </a:p>
          <a:p>
            <a:pPr lvl="1" algn="just" defTabSz="928688">
              <a:spcBef>
                <a:spcPct val="20000"/>
              </a:spcBef>
              <a:buClr>
                <a:srgbClr val="FABA00"/>
              </a:buClr>
              <a:buSzPct val="120000"/>
            </a:pPr>
            <a:r>
              <a:rPr lang="en-GB" altLang="en-US" sz="1700" dirty="0">
                <a:solidFill>
                  <a:srgbClr val="4B4B4B"/>
                </a:solidFill>
              </a:rPr>
              <a:t>CEER also strives to share regulatory best practice worldwide through its membership in the International Confederation of Energy Regulators (ICER).</a:t>
            </a:r>
          </a:p>
          <a:p>
            <a:pPr defTabSz="928688" eaLnBrk="1" hangingPunct="1"/>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8B66DD-58CB-484B-92A1-1770A3DE76EC}" type="slidenum">
              <a:rPr lang="en-US" altLang="en-US" smtClean="0">
                <a:latin typeface="Arial" charset="0"/>
                <a:cs typeface="Arial" charset="0"/>
              </a:rPr>
              <a:pPr eaLnBrk="1" hangingPunct="1">
                <a:spcBef>
                  <a:spcPct val="0"/>
                </a:spcBef>
              </a:pPr>
              <a:t>2</a:t>
            </a:fld>
            <a:endParaRPr lang="en-US" altLang="en-US" dirty="0">
              <a:latin typeface="Arial" charset="0"/>
              <a:cs typeface="Arial" charset="0"/>
            </a:endParaRPr>
          </a:p>
        </p:txBody>
      </p:sp>
    </p:spTree>
    <p:extLst>
      <p:ext uri="{BB962C8B-B14F-4D97-AF65-F5344CB8AC3E}">
        <p14:creationId xmlns:p14="http://schemas.microsoft.com/office/powerpoint/2010/main" val="168375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D8B66DD-58CB-484B-92A1-1770A3DE76EC}" type="slidenum">
              <a:rPr lang="en-US" altLang="en-US" smtClean="0">
                <a:latin typeface="Arial" charset="0"/>
                <a:cs typeface="Arial" charset="0"/>
              </a:rPr>
              <a:pPr eaLnBrk="1" hangingPunct="1">
                <a:spcBef>
                  <a:spcPct val="0"/>
                </a:spcBef>
              </a:pPr>
              <a:t>3</a:t>
            </a:fld>
            <a:endParaRPr lang="en-US" altLang="en-US" dirty="0">
              <a:latin typeface="Arial" charset="0"/>
              <a:cs typeface="Arial" charset="0"/>
            </a:endParaRPr>
          </a:p>
        </p:txBody>
      </p:sp>
    </p:spTree>
    <p:extLst>
      <p:ext uri="{BB962C8B-B14F-4D97-AF65-F5344CB8AC3E}">
        <p14:creationId xmlns:p14="http://schemas.microsoft.com/office/powerpoint/2010/main" val="122139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gn="just" defTabSz="928688">
              <a:spcBef>
                <a:spcPct val="20000"/>
              </a:spcBef>
              <a:buClr>
                <a:srgbClr val="FABA00"/>
              </a:buClr>
              <a:buSzPct val="120000"/>
            </a:pPr>
            <a:r>
              <a:rPr lang="en-GB" altLang="en-US" sz="1700" dirty="0">
                <a:solidFill>
                  <a:srgbClr val="4B4B4B"/>
                </a:solidFill>
              </a:rPr>
              <a:t>The overall aim of the Council of European Energy Regulators (CEER) is to facilitate the creation of a single, competitive, efficient and sustainable internal market for gas and electricity in Europe. </a:t>
            </a:r>
          </a:p>
          <a:p>
            <a:pPr lvl="1" algn="just" defTabSz="928688">
              <a:spcBef>
                <a:spcPct val="20000"/>
              </a:spcBef>
              <a:buClr>
                <a:srgbClr val="FABA00"/>
              </a:buClr>
              <a:buSzPct val="120000"/>
            </a:pPr>
            <a:r>
              <a:rPr lang="en-GB" altLang="en-US" sz="1700" dirty="0">
                <a:solidFill>
                  <a:srgbClr val="4B4B4B"/>
                </a:solidFill>
              </a:rPr>
              <a:t>CEER acts as a platform for cooperation, information exchange and assistance between Europe's national energy regulators and is their interface at EU and international level. On EU issues, CEER works very closely with (and supports) the Agency for the Cooperation of Energy Regulators (ACER).</a:t>
            </a:r>
          </a:p>
          <a:p>
            <a:pPr lvl="1" algn="just" defTabSz="928688">
              <a:spcBef>
                <a:spcPct val="20000"/>
              </a:spcBef>
              <a:buClr>
                <a:srgbClr val="FABA00"/>
              </a:buClr>
              <a:buSzPct val="120000"/>
            </a:pPr>
            <a:r>
              <a:rPr lang="en-GB" altLang="en-US" dirty="0"/>
              <a:t>CEER actively promotes an investment-friendly and harmonised regulatory environment, and consistent application of existing EU legislation. </a:t>
            </a:r>
            <a:endParaRPr lang="en-GB" altLang="en-US" sz="1700" dirty="0">
              <a:solidFill>
                <a:srgbClr val="4B4B4B"/>
              </a:solidFill>
            </a:endParaRPr>
          </a:p>
          <a:p>
            <a:pPr lvl="1" algn="just" defTabSz="928688">
              <a:spcBef>
                <a:spcPct val="20000"/>
              </a:spcBef>
              <a:buClr>
                <a:srgbClr val="FABA00"/>
              </a:buClr>
              <a:buSzPct val="120000"/>
            </a:pPr>
            <a:r>
              <a:rPr lang="en-GB" altLang="en-US" sz="1700" dirty="0">
                <a:solidFill>
                  <a:srgbClr val="4B4B4B"/>
                </a:solidFill>
              </a:rPr>
              <a:t>CEER also strives to share regulatory best practice worldwide through its membership in the International Confederation of Energy Regulators (ICER).</a:t>
            </a:r>
          </a:p>
          <a:p>
            <a:pPr defTabSz="928688" eaLnBrk="1" hangingPunct="1"/>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F7C48F-E063-4994-89B8-565DB5521834}" type="slidenum">
              <a:rPr lang="en-US" altLang="en-US" smtClean="0">
                <a:latin typeface="Arial" charset="0"/>
                <a:cs typeface="Arial" charset="0"/>
              </a:rPr>
              <a:pPr eaLnBrk="1" hangingPunct="1">
                <a:spcBef>
                  <a:spcPct val="0"/>
                </a:spcBef>
              </a:pPr>
              <a:t>4</a:t>
            </a:fld>
            <a:endParaRPr lang="en-US" altLang="en-US" dirty="0">
              <a:latin typeface="Arial" charset="0"/>
              <a:cs typeface="Arial" charset="0"/>
            </a:endParaRPr>
          </a:p>
        </p:txBody>
      </p:sp>
    </p:spTree>
    <p:extLst>
      <p:ext uri="{BB962C8B-B14F-4D97-AF65-F5344CB8AC3E}">
        <p14:creationId xmlns:p14="http://schemas.microsoft.com/office/powerpoint/2010/main" val="3404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gn="just" defTabSz="928688">
              <a:spcBef>
                <a:spcPct val="20000"/>
              </a:spcBef>
              <a:buClr>
                <a:srgbClr val="FABA00"/>
              </a:buClr>
              <a:buSzPct val="120000"/>
            </a:pPr>
            <a:r>
              <a:rPr lang="en-GB" altLang="en-US" sz="1700" dirty="0">
                <a:solidFill>
                  <a:srgbClr val="4B4B4B"/>
                </a:solidFill>
              </a:rPr>
              <a:t>The overall aim of the Council of European Energy Regulators (CEER) is to facilitate the creation of a single, competitive, efficient and sustainable internal market for gas and electricity in Europe. </a:t>
            </a:r>
          </a:p>
          <a:p>
            <a:pPr lvl="1" algn="just" defTabSz="928688">
              <a:spcBef>
                <a:spcPct val="20000"/>
              </a:spcBef>
              <a:buClr>
                <a:srgbClr val="FABA00"/>
              </a:buClr>
              <a:buSzPct val="120000"/>
            </a:pPr>
            <a:r>
              <a:rPr lang="en-GB" altLang="en-US" sz="1700" dirty="0">
                <a:solidFill>
                  <a:srgbClr val="4B4B4B"/>
                </a:solidFill>
              </a:rPr>
              <a:t>CEER acts as a platform for cooperation, information exchange and assistance between Europe's national energy regulators and is their interface at EU and international level. On EU issues, CEER works very closely with (and supports) the Agency for the Cooperation of Energy Regulators (ACER).</a:t>
            </a:r>
          </a:p>
          <a:p>
            <a:pPr lvl="1" algn="just" defTabSz="928688">
              <a:spcBef>
                <a:spcPct val="20000"/>
              </a:spcBef>
              <a:buClr>
                <a:srgbClr val="FABA00"/>
              </a:buClr>
              <a:buSzPct val="120000"/>
            </a:pPr>
            <a:r>
              <a:rPr lang="en-GB" altLang="en-US" dirty="0"/>
              <a:t>CEER actively promotes an investment-friendly and harmonised regulatory environment, and consistent application of existing EU legislation. </a:t>
            </a:r>
            <a:endParaRPr lang="en-GB" altLang="en-US" sz="1700" dirty="0">
              <a:solidFill>
                <a:srgbClr val="4B4B4B"/>
              </a:solidFill>
            </a:endParaRPr>
          </a:p>
          <a:p>
            <a:pPr lvl="1" algn="just" defTabSz="928688">
              <a:spcBef>
                <a:spcPct val="20000"/>
              </a:spcBef>
              <a:buClr>
                <a:srgbClr val="FABA00"/>
              </a:buClr>
              <a:buSzPct val="120000"/>
            </a:pPr>
            <a:r>
              <a:rPr lang="en-GB" altLang="en-US" sz="1700" dirty="0">
                <a:solidFill>
                  <a:srgbClr val="4B4B4B"/>
                </a:solidFill>
              </a:rPr>
              <a:t>CEER also strives to share regulatory best practice worldwide through its membership in the International Confederation of Energy Regulators (ICER).</a:t>
            </a:r>
          </a:p>
          <a:p>
            <a:pPr defTabSz="928688" eaLnBrk="1" hangingPunct="1"/>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912813" eaLnBrk="0" fontAlgn="base" hangingPunct="0">
              <a:spcBef>
                <a:spcPct val="30000"/>
              </a:spcBef>
              <a:spcAft>
                <a:spcPct val="0"/>
              </a:spcAft>
              <a:defRPr sz="1200">
                <a:solidFill>
                  <a:schemeClr val="tx1"/>
                </a:solidFill>
                <a:latin typeface="Calibri" pitchFamily="34" charset="0"/>
              </a:defRPr>
            </a:lvl6pPr>
            <a:lvl7pPr marL="2971800" indent="-228600" defTabSz="912813" eaLnBrk="0" fontAlgn="base" hangingPunct="0">
              <a:spcBef>
                <a:spcPct val="30000"/>
              </a:spcBef>
              <a:spcAft>
                <a:spcPct val="0"/>
              </a:spcAft>
              <a:defRPr sz="1200">
                <a:solidFill>
                  <a:schemeClr val="tx1"/>
                </a:solidFill>
                <a:latin typeface="Calibri" pitchFamily="34" charset="0"/>
              </a:defRPr>
            </a:lvl7pPr>
            <a:lvl8pPr marL="3429000" indent="-228600" defTabSz="912813" eaLnBrk="0" fontAlgn="base" hangingPunct="0">
              <a:spcBef>
                <a:spcPct val="30000"/>
              </a:spcBef>
              <a:spcAft>
                <a:spcPct val="0"/>
              </a:spcAft>
              <a:defRPr sz="1200">
                <a:solidFill>
                  <a:schemeClr val="tx1"/>
                </a:solidFill>
                <a:latin typeface="Calibri" pitchFamily="34" charset="0"/>
              </a:defRPr>
            </a:lvl8pPr>
            <a:lvl9pPr marL="3886200" indent="-228600" defTabSz="9128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F7C48F-E063-4994-89B8-565DB5521834}" type="slidenum">
              <a:rPr lang="en-US" altLang="en-US" smtClean="0">
                <a:latin typeface="Arial" charset="0"/>
                <a:cs typeface="Arial" charset="0"/>
              </a:rPr>
              <a:pPr eaLnBrk="1" hangingPunct="1">
                <a:spcBef>
                  <a:spcPct val="0"/>
                </a:spcBef>
              </a:pPr>
              <a:t>5</a:t>
            </a:fld>
            <a:endParaRPr lang="en-US" altLang="en-US" dirty="0">
              <a:latin typeface="Arial" charset="0"/>
              <a:cs typeface="Arial" charset="0"/>
            </a:endParaRPr>
          </a:p>
        </p:txBody>
      </p:sp>
    </p:spTree>
    <p:extLst>
      <p:ext uri="{BB962C8B-B14F-4D97-AF65-F5344CB8AC3E}">
        <p14:creationId xmlns:p14="http://schemas.microsoft.com/office/powerpoint/2010/main" val="34040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01189" y="4441612"/>
            <a:ext cx="5822522" cy="1012613"/>
          </a:xfrm>
        </p:spPr>
        <p:txBody>
          <a:bodyPr/>
          <a:lstStyle>
            <a:lvl1pPr algn="l">
              <a:defRPr baseline="0">
                <a:solidFill>
                  <a:srgbClr val="00457D"/>
                </a:solidFill>
                <a:latin typeface="Arial" pitchFamily="34" charset="0"/>
              </a:defRPr>
            </a:lvl1pPr>
          </a:lstStyle>
          <a:p>
            <a:r>
              <a:rPr lang="en-US"/>
              <a:t>Click to edit Master title style</a:t>
            </a:r>
            <a:endParaRPr lang="fr-FR" dirty="0"/>
          </a:p>
        </p:txBody>
      </p:sp>
      <p:sp>
        <p:nvSpPr>
          <p:cNvPr id="3" name="Sous-titre 2"/>
          <p:cNvSpPr>
            <a:spLocks noGrp="1"/>
          </p:cNvSpPr>
          <p:nvPr>
            <p:ph type="subTitle" idx="1"/>
          </p:nvPr>
        </p:nvSpPr>
        <p:spPr>
          <a:xfrm>
            <a:off x="2901189" y="6112423"/>
            <a:ext cx="5822522" cy="556937"/>
          </a:xfrm>
        </p:spPr>
        <p:txBody>
          <a:bodyPr>
            <a:normAutofit/>
          </a:bodyPr>
          <a:lstStyle>
            <a:lvl1pPr marL="0" indent="0" algn="l">
              <a:buNone/>
              <a:defRPr sz="1500" b="1" i="0" baseline="0">
                <a:solidFill>
                  <a:schemeClr val="tx2"/>
                </a:solidFill>
                <a:latin typeface="Arial"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Tree>
    <p:extLst>
      <p:ext uri="{BB962C8B-B14F-4D97-AF65-F5344CB8AC3E}">
        <p14:creationId xmlns:p14="http://schemas.microsoft.com/office/powerpoint/2010/main" val="359494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628B854-9B17-4423-9453-F943A2E5991D}" type="slidenum">
              <a:rPr lang="fr-FR" altLang="en-US"/>
              <a:pPr>
                <a:defRPr/>
              </a:pPr>
              <a:t>‹#›</a:t>
            </a:fld>
            <a:endParaRPr lang="fr-FR" altLang="en-US"/>
          </a:p>
        </p:txBody>
      </p:sp>
    </p:spTree>
    <p:extLst>
      <p:ext uri="{BB962C8B-B14F-4D97-AF65-F5344CB8AC3E}">
        <p14:creationId xmlns:p14="http://schemas.microsoft.com/office/powerpoint/2010/main" val="424564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6676" y="1353144"/>
            <a:ext cx="2188891" cy="4759279"/>
          </a:xfrm>
        </p:spPr>
        <p:txBody>
          <a:bodyPr vert="eaVert"/>
          <a:lstStyle/>
          <a:p>
            <a:r>
              <a:rPr lang="en-US"/>
              <a:t>Click to edit Master title style</a:t>
            </a:r>
            <a:endParaRPr lang="fr-FR" dirty="0"/>
          </a:p>
        </p:txBody>
      </p:sp>
      <p:sp>
        <p:nvSpPr>
          <p:cNvPr id="3" name="Espace réservé du texte vertical 2"/>
          <p:cNvSpPr>
            <a:spLocks noGrp="1"/>
          </p:cNvSpPr>
          <p:nvPr>
            <p:ph type="body" orient="vert" idx="1"/>
          </p:nvPr>
        </p:nvSpPr>
        <p:spPr>
          <a:xfrm>
            <a:off x="144569" y="1353144"/>
            <a:ext cx="6452656" cy="4759279"/>
          </a:xfrm>
        </p:spPr>
        <p:txBody>
          <a:bodyPr vert="eaVert"/>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599A8C5-DDAD-4F23-A8AA-0D8F1F81A11B}" type="slidenum">
              <a:rPr lang="fr-FR" altLang="en-US"/>
              <a:pPr>
                <a:defRPr/>
              </a:pPr>
              <a:t>‹#›</a:t>
            </a:fld>
            <a:endParaRPr lang="fr-FR" altLang="en-US"/>
          </a:p>
        </p:txBody>
      </p:sp>
    </p:spTree>
    <p:extLst>
      <p:ext uri="{BB962C8B-B14F-4D97-AF65-F5344CB8AC3E}">
        <p14:creationId xmlns:p14="http://schemas.microsoft.com/office/powerpoint/2010/main" val="359122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01189" y="4441612"/>
            <a:ext cx="5822522" cy="1012613"/>
          </a:xfrm>
        </p:spPr>
        <p:txBody>
          <a:bodyPr/>
          <a:lstStyle>
            <a:lvl1pPr algn="l">
              <a:defRPr baseline="0">
                <a:solidFill>
                  <a:srgbClr val="00457D"/>
                </a:solidFill>
                <a:latin typeface="Arial" pitchFamily="34" charset="0"/>
              </a:defRPr>
            </a:lvl1pPr>
          </a:lstStyle>
          <a:p>
            <a:r>
              <a:rPr lang="en-US"/>
              <a:t>Click to edit Master title style</a:t>
            </a:r>
            <a:endParaRPr lang="fr-FR" dirty="0"/>
          </a:p>
        </p:txBody>
      </p:sp>
      <p:sp>
        <p:nvSpPr>
          <p:cNvPr id="3" name="Sous-titre 2"/>
          <p:cNvSpPr>
            <a:spLocks noGrp="1"/>
          </p:cNvSpPr>
          <p:nvPr>
            <p:ph type="subTitle" idx="1"/>
          </p:nvPr>
        </p:nvSpPr>
        <p:spPr>
          <a:xfrm>
            <a:off x="2901189" y="6112423"/>
            <a:ext cx="5822522" cy="556937"/>
          </a:xfrm>
        </p:spPr>
        <p:txBody>
          <a:bodyPr>
            <a:normAutofit/>
          </a:bodyPr>
          <a:lstStyle>
            <a:lvl1pPr marL="0" indent="0" algn="l">
              <a:buNone/>
              <a:defRPr sz="1500" b="1" i="0" baseline="0">
                <a:solidFill>
                  <a:schemeClr val="tx2"/>
                </a:solidFill>
                <a:latin typeface="Arial"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Tree>
    <p:extLst>
      <p:ext uri="{BB962C8B-B14F-4D97-AF65-F5344CB8AC3E}">
        <p14:creationId xmlns:p14="http://schemas.microsoft.com/office/powerpoint/2010/main" val="822314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
        <p:nvSpPr>
          <p:cNvPr id="3" name="Espace réservé du contenu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e la date 3"/>
          <p:cNvSpPr>
            <a:spLocks noGrp="1"/>
          </p:cNvSpPr>
          <p:nvPr>
            <p:ph type="dt" sz="half" idx="10"/>
          </p:nvPr>
        </p:nvSpPr>
        <p:spPr/>
        <p:txBody>
          <a:bodyPr/>
          <a:lstStyle>
            <a:lvl1pPr>
              <a:defRPr baseline="0"/>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6833E82-9391-4055-9E0F-C82E72D14F41}" type="slidenum">
              <a:rPr lang="fr-FR" altLang="en-US"/>
              <a:pPr>
                <a:defRPr/>
              </a:pPr>
              <a:t>‹#›</a:t>
            </a:fld>
            <a:endParaRPr lang="fr-FR" altLang="en-US"/>
          </a:p>
        </p:txBody>
      </p:sp>
    </p:spTree>
    <p:extLst>
      <p:ext uri="{BB962C8B-B14F-4D97-AF65-F5344CB8AC3E}">
        <p14:creationId xmlns:p14="http://schemas.microsoft.com/office/powerpoint/2010/main" val="389205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normAutofit/>
          </a:bodyPr>
          <a:lstStyle>
            <a:lvl1pPr algn="l">
              <a:defRPr sz="2400" b="1" cap="all" baseline="0">
                <a:latin typeface="Arial" pitchFamily="34" charset="0"/>
              </a:defRPr>
            </a:lvl1pPr>
          </a:lstStyle>
          <a:p>
            <a:r>
              <a:rPr lang="en-US"/>
              <a:t>Click to edit Master title style</a:t>
            </a:r>
            <a:endParaRPr lang="fr-FR" dirty="0"/>
          </a:p>
        </p:txBody>
      </p:sp>
      <p:sp>
        <p:nvSpPr>
          <p:cNvPr id="3" name="Espace réservé du texte 2"/>
          <p:cNvSpPr>
            <a:spLocks noGrp="1"/>
          </p:cNvSpPr>
          <p:nvPr>
            <p:ph type="body" idx="1"/>
          </p:nvPr>
        </p:nvSpPr>
        <p:spPr>
          <a:xfrm>
            <a:off x="722313" y="2906714"/>
            <a:ext cx="7772400" cy="1500187"/>
          </a:xfrm>
        </p:spPr>
        <p:txBody>
          <a:bodyPr anchor="b">
            <a:normAutofit/>
          </a:bodyPr>
          <a:lstStyle>
            <a:lvl1pPr marL="0" indent="0">
              <a:buNone/>
              <a:defRPr sz="2000" baseline="0">
                <a:solidFill>
                  <a:schemeClr val="tx2"/>
                </a:solidFill>
                <a:latin typeface="Arial" pitchFamily="34" charset="0"/>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B4BCFA7-F2FB-4275-B855-3E420CFE1ED0}" type="slidenum">
              <a:rPr lang="fr-FR" altLang="en-US"/>
              <a:pPr>
                <a:defRPr/>
              </a:pPr>
              <a:t>‹#›</a:t>
            </a:fld>
            <a:endParaRPr lang="fr-FR" altLang="en-US"/>
          </a:p>
        </p:txBody>
      </p:sp>
    </p:spTree>
    <p:extLst>
      <p:ext uri="{BB962C8B-B14F-4D97-AF65-F5344CB8AC3E}">
        <p14:creationId xmlns:p14="http://schemas.microsoft.com/office/powerpoint/2010/main" val="787094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
        <p:nvSpPr>
          <p:cNvPr id="3" name="Espace réservé du contenu 2"/>
          <p:cNvSpPr>
            <a:spLocks noGrp="1"/>
          </p:cNvSpPr>
          <p:nvPr>
            <p:ph sz="half" idx="1"/>
          </p:nvPr>
        </p:nvSpPr>
        <p:spPr>
          <a:xfrm>
            <a:off x="622811"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contenu 3"/>
          <p:cNvSpPr>
            <a:spLocks noGrp="1"/>
          </p:cNvSpPr>
          <p:nvPr>
            <p:ph sz="half" idx="2"/>
          </p:nvPr>
        </p:nvSpPr>
        <p:spPr>
          <a:xfrm>
            <a:off x="4723892"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01D8ACEA-06F6-4B38-9061-F2EA6E872D35}" type="slidenum">
              <a:rPr lang="fr-FR" altLang="en-US"/>
              <a:pPr>
                <a:defRPr/>
              </a:pPr>
              <a:t>‹#›</a:t>
            </a:fld>
            <a:endParaRPr lang="fr-FR" altLang="en-US"/>
          </a:p>
        </p:txBody>
      </p:sp>
    </p:spTree>
    <p:extLst>
      <p:ext uri="{BB962C8B-B14F-4D97-AF65-F5344CB8AC3E}">
        <p14:creationId xmlns:p14="http://schemas.microsoft.com/office/powerpoint/2010/main" val="52133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Titre 1"/>
          <p:cNvSpPr txBox="1">
            <a:spLocks/>
          </p:cNvSpPr>
          <p:nvPr userDrawn="1"/>
        </p:nvSpPr>
        <p:spPr bwMode="auto">
          <a:xfrm>
            <a:off x="3357563" y="441325"/>
            <a:ext cx="5329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912813" fontAlgn="base">
              <a:spcBef>
                <a:spcPct val="0"/>
              </a:spcBef>
              <a:spcAft>
                <a:spcPct val="0"/>
              </a:spcAft>
              <a:defRPr>
                <a:solidFill>
                  <a:schemeClr val="tx1"/>
                </a:solidFill>
                <a:latin typeface="Arial" pitchFamily="34" charset="0"/>
              </a:defRPr>
            </a:lvl6pPr>
            <a:lvl7pPr marL="2971800" indent="-228600" defTabSz="912813" fontAlgn="base">
              <a:spcBef>
                <a:spcPct val="0"/>
              </a:spcBef>
              <a:spcAft>
                <a:spcPct val="0"/>
              </a:spcAft>
              <a:defRPr>
                <a:solidFill>
                  <a:schemeClr val="tx1"/>
                </a:solidFill>
                <a:latin typeface="Arial" pitchFamily="34" charset="0"/>
              </a:defRPr>
            </a:lvl7pPr>
            <a:lvl8pPr marL="3429000" indent="-228600" defTabSz="912813" fontAlgn="base">
              <a:spcBef>
                <a:spcPct val="0"/>
              </a:spcBef>
              <a:spcAft>
                <a:spcPct val="0"/>
              </a:spcAft>
              <a:defRPr>
                <a:solidFill>
                  <a:schemeClr val="tx1"/>
                </a:solidFill>
                <a:latin typeface="Arial" pitchFamily="34" charset="0"/>
              </a:defRPr>
            </a:lvl8pPr>
            <a:lvl9pPr marL="3886200" indent="-228600" defTabSz="912813" fontAlgn="base">
              <a:spcBef>
                <a:spcPct val="0"/>
              </a:spcBef>
              <a:spcAft>
                <a:spcPct val="0"/>
              </a:spcAft>
              <a:defRPr>
                <a:solidFill>
                  <a:schemeClr val="tx1"/>
                </a:solidFill>
                <a:latin typeface="Arial" pitchFamily="34" charset="0"/>
              </a:defRPr>
            </a:lvl9pPr>
          </a:lstStyle>
          <a:p>
            <a:pPr>
              <a:defRPr/>
            </a:pPr>
            <a:r>
              <a:rPr lang="fr-FR" altLang="fr-FR" sz="2400" b="1">
                <a:solidFill>
                  <a:srgbClr val="00457D"/>
                </a:solidFill>
                <a:cs typeface="Arial" pitchFamily="34" charset="0"/>
              </a:rP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u texte 4"/>
          <p:cNvSpPr>
            <a:spLocks noGrp="1"/>
          </p:cNvSpPr>
          <p:nvPr>
            <p:ph type="body" sz="quarter" idx="3"/>
          </p:nvPr>
        </p:nvSpPr>
        <p:spPr>
          <a:xfrm>
            <a:off x="4645026" y="1535113"/>
            <a:ext cx="4041775"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6" y="2174875"/>
            <a:ext cx="4041775"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de la date 6"/>
          <p:cNvSpPr>
            <a:spLocks noGrp="1"/>
          </p:cNvSpPr>
          <p:nvPr>
            <p:ph type="dt" sz="half" idx="10"/>
          </p:nvPr>
        </p:nvSpPr>
        <p:spPr/>
        <p:txBody>
          <a:bodyPr/>
          <a:lstStyle>
            <a:lvl1pPr>
              <a:defRPr/>
            </a:lvl1pPr>
          </a:lstStyle>
          <a:p>
            <a:pPr>
              <a:defRPr/>
            </a:pPr>
            <a:endParaRPr lang="fr-FR"/>
          </a:p>
        </p:txBody>
      </p:sp>
      <p:sp>
        <p:nvSpPr>
          <p:cNvPr id="9" name="Espace réservé du pied de page 7"/>
          <p:cNvSpPr>
            <a:spLocks noGrp="1"/>
          </p:cNvSpPr>
          <p:nvPr>
            <p:ph type="ftr" sz="quarter" idx="11"/>
          </p:nvPr>
        </p:nvSpPr>
        <p:spPr/>
        <p:txBody>
          <a:bodyPr/>
          <a:lstStyle>
            <a:lvl1pPr>
              <a:defRPr/>
            </a:lvl1pPr>
          </a:lstStyle>
          <a:p>
            <a:pPr>
              <a:defRPr/>
            </a:pPr>
            <a:endParaRPr lang="fr-FR"/>
          </a:p>
        </p:txBody>
      </p:sp>
      <p:sp>
        <p:nvSpPr>
          <p:cNvPr id="10" name="Espace réservé du numéro de diapositive 8"/>
          <p:cNvSpPr>
            <a:spLocks noGrp="1"/>
          </p:cNvSpPr>
          <p:nvPr>
            <p:ph type="sldNum" sz="quarter" idx="12"/>
          </p:nvPr>
        </p:nvSpPr>
        <p:spPr/>
        <p:txBody>
          <a:bodyPr/>
          <a:lstStyle>
            <a:lvl1pPr>
              <a:defRPr/>
            </a:lvl1pPr>
          </a:lstStyle>
          <a:p>
            <a:pPr>
              <a:defRPr/>
            </a:pPr>
            <a:fld id="{BA78A8AA-CC68-4A0A-95B0-6025BB2FD0BD}" type="slidenum">
              <a:rPr lang="fr-FR" altLang="en-US"/>
              <a:pPr>
                <a:defRPr/>
              </a:pPr>
              <a:t>‹#›</a:t>
            </a:fld>
            <a:endParaRPr lang="fr-FR" altLang="en-US"/>
          </a:p>
        </p:txBody>
      </p:sp>
    </p:spTree>
    <p:extLst>
      <p:ext uri="{BB962C8B-B14F-4D97-AF65-F5344CB8AC3E}">
        <p14:creationId xmlns:p14="http://schemas.microsoft.com/office/powerpoint/2010/main" val="2084997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e la date 2"/>
          <p:cNvSpPr>
            <a:spLocks noGrp="1"/>
          </p:cNvSpPr>
          <p:nvPr>
            <p:ph type="dt" sz="half" idx="10"/>
          </p:nvPr>
        </p:nvSpPr>
        <p:spPr/>
        <p:txBody>
          <a:bodyPr/>
          <a:lstStyle>
            <a:lvl1pPr>
              <a:defRPr/>
            </a:lvl1pPr>
          </a:lstStyle>
          <a:p>
            <a:pPr>
              <a:defRPr/>
            </a:pPr>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805E761A-B5FC-42F2-9DF8-B5FC7D4D91D9}" type="slidenum">
              <a:rPr lang="fr-FR" altLang="en-US"/>
              <a:pPr>
                <a:defRPr/>
              </a:pPr>
              <a:t>‹#›</a:t>
            </a:fld>
            <a:endParaRPr lang="fr-FR" altLang="en-US"/>
          </a:p>
        </p:txBody>
      </p:sp>
    </p:spTree>
    <p:extLst>
      <p:ext uri="{BB962C8B-B14F-4D97-AF65-F5344CB8AC3E}">
        <p14:creationId xmlns:p14="http://schemas.microsoft.com/office/powerpoint/2010/main" val="3355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pPr>
              <a:defRPr/>
            </a:pPr>
            <a:fld id="{C2FCEFDE-5AE0-4036-B7B0-41AD6AE1EE52}" type="slidenum">
              <a:rPr lang="fr-FR" altLang="en-US"/>
              <a:pPr>
                <a:defRPr/>
              </a:pPr>
              <a:t>‹#›</a:t>
            </a:fld>
            <a:endParaRPr lang="fr-FR" altLang="en-US"/>
          </a:p>
        </p:txBody>
      </p:sp>
    </p:spTree>
    <p:extLst>
      <p:ext uri="{BB962C8B-B14F-4D97-AF65-F5344CB8AC3E}">
        <p14:creationId xmlns:p14="http://schemas.microsoft.com/office/powerpoint/2010/main" val="3355199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676234"/>
            <a:ext cx="3008313" cy="841415"/>
          </a:xfrm>
        </p:spPr>
        <p:txBody>
          <a:bodyPr anchor="b">
            <a:noAutofit/>
          </a:bodyPr>
          <a:lstStyle>
            <a:lvl1pPr algn="l">
              <a:defRPr sz="2400" b="1" baseline="0">
                <a:latin typeface="Arial" pitchFamily="34" charset="0"/>
              </a:defRPr>
            </a:lvl1pPr>
          </a:lstStyle>
          <a:p>
            <a:r>
              <a:rPr lang="en-US"/>
              <a:t>Click to edit Master title style</a:t>
            </a:r>
            <a:endParaRPr lang="fr-FR" dirty="0"/>
          </a:p>
        </p:txBody>
      </p:sp>
      <p:sp>
        <p:nvSpPr>
          <p:cNvPr id="3" name="Espace réservé du contenu 2"/>
          <p:cNvSpPr>
            <a:spLocks noGrp="1"/>
          </p:cNvSpPr>
          <p:nvPr>
            <p:ph idx="1"/>
          </p:nvPr>
        </p:nvSpPr>
        <p:spPr>
          <a:xfrm>
            <a:off x="3575050" y="543054"/>
            <a:ext cx="5111750" cy="5583109"/>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texte 3"/>
          <p:cNvSpPr>
            <a:spLocks noGrp="1"/>
          </p:cNvSpPr>
          <p:nvPr>
            <p:ph type="body" sz="half" idx="2"/>
          </p:nvPr>
        </p:nvSpPr>
        <p:spPr>
          <a:xfrm>
            <a:off x="457201" y="2729467"/>
            <a:ext cx="3008313" cy="3396696"/>
          </a:xfrm>
        </p:spPr>
        <p:txBody>
          <a:bodyPr>
            <a:normAutofit/>
          </a:bodyPr>
          <a:lstStyle>
            <a:lvl1pPr marL="0" indent="0">
              <a:buNone/>
              <a:defRPr sz="2000" baseline="0">
                <a:latin typeface="Arial"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1EAB6AB3-96A1-424C-9919-1B7C21F89561}" type="slidenum">
              <a:rPr lang="fr-FR" altLang="en-US"/>
              <a:pPr>
                <a:defRPr/>
              </a:pPr>
              <a:t>‹#›</a:t>
            </a:fld>
            <a:endParaRPr lang="fr-FR" altLang="en-US"/>
          </a:p>
        </p:txBody>
      </p:sp>
    </p:spTree>
    <p:extLst>
      <p:ext uri="{BB962C8B-B14F-4D97-AF65-F5344CB8AC3E}">
        <p14:creationId xmlns:p14="http://schemas.microsoft.com/office/powerpoint/2010/main" val="382218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
        <p:nvSpPr>
          <p:cNvPr id="3" name="Espace réservé du contenu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e la date 3"/>
          <p:cNvSpPr>
            <a:spLocks noGrp="1"/>
          </p:cNvSpPr>
          <p:nvPr>
            <p:ph type="dt" sz="half" idx="10"/>
          </p:nvPr>
        </p:nvSpPr>
        <p:spPr/>
        <p:txBody>
          <a:bodyPr/>
          <a:lstStyle>
            <a:lvl1pPr>
              <a:defRPr baseline="0"/>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C5D0D41-780A-4020-A7EE-308FD7529D31}" type="slidenum">
              <a:rPr lang="fr-FR" altLang="en-US"/>
              <a:pPr>
                <a:defRPr/>
              </a:pPr>
              <a:t>‹#›</a:t>
            </a:fld>
            <a:endParaRPr lang="fr-FR" altLang="en-US"/>
          </a:p>
        </p:txBody>
      </p:sp>
    </p:spTree>
    <p:extLst>
      <p:ext uri="{BB962C8B-B14F-4D97-AF65-F5344CB8AC3E}">
        <p14:creationId xmlns:p14="http://schemas.microsoft.com/office/powerpoint/2010/main" val="54023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55604" y="4796027"/>
            <a:ext cx="5486400" cy="566738"/>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3255604" y="59368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r>
              <a:rPr lang="en-US" noProof="0"/>
              <a:t>Click icon to add picture</a:t>
            </a:r>
            <a:endParaRPr lang="fr-FR" noProof="0" dirty="0"/>
          </a:p>
        </p:txBody>
      </p:sp>
      <p:sp>
        <p:nvSpPr>
          <p:cNvPr id="4" name="Espace réservé du texte 3"/>
          <p:cNvSpPr>
            <a:spLocks noGrp="1"/>
          </p:cNvSpPr>
          <p:nvPr>
            <p:ph type="body" sz="half" idx="2"/>
          </p:nvPr>
        </p:nvSpPr>
        <p:spPr>
          <a:xfrm>
            <a:off x="3255604" y="5352964"/>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DE95919B-B199-456F-8292-30082DA22B2B}" type="slidenum">
              <a:rPr lang="fr-FR" altLang="en-US"/>
              <a:pPr>
                <a:defRPr/>
              </a:pPr>
              <a:t>‹#›</a:t>
            </a:fld>
            <a:endParaRPr lang="fr-FR" altLang="en-US"/>
          </a:p>
        </p:txBody>
      </p:sp>
    </p:spTree>
    <p:extLst>
      <p:ext uri="{BB962C8B-B14F-4D97-AF65-F5344CB8AC3E}">
        <p14:creationId xmlns:p14="http://schemas.microsoft.com/office/powerpoint/2010/main" val="31540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844CDC5-2411-41A6-A488-E417F88774CD}" type="slidenum">
              <a:rPr lang="fr-FR" altLang="en-US"/>
              <a:pPr>
                <a:defRPr/>
              </a:pPr>
              <a:t>‹#›</a:t>
            </a:fld>
            <a:endParaRPr lang="fr-FR" altLang="en-US"/>
          </a:p>
        </p:txBody>
      </p:sp>
    </p:spTree>
    <p:extLst>
      <p:ext uri="{BB962C8B-B14F-4D97-AF65-F5344CB8AC3E}">
        <p14:creationId xmlns:p14="http://schemas.microsoft.com/office/powerpoint/2010/main" val="2934813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6676" y="1353144"/>
            <a:ext cx="2188891" cy="4759279"/>
          </a:xfrm>
        </p:spPr>
        <p:txBody>
          <a:bodyPr vert="eaVert"/>
          <a:lstStyle/>
          <a:p>
            <a:r>
              <a:rPr lang="en-US"/>
              <a:t>Click to edit Master title style</a:t>
            </a:r>
            <a:endParaRPr lang="fr-FR" dirty="0"/>
          </a:p>
        </p:txBody>
      </p:sp>
      <p:sp>
        <p:nvSpPr>
          <p:cNvPr id="3" name="Espace réservé du texte vertical 2"/>
          <p:cNvSpPr>
            <a:spLocks noGrp="1"/>
          </p:cNvSpPr>
          <p:nvPr>
            <p:ph type="body" orient="vert" idx="1"/>
          </p:nvPr>
        </p:nvSpPr>
        <p:spPr>
          <a:xfrm>
            <a:off x="144569" y="1353144"/>
            <a:ext cx="6452656" cy="4759279"/>
          </a:xfrm>
        </p:spPr>
        <p:txBody>
          <a:bodyPr vert="eaVert"/>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C6DE65E-5B98-440C-9482-4C959AD5D538}" type="slidenum">
              <a:rPr lang="fr-FR" altLang="en-US"/>
              <a:pPr>
                <a:defRPr/>
              </a:pPr>
              <a:t>‹#›</a:t>
            </a:fld>
            <a:endParaRPr lang="fr-FR" altLang="en-US"/>
          </a:p>
        </p:txBody>
      </p:sp>
    </p:spTree>
    <p:extLst>
      <p:ext uri="{BB962C8B-B14F-4D97-AF65-F5344CB8AC3E}">
        <p14:creationId xmlns:p14="http://schemas.microsoft.com/office/powerpoint/2010/main" val="3987289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4" name="Espace réservé du pied de page 3"/>
          <p:cNvSpPr txBox="1">
            <a:spLocks/>
          </p:cNvSpPr>
          <p:nvPr userDrawn="1"/>
        </p:nvSpPr>
        <p:spPr>
          <a:xfrm>
            <a:off x="6497638" y="6492875"/>
            <a:ext cx="1328737" cy="365125"/>
          </a:xfrm>
          <a:prstGeom prst="rect">
            <a:avLst/>
          </a:prstGeom>
        </p:spPr>
        <p:txBody>
          <a:bodyPr/>
          <a:lstStyle>
            <a:defPPr>
              <a:defRPr lang="en-US"/>
            </a:defPPr>
            <a:lvl1pPr marL="0" algn="l" defTabSz="457200" rtl="0" eaLnBrk="1" latinLnBrk="0" hangingPunct="1">
              <a:defRPr sz="18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endParaRPr lang="en-US" dirty="0">
              <a:solidFill>
                <a:srgbClr val="FFFFFF"/>
              </a:solidFill>
            </a:endParaRPr>
          </a:p>
        </p:txBody>
      </p:sp>
      <p:sp>
        <p:nvSpPr>
          <p:cNvPr id="9" name="Espace réservé du contenu 8"/>
          <p:cNvSpPr>
            <a:spLocks noGrp="1"/>
          </p:cNvSpPr>
          <p:nvPr>
            <p:ph sz="quarter" idx="10"/>
          </p:nvPr>
        </p:nvSpPr>
        <p:spPr>
          <a:xfrm>
            <a:off x="323528" y="1700808"/>
            <a:ext cx="8496944" cy="4248472"/>
          </a:xfrm>
          <a:prstGeom prst="rect">
            <a:avLst/>
          </a:prstGeom>
        </p:spPr>
        <p:txBody>
          <a:bodyPr/>
          <a:lstStyle>
            <a:lvl1pPr>
              <a:defRPr baseline="0">
                <a:latin typeface="Verdana" pitchFamily="34" charset="0"/>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Titre 9"/>
          <p:cNvSpPr>
            <a:spLocks noGrp="1"/>
          </p:cNvSpPr>
          <p:nvPr>
            <p:ph type="title"/>
          </p:nvPr>
        </p:nvSpPr>
        <p:spPr>
          <a:xfrm>
            <a:off x="323528" y="836712"/>
            <a:ext cx="8496944" cy="802916"/>
          </a:xfrm>
          <a:prstGeom prst="rect">
            <a:avLst/>
          </a:prstGeom>
        </p:spPr>
        <p:txBody>
          <a:bodyPr/>
          <a:lstStyle>
            <a:lvl1pPr>
              <a:defRPr b="1" i="0" baseline="0">
                <a:solidFill>
                  <a:srgbClr val="005BAB"/>
                </a:solidFill>
                <a:latin typeface="Verdana" pitchFamily="34" charset="0"/>
              </a:defRPr>
            </a:lvl1pPr>
          </a:lstStyle>
          <a:p>
            <a:r>
              <a:rPr lang="en-US" noProof="0" dirty="0"/>
              <a:t>Click to edit Master title style</a:t>
            </a:r>
            <a:endParaRPr lang="en-GB" noProof="0" dirty="0"/>
          </a:p>
        </p:txBody>
      </p:sp>
    </p:spTree>
    <p:extLst>
      <p:ext uri="{BB962C8B-B14F-4D97-AF65-F5344CB8AC3E}">
        <p14:creationId xmlns:p14="http://schemas.microsoft.com/office/powerpoint/2010/main" val="30363981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normAutofit/>
          </a:bodyPr>
          <a:lstStyle>
            <a:lvl1pPr algn="l">
              <a:defRPr sz="2400" b="1" cap="all" baseline="0">
                <a:latin typeface="Arial" pitchFamily="34" charset="0"/>
              </a:defRPr>
            </a:lvl1pPr>
          </a:lstStyle>
          <a:p>
            <a:r>
              <a:rPr lang="en-US"/>
              <a:t>Click to edit Master title style</a:t>
            </a:r>
            <a:endParaRPr lang="fr-FR" dirty="0"/>
          </a:p>
        </p:txBody>
      </p:sp>
      <p:sp>
        <p:nvSpPr>
          <p:cNvPr id="3" name="Espace réservé du texte 2"/>
          <p:cNvSpPr>
            <a:spLocks noGrp="1"/>
          </p:cNvSpPr>
          <p:nvPr>
            <p:ph type="body" idx="1"/>
          </p:nvPr>
        </p:nvSpPr>
        <p:spPr>
          <a:xfrm>
            <a:off x="722313" y="2906714"/>
            <a:ext cx="7772400" cy="1500187"/>
          </a:xfrm>
        </p:spPr>
        <p:txBody>
          <a:bodyPr anchor="b">
            <a:normAutofit/>
          </a:bodyPr>
          <a:lstStyle>
            <a:lvl1pPr marL="0" indent="0">
              <a:buNone/>
              <a:defRPr sz="2000" baseline="0">
                <a:solidFill>
                  <a:schemeClr val="tx2"/>
                </a:solidFill>
                <a:latin typeface="Arial" pitchFamily="34" charset="0"/>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0336C4F-5007-444E-AAF2-974F2D49DED7}" type="slidenum">
              <a:rPr lang="fr-FR" altLang="en-US"/>
              <a:pPr>
                <a:defRPr/>
              </a:pPr>
              <a:t>‹#›</a:t>
            </a:fld>
            <a:endParaRPr lang="fr-FR" altLang="en-US"/>
          </a:p>
        </p:txBody>
      </p:sp>
    </p:spTree>
    <p:extLst>
      <p:ext uri="{BB962C8B-B14F-4D97-AF65-F5344CB8AC3E}">
        <p14:creationId xmlns:p14="http://schemas.microsoft.com/office/powerpoint/2010/main" val="417044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dirty="0"/>
          </a:p>
        </p:txBody>
      </p:sp>
      <p:sp>
        <p:nvSpPr>
          <p:cNvPr id="3" name="Espace réservé du contenu 2"/>
          <p:cNvSpPr>
            <a:spLocks noGrp="1"/>
          </p:cNvSpPr>
          <p:nvPr>
            <p:ph sz="half" idx="1"/>
          </p:nvPr>
        </p:nvSpPr>
        <p:spPr>
          <a:xfrm>
            <a:off x="622811"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contenu 3"/>
          <p:cNvSpPr>
            <a:spLocks noGrp="1"/>
          </p:cNvSpPr>
          <p:nvPr>
            <p:ph sz="half" idx="2"/>
          </p:nvPr>
        </p:nvSpPr>
        <p:spPr>
          <a:xfrm>
            <a:off x="4723892"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DC03C194-6D96-4BDF-BBFA-E23447D58DC3}" type="slidenum">
              <a:rPr lang="fr-FR" altLang="en-US"/>
              <a:pPr>
                <a:defRPr/>
              </a:pPr>
              <a:t>‹#›</a:t>
            </a:fld>
            <a:endParaRPr lang="fr-FR" altLang="en-US"/>
          </a:p>
        </p:txBody>
      </p:sp>
    </p:spTree>
    <p:extLst>
      <p:ext uri="{BB962C8B-B14F-4D97-AF65-F5344CB8AC3E}">
        <p14:creationId xmlns:p14="http://schemas.microsoft.com/office/powerpoint/2010/main" val="382124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Titre 1"/>
          <p:cNvSpPr txBox="1">
            <a:spLocks/>
          </p:cNvSpPr>
          <p:nvPr userDrawn="1"/>
        </p:nvSpPr>
        <p:spPr bwMode="auto">
          <a:xfrm>
            <a:off x="3357563" y="441325"/>
            <a:ext cx="5329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912813" fontAlgn="base">
              <a:spcBef>
                <a:spcPct val="0"/>
              </a:spcBef>
              <a:spcAft>
                <a:spcPct val="0"/>
              </a:spcAft>
              <a:defRPr>
                <a:solidFill>
                  <a:schemeClr val="tx1"/>
                </a:solidFill>
                <a:latin typeface="Arial" pitchFamily="34" charset="0"/>
              </a:defRPr>
            </a:lvl6pPr>
            <a:lvl7pPr marL="2971800" indent="-228600" defTabSz="912813" fontAlgn="base">
              <a:spcBef>
                <a:spcPct val="0"/>
              </a:spcBef>
              <a:spcAft>
                <a:spcPct val="0"/>
              </a:spcAft>
              <a:defRPr>
                <a:solidFill>
                  <a:schemeClr val="tx1"/>
                </a:solidFill>
                <a:latin typeface="Arial" pitchFamily="34" charset="0"/>
              </a:defRPr>
            </a:lvl7pPr>
            <a:lvl8pPr marL="3429000" indent="-228600" defTabSz="912813" fontAlgn="base">
              <a:spcBef>
                <a:spcPct val="0"/>
              </a:spcBef>
              <a:spcAft>
                <a:spcPct val="0"/>
              </a:spcAft>
              <a:defRPr>
                <a:solidFill>
                  <a:schemeClr val="tx1"/>
                </a:solidFill>
                <a:latin typeface="Arial" pitchFamily="34" charset="0"/>
              </a:defRPr>
            </a:lvl8pPr>
            <a:lvl9pPr marL="3886200" indent="-228600" defTabSz="912813" fontAlgn="base">
              <a:spcBef>
                <a:spcPct val="0"/>
              </a:spcBef>
              <a:spcAft>
                <a:spcPct val="0"/>
              </a:spcAft>
              <a:defRPr>
                <a:solidFill>
                  <a:schemeClr val="tx1"/>
                </a:solidFill>
                <a:latin typeface="Arial" pitchFamily="34" charset="0"/>
              </a:defRPr>
            </a:lvl9pPr>
          </a:lstStyle>
          <a:p>
            <a:pPr>
              <a:defRPr/>
            </a:pPr>
            <a:r>
              <a:rPr lang="fr-FR" altLang="fr-FR" sz="2400" b="1">
                <a:solidFill>
                  <a:srgbClr val="00457D"/>
                </a:solidFill>
                <a:cs typeface="Arial" pitchFamily="34" charset="0"/>
              </a:rP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u texte 4"/>
          <p:cNvSpPr>
            <a:spLocks noGrp="1"/>
          </p:cNvSpPr>
          <p:nvPr>
            <p:ph type="body" sz="quarter" idx="3"/>
          </p:nvPr>
        </p:nvSpPr>
        <p:spPr>
          <a:xfrm>
            <a:off x="4645026" y="1535113"/>
            <a:ext cx="4041775"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6" y="2174875"/>
            <a:ext cx="4041775"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de la date 6"/>
          <p:cNvSpPr>
            <a:spLocks noGrp="1"/>
          </p:cNvSpPr>
          <p:nvPr>
            <p:ph type="dt" sz="half" idx="10"/>
          </p:nvPr>
        </p:nvSpPr>
        <p:spPr/>
        <p:txBody>
          <a:bodyPr/>
          <a:lstStyle>
            <a:lvl1pPr>
              <a:defRPr/>
            </a:lvl1pPr>
          </a:lstStyle>
          <a:p>
            <a:pPr>
              <a:defRPr/>
            </a:pPr>
            <a:endParaRPr lang="fr-FR"/>
          </a:p>
        </p:txBody>
      </p:sp>
      <p:sp>
        <p:nvSpPr>
          <p:cNvPr id="9" name="Espace réservé du pied de page 7"/>
          <p:cNvSpPr>
            <a:spLocks noGrp="1"/>
          </p:cNvSpPr>
          <p:nvPr>
            <p:ph type="ftr" sz="quarter" idx="11"/>
          </p:nvPr>
        </p:nvSpPr>
        <p:spPr/>
        <p:txBody>
          <a:bodyPr/>
          <a:lstStyle>
            <a:lvl1pPr>
              <a:defRPr/>
            </a:lvl1pPr>
          </a:lstStyle>
          <a:p>
            <a:pPr>
              <a:defRPr/>
            </a:pPr>
            <a:endParaRPr lang="fr-FR"/>
          </a:p>
        </p:txBody>
      </p:sp>
      <p:sp>
        <p:nvSpPr>
          <p:cNvPr id="10" name="Espace réservé du numéro de diapositive 8"/>
          <p:cNvSpPr>
            <a:spLocks noGrp="1"/>
          </p:cNvSpPr>
          <p:nvPr>
            <p:ph type="sldNum" sz="quarter" idx="12"/>
          </p:nvPr>
        </p:nvSpPr>
        <p:spPr/>
        <p:txBody>
          <a:bodyPr/>
          <a:lstStyle>
            <a:lvl1pPr>
              <a:defRPr/>
            </a:lvl1pPr>
          </a:lstStyle>
          <a:p>
            <a:pPr>
              <a:defRPr/>
            </a:pPr>
            <a:fld id="{76B9477D-E28D-4F0F-AF48-FE13EBB020AB}" type="slidenum">
              <a:rPr lang="fr-FR" altLang="en-US"/>
              <a:pPr>
                <a:defRPr/>
              </a:pPr>
              <a:t>‹#›</a:t>
            </a:fld>
            <a:endParaRPr lang="fr-FR" altLang="en-US"/>
          </a:p>
        </p:txBody>
      </p:sp>
    </p:spTree>
    <p:extLst>
      <p:ext uri="{BB962C8B-B14F-4D97-AF65-F5344CB8AC3E}">
        <p14:creationId xmlns:p14="http://schemas.microsoft.com/office/powerpoint/2010/main" val="39143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e la date 2"/>
          <p:cNvSpPr>
            <a:spLocks noGrp="1"/>
          </p:cNvSpPr>
          <p:nvPr>
            <p:ph type="dt" sz="half" idx="10"/>
          </p:nvPr>
        </p:nvSpPr>
        <p:spPr/>
        <p:txBody>
          <a:bodyPr/>
          <a:lstStyle>
            <a:lvl1pPr>
              <a:defRPr/>
            </a:lvl1pPr>
          </a:lstStyle>
          <a:p>
            <a:pPr>
              <a:defRPr/>
            </a:pPr>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3AF5B2E3-AD5A-41E3-A5BE-9D571C818EBD}" type="slidenum">
              <a:rPr lang="fr-FR" altLang="en-US"/>
              <a:pPr>
                <a:defRPr/>
              </a:pPr>
              <a:t>‹#›</a:t>
            </a:fld>
            <a:endParaRPr lang="fr-FR" altLang="en-US"/>
          </a:p>
        </p:txBody>
      </p:sp>
    </p:spTree>
    <p:extLst>
      <p:ext uri="{BB962C8B-B14F-4D97-AF65-F5344CB8AC3E}">
        <p14:creationId xmlns:p14="http://schemas.microsoft.com/office/powerpoint/2010/main" val="133323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vl1pPr>
          </a:lstStyle>
          <a:p>
            <a:pPr>
              <a:defRPr/>
            </a:pPr>
            <a:fld id="{5F3B2CE9-A610-4848-8423-1AE0FD5DAFC7}" type="slidenum">
              <a:rPr lang="fr-FR" altLang="en-US"/>
              <a:pPr>
                <a:defRPr/>
              </a:pPr>
              <a:t>‹#›</a:t>
            </a:fld>
            <a:endParaRPr lang="fr-FR" altLang="en-US"/>
          </a:p>
        </p:txBody>
      </p:sp>
    </p:spTree>
    <p:extLst>
      <p:ext uri="{BB962C8B-B14F-4D97-AF65-F5344CB8AC3E}">
        <p14:creationId xmlns:p14="http://schemas.microsoft.com/office/powerpoint/2010/main" val="334579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676234"/>
            <a:ext cx="3008313" cy="841415"/>
          </a:xfrm>
        </p:spPr>
        <p:txBody>
          <a:bodyPr anchor="b">
            <a:noAutofit/>
          </a:bodyPr>
          <a:lstStyle>
            <a:lvl1pPr algn="l">
              <a:defRPr sz="2400" b="1" baseline="0">
                <a:latin typeface="Arial" pitchFamily="34" charset="0"/>
              </a:defRPr>
            </a:lvl1pPr>
          </a:lstStyle>
          <a:p>
            <a:r>
              <a:rPr lang="en-US"/>
              <a:t>Click to edit Master title style</a:t>
            </a:r>
            <a:endParaRPr lang="fr-FR" dirty="0"/>
          </a:p>
        </p:txBody>
      </p:sp>
      <p:sp>
        <p:nvSpPr>
          <p:cNvPr id="3" name="Espace réservé du contenu 2"/>
          <p:cNvSpPr>
            <a:spLocks noGrp="1"/>
          </p:cNvSpPr>
          <p:nvPr>
            <p:ph idx="1"/>
          </p:nvPr>
        </p:nvSpPr>
        <p:spPr>
          <a:xfrm>
            <a:off x="3575050" y="543054"/>
            <a:ext cx="5111750" cy="5583109"/>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texte 3"/>
          <p:cNvSpPr>
            <a:spLocks noGrp="1"/>
          </p:cNvSpPr>
          <p:nvPr>
            <p:ph type="body" sz="half" idx="2"/>
          </p:nvPr>
        </p:nvSpPr>
        <p:spPr>
          <a:xfrm>
            <a:off x="457201" y="2729467"/>
            <a:ext cx="3008313" cy="3396696"/>
          </a:xfrm>
        </p:spPr>
        <p:txBody>
          <a:bodyPr>
            <a:normAutofit/>
          </a:bodyPr>
          <a:lstStyle>
            <a:lvl1pPr marL="0" indent="0">
              <a:buNone/>
              <a:defRPr sz="2000" baseline="0">
                <a:latin typeface="Arial"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0D660A95-A5D6-4EF0-85B2-8D53EC7A25D8}" type="slidenum">
              <a:rPr lang="fr-FR" altLang="en-US"/>
              <a:pPr>
                <a:defRPr/>
              </a:pPr>
              <a:t>‹#›</a:t>
            </a:fld>
            <a:endParaRPr lang="fr-FR" altLang="en-US"/>
          </a:p>
        </p:txBody>
      </p:sp>
    </p:spTree>
    <p:extLst>
      <p:ext uri="{BB962C8B-B14F-4D97-AF65-F5344CB8AC3E}">
        <p14:creationId xmlns:p14="http://schemas.microsoft.com/office/powerpoint/2010/main" val="357258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55604" y="4796027"/>
            <a:ext cx="5486400" cy="566738"/>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3255604" y="59368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r>
              <a:rPr lang="en-US" noProof="0"/>
              <a:t>Click icon to add picture</a:t>
            </a:r>
            <a:endParaRPr lang="fr-FR" noProof="0" dirty="0"/>
          </a:p>
        </p:txBody>
      </p:sp>
      <p:sp>
        <p:nvSpPr>
          <p:cNvPr id="4" name="Espace réservé du texte 3"/>
          <p:cNvSpPr>
            <a:spLocks noGrp="1"/>
          </p:cNvSpPr>
          <p:nvPr>
            <p:ph type="body" sz="half" idx="2"/>
          </p:nvPr>
        </p:nvSpPr>
        <p:spPr>
          <a:xfrm>
            <a:off x="3255604" y="5352964"/>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Espace réservé de la date 4"/>
          <p:cNvSpPr>
            <a:spLocks noGrp="1"/>
          </p:cNvSpPr>
          <p:nvPr>
            <p:ph type="dt" sz="half" idx="10"/>
          </p:nvPr>
        </p:nvSpPr>
        <p:spPr/>
        <p:txBody>
          <a:bodyPr/>
          <a:lstStyle>
            <a:lvl1pPr>
              <a:defRPr/>
            </a:lvl1pPr>
          </a:lstStyle>
          <a:p>
            <a:pPr>
              <a:defRPr/>
            </a:pPr>
            <a:endParaRPr 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pPr>
              <a:defRPr/>
            </a:pPr>
            <a:fld id="{2CD5281D-4A1B-43EF-986E-81F792064596}" type="slidenum">
              <a:rPr lang="fr-FR" altLang="en-US"/>
              <a:pPr>
                <a:defRPr/>
              </a:pPr>
              <a:t>‹#›</a:t>
            </a:fld>
            <a:endParaRPr lang="fr-FR" altLang="en-US"/>
          </a:p>
        </p:txBody>
      </p:sp>
    </p:spTree>
    <p:extLst>
      <p:ext uri="{BB962C8B-B14F-4D97-AF65-F5344CB8AC3E}">
        <p14:creationId xmlns:p14="http://schemas.microsoft.com/office/powerpoint/2010/main" val="153860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357563" y="441325"/>
            <a:ext cx="5329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GB" altLang="fr-FR" noProof="1"/>
              <a:t>Cliquez</a:t>
            </a:r>
            <a:r>
              <a:rPr lang="fr-FR" altLang="fr-FR"/>
              <a:t>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35" tIns="45718" rIns="91435" bIns="45718" rtlCol="0" anchor="ctr"/>
          <a:lstStyle>
            <a:lvl1pPr algn="l" defTabSz="914353" eaLnBrk="1" fontAlgn="auto" hangingPunct="1">
              <a:spcBef>
                <a:spcPts val="0"/>
              </a:spcBef>
              <a:spcAft>
                <a:spcPts val="0"/>
              </a:spcAft>
              <a:defRPr sz="1100" baseline="0">
                <a:solidFill>
                  <a:schemeClr val="accent4"/>
                </a:solidFill>
                <a:latin typeface="Arial" pitchFamily="34" charset="0"/>
                <a:cs typeface="+mn-cs"/>
              </a:defRPr>
            </a:lvl1pPr>
          </a:lstStyle>
          <a:p>
            <a:pPr>
              <a:defRPr/>
            </a:pPr>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35" tIns="45718" rIns="91435" bIns="45718" rtlCol="0" anchor="ctr"/>
          <a:lstStyle>
            <a:lvl1pPr algn="ctr" defTabSz="914353"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35" tIns="45718" rIns="91435" bIns="45718" numCol="1" anchor="ctr" anchorCtr="0" compatLnSpc="1">
            <a:prstTxWarp prst="textNoShape">
              <a:avLst/>
            </a:prstTxWarp>
          </a:bodyPr>
          <a:lstStyle>
            <a:lvl1pPr algn="r" eaLnBrk="1" hangingPunct="1">
              <a:defRPr sz="1200">
                <a:solidFill>
                  <a:srgbClr val="8994AA"/>
                </a:solidFill>
                <a:latin typeface="Arial" pitchFamily="34" charset="0"/>
                <a:cs typeface="Arial" pitchFamily="34" charset="0"/>
              </a:defRPr>
            </a:lvl1pPr>
          </a:lstStyle>
          <a:p>
            <a:pPr>
              <a:defRPr/>
            </a:pPr>
            <a:fld id="{399D6CC0-0E5F-4047-A218-14259C892183}"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sldLayoutIdLst>
    <p:sldLayoutId id="2147484986"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Lst>
  <p:hf hdr="0" ftr="0" dt="0"/>
  <p:txStyles>
    <p:titleStyle>
      <a:lvl1pPr algn="l" defTabSz="912813" rtl="0" eaLnBrk="0" fontAlgn="base" hangingPunct="0">
        <a:spcBef>
          <a:spcPct val="0"/>
        </a:spcBef>
        <a:spcAft>
          <a:spcPct val="0"/>
        </a:spcAft>
        <a:defRPr sz="2400" b="1" kern="1200">
          <a:solidFill>
            <a:srgbClr val="00457D"/>
          </a:solidFill>
          <a:latin typeface="+mj-lt"/>
          <a:ea typeface="+mj-ea"/>
          <a:cs typeface="+mj-cs"/>
        </a:defRPr>
      </a:lvl1pPr>
      <a:lvl2pPr algn="l" defTabSz="912813" rtl="0" eaLnBrk="0" fontAlgn="base" hangingPunct="0">
        <a:spcBef>
          <a:spcPct val="0"/>
        </a:spcBef>
        <a:spcAft>
          <a:spcPct val="0"/>
        </a:spcAft>
        <a:defRPr sz="2400" b="1">
          <a:solidFill>
            <a:srgbClr val="00457D"/>
          </a:solidFill>
          <a:latin typeface="Arial" pitchFamily="34" charset="0"/>
        </a:defRPr>
      </a:lvl2pPr>
      <a:lvl3pPr algn="l" defTabSz="912813" rtl="0" eaLnBrk="0" fontAlgn="base" hangingPunct="0">
        <a:spcBef>
          <a:spcPct val="0"/>
        </a:spcBef>
        <a:spcAft>
          <a:spcPct val="0"/>
        </a:spcAft>
        <a:defRPr sz="2400" b="1">
          <a:solidFill>
            <a:srgbClr val="00457D"/>
          </a:solidFill>
          <a:latin typeface="Arial" pitchFamily="34" charset="0"/>
        </a:defRPr>
      </a:lvl3pPr>
      <a:lvl4pPr algn="l" defTabSz="912813" rtl="0" eaLnBrk="0" fontAlgn="base" hangingPunct="0">
        <a:spcBef>
          <a:spcPct val="0"/>
        </a:spcBef>
        <a:spcAft>
          <a:spcPct val="0"/>
        </a:spcAft>
        <a:defRPr sz="2400" b="1">
          <a:solidFill>
            <a:srgbClr val="00457D"/>
          </a:solidFill>
          <a:latin typeface="Arial" pitchFamily="34" charset="0"/>
        </a:defRPr>
      </a:lvl4pPr>
      <a:lvl5pPr algn="l" defTabSz="912813" rtl="0" eaLnBrk="0" fontAlgn="base" hangingPunct="0">
        <a:spcBef>
          <a:spcPct val="0"/>
        </a:spcBef>
        <a:spcAft>
          <a:spcPct val="0"/>
        </a:spcAft>
        <a:defRPr sz="2400" b="1">
          <a:solidFill>
            <a:srgbClr val="00457D"/>
          </a:solidFill>
          <a:latin typeface="Arial" pitchFamily="34" charset="0"/>
        </a:defRPr>
      </a:lvl5pPr>
      <a:lvl6pPr marL="457200" algn="l" defTabSz="912813" rtl="0" fontAlgn="base">
        <a:spcBef>
          <a:spcPct val="0"/>
        </a:spcBef>
        <a:spcAft>
          <a:spcPct val="0"/>
        </a:spcAft>
        <a:defRPr sz="2400" b="1">
          <a:solidFill>
            <a:srgbClr val="00457D"/>
          </a:solidFill>
          <a:latin typeface="Arial" pitchFamily="34" charset="0"/>
        </a:defRPr>
      </a:lvl6pPr>
      <a:lvl7pPr marL="914400" algn="l" defTabSz="912813" rtl="0" fontAlgn="base">
        <a:spcBef>
          <a:spcPct val="0"/>
        </a:spcBef>
        <a:spcAft>
          <a:spcPct val="0"/>
        </a:spcAft>
        <a:defRPr sz="2400" b="1">
          <a:solidFill>
            <a:srgbClr val="00457D"/>
          </a:solidFill>
          <a:latin typeface="Arial" pitchFamily="34" charset="0"/>
        </a:defRPr>
      </a:lvl7pPr>
      <a:lvl8pPr marL="1371600" algn="l" defTabSz="912813" rtl="0" fontAlgn="base">
        <a:spcBef>
          <a:spcPct val="0"/>
        </a:spcBef>
        <a:spcAft>
          <a:spcPct val="0"/>
        </a:spcAft>
        <a:defRPr sz="2400" b="1">
          <a:solidFill>
            <a:srgbClr val="00457D"/>
          </a:solidFill>
          <a:latin typeface="Arial" pitchFamily="34" charset="0"/>
        </a:defRPr>
      </a:lvl8pPr>
      <a:lvl9pPr marL="1828800" algn="l" defTabSz="912813" rtl="0" fontAlgn="base">
        <a:spcBef>
          <a:spcPct val="0"/>
        </a:spcBef>
        <a:spcAft>
          <a:spcPct val="0"/>
        </a:spcAft>
        <a:defRPr sz="2400" b="1">
          <a:solidFill>
            <a:srgbClr val="00457D"/>
          </a:solidFill>
          <a:latin typeface="Arial" pitchFamily="34" charset="0"/>
        </a:defRPr>
      </a:lvl9pPr>
    </p:titleStyle>
    <p:bodyStyle>
      <a:lvl1pPr marL="252413" indent="-201613" algn="l" defTabSz="912813" rtl="0" eaLnBrk="0" fontAlgn="base" hangingPunct="0">
        <a:spcBef>
          <a:spcPct val="0"/>
        </a:spcBef>
        <a:spcAft>
          <a:spcPct val="0"/>
        </a:spcAft>
        <a:buClr>
          <a:schemeClr val="tx2"/>
        </a:buClr>
        <a:buSzPct val="120000"/>
        <a:buFont typeface="Arial" charset="0"/>
        <a:buChar char="•"/>
        <a:defRPr sz="2000" kern="1200">
          <a:solidFill>
            <a:srgbClr val="74A0CA"/>
          </a:solidFill>
          <a:latin typeface="+mn-lt"/>
          <a:ea typeface="+mn-ea"/>
          <a:cs typeface="+mn-cs"/>
        </a:defRPr>
      </a:lvl1pPr>
      <a:lvl2pPr marL="741363" indent="-284163" algn="l" defTabSz="912813" rtl="0" eaLnBrk="0" fontAlgn="base" hangingPunct="0">
        <a:spcBef>
          <a:spcPct val="20000"/>
        </a:spcBef>
        <a:spcAft>
          <a:spcPct val="0"/>
        </a:spcAft>
        <a:buClr>
          <a:schemeClr val="accent1"/>
        </a:buClr>
        <a:buFont typeface="Arial" charset="0"/>
        <a:buChar char="►"/>
        <a:defRPr sz="1500" kern="1200">
          <a:solidFill>
            <a:srgbClr val="4B4B4B"/>
          </a:solidFill>
          <a:latin typeface="Arial" pitchFamily="34" charset="0"/>
          <a:ea typeface="+mn-ea"/>
          <a:cs typeface="+mn-cs"/>
        </a:defRPr>
      </a:lvl2pPr>
      <a:lvl3pPr marL="1141413" indent="-150813" algn="l" defTabSz="912813" rtl="0" eaLnBrk="0" fontAlgn="base" hangingPunct="0">
        <a:spcBef>
          <a:spcPct val="20000"/>
        </a:spcBef>
        <a:spcAft>
          <a:spcPct val="0"/>
        </a:spcAft>
        <a:buFont typeface="Arial" charset="0"/>
        <a:buChar char="•"/>
        <a:defRPr sz="1300" kern="1200">
          <a:solidFill>
            <a:srgbClr val="4B4B4B"/>
          </a:solidFill>
          <a:latin typeface="Arial" pitchFamily="34" charset="0"/>
          <a:ea typeface="+mn-ea"/>
          <a:cs typeface="+mn-cs"/>
        </a:defRPr>
      </a:lvl3pPr>
      <a:lvl4pPr marL="1598613" indent="-227013" algn="l" defTabSz="912813" rtl="0" eaLnBrk="0" fontAlgn="base" hangingPunct="0">
        <a:spcBef>
          <a:spcPct val="20000"/>
        </a:spcBef>
        <a:spcAft>
          <a:spcPct val="0"/>
        </a:spcAft>
        <a:buFont typeface="Arial" charset="0"/>
        <a:buChar char="–"/>
        <a:defRPr sz="1300" kern="1200">
          <a:solidFill>
            <a:srgbClr val="4B4B4B"/>
          </a:solidFill>
          <a:latin typeface="Arial" pitchFamily="34" charset="0"/>
          <a:ea typeface="+mn-ea"/>
          <a:cs typeface="+mn-cs"/>
        </a:defRPr>
      </a:lvl4pPr>
      <a:lvl5pPr marL="2055813" indent="-227013" algn="l" defTabSz="912813" rtl="0" eaLnBrk="0" fontAlgn="base" hangingPunct="0">
        <a:spcBef>
          <a:spcPct val="20000"/>
        </a:spcBef>
        <a:spcAft>
          <a:spcPct val="0"/>
        </a:spcAft>
        <a:buFont typeface="Arial" charset="0"/>
        <a:buChar char="»"/>
        <a:defRPr sz="1300" kern="1200">
          <a:solidFill>
            <a:srgbClr val="4B4B4B"/>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3357563" y="441325"/>
            <a:ext cx="532923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GB" altLang="fr-FR" noProof="1"/>
              <a:t>Cliquez</a:t>
            </a:r>
            <a:r>
              <a:rPr lang="fr-FR" altLang="fr-FR"/>
              <a:t> pour modifier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35" tIns="45718" rIns="91435" bIns="45718" rtlCol="0" anchor="ctr"/>
          <a:lstStyle>
            <a:lvl1pPr algn="l" defTabSz="914353" eaLnBrk="1" fontAlgn="auto" hangingPunct="1">
              <a:spcBef>
                <a:spcPts val="0"/>
              </a:spcBef>
              <a:spcAft>
                <a:spcPts val="0"/>
              </a:spcAft>
              <a:defRPr sz="1100" baseline="0">
                <a:solidFill>
                  <a:srgbClr val="74A0CA"/>
                </a:solidFill>
                <a:latin typeface="Arial" pitchFamily="34" charset="0"/>
                <a:cs typeface="+mn-cs"/>
              </a:defRPr>
            </a:lvl1pPr>
          </a:lstStyle>
          <a:p>
            <a:pPr>
              <a:defRPr/>
            </a:pPr>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35" tIns="45718" rIns="91435" bIns="45718" rtlCol="0" anchor="ctr"/>
          <a:lstStyle>
            <a:lvl1pPr algn="ctr" defTabSz="914353" eaLnBrk="1" fontAlgn="auto" hangingPunct="1">
              <a:spcBef>
                <a:spcPts val="0"/>
              </a:spcBef>
              <a:spcAft>
                <a:spcPts val="0"/>
              </a:spcAft>
              <a:defRPr sz="1200">
                <a:solidFill>
                  <a:srgbClr val="00457D">
                    <a:tint val="75000"/>
                  </a:srgbClr>
                </a:solidFill>
                <a:latin typeface="+mn-lt"/>
                <a:cs typeface="+mn-cs"/>
              </a:defRPr>
            </a:lvl1pPr>
          </a:lstStyle>
          <a:p>
            <a:pPr>
              <a:defRPr/>
            </a:pPr>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35" tIns="45718" rIns="91435" bIns="45718" numCol="1" anchor="ctr" anchorCtr="0" compatLnSpc="1">
            <a:prstTxWarp prst="textNoShape">
              <a:avLst/>
            </a:prstTxWarp>
          </a:bodyPr>
          <a:lstStyle>
            <a:lvl1pPr algn="r" eaLnBrk="1" hangingPunct="1">
              <a:defRPr sz="1200">
                <a:solidFill>
                  <a:srgbClr val="8994AA"/>
                </a:solidFill>
                <a:latin typeface="Arial" pitchFamily="34" charset="0"/>
                <a:cs typeface="Arial" pitchFamily="34" charset="0"/>
              </a:defRPr>
            </a:lvl1pPr>
          </a:lstStyle>
          <a:p>
            <a:pPr>
              <a:defRPr/>
            </a:pPr>
            <a:fld id="{0DD1F708-A452-435C-B3E6-8E5097FC6B32}"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 id="2147485008" r:id="rId12"/>
  </p:sldLayoutIdLst>
  <p:hf hdr="0" ftr="0" dt="0"/>
  <p:txStyles>
    <p:titleStyle>
      <a:lvl1pPr algn="l" defTabSz="912813" rtl="0" eaLnBrk="0" fontAlgn="base" hangingPunct="0">
        <a:spcBef>
          <a:spcPct val="0"/>
        </a:spcBef>
        <a:spcAft>
          <a:spcPct val="0"/>
        </a:spcAft>
        <a:defRPr sz="2400" b="1" kern="1200">
          <a:solidFill>
            <a:srgbClr val="00457D"/>
          </a:solidFill>
          <a:latin typeface="+mj-lt"/>
          <a:ea typeface="+mj-ea"/>
          <a:cs typeface="+mj-cs"/>
        </a:defRPr>
      </a:lvl1pPr>
      <a:lvl2pPr algn="l" defTabSz="912813" rtl="0" eaLnBrk="0" fontAlgn="base" hangingPunct="0">
        <a:spcBef>
          <a:spcPct val="0"/>
        </a:spcBef>
        <a:spcAft>
          <a:spcPct val="0"/>
        </a:spcAft>
        <a:defRPr sz="2400" b="1">
          <a:solidFill>
            <a:srgbClr val="00457D"/>
          </a:solidFill>
          <a:latin typeface="Arial" pitchFamily="34" charset="0"/>
        </a:defRPr>
      </a:lvl2pPr>
      <a:lvl3pPr algn="l" defTabSz="912813" rtl="0" eaLnBrk="0" fontAlgn="base" hangingPunct="0">
        <a:spcBef>
          <a:spcPct val="0"/>
        </a:spcBef>
        <a:spcAft>
          <a:spcPct val="0"/>
        </a:spcAft>
        <a:defRPr sz="2400" b="1">
          <a:solidFill>
            <a:srgbClr val="00457D"/>
          </a:solidFill>
          <a:latin typeface="Arial" pitchFamily="34" charset="0"/>
        </a:defRPr>
      </a:lvl3pPr>
      <a:lvl4pPr algn="l" defTabSz="912813" rtl="0" eaLnBrk="0" fontAlgn="base" hangingPunct="0">
        <a:spcBef>
          <a:spcPct val="0"/>
        </a:spcBef>
        <a:spcAft>
          <a:spcPct val="0"/>
        </a:spcAft>
        <a:defRPr sz="2400" b="1">
          <a:solidFill>
            <a:srgbClr val="00457D"/>
          </a:solidFill>
          <a:latin typeface="Arial" pitchFamily="34" charset="0"/>
        </a:defRPr>
      </a:lvl4pPr>
      <a:lvl5pPr algn="l" defTabSz="912813" rtl="0" eaLnBrk="0" fontAlgn="base" hangingPunct="0">
        <a:spcBef>
          <a:spcPct val="0"/>
        </a:spcBef>
        <a:spcAft>
          <a:spcPct val="0"/>
        </a:spcAft>
        <a:defRPr sz="2400" b="1">
          <a:solidFill>
            <a:srgbClr val="00457D"/>
          </a:solidFill>
          <a:latin typeface="Arial" pitchFamily="34" charset="0"/>
        </a:defRPr>
      </a:lvl5pPr>
      <a:lvl6pPr marL="457200" algn="l" defTabSz="912813" rtl="0" fontAlgn="base">
        <a:spcBef>
          <a:spcPct val="0"/>
        </a:spcBef>
        <a:spcAft>
          <a:spcPct val="0"/>
        </a:spcAft>
        <a:defRPr sz="2400" b="1">
          <a:solidFill>
            <a:srgbClr val="00457D"/>
          </a:solidFill>
          <a:latin typeface="Arial" pitchFamily="34" charset="0"/>
        </a:defRPr>
      </a:lvl6pPr>
      <a:lvl7pPr marL="914400" algn="l" defTabSz="912813" rtl="0" fontAlgn="base">
        <a:spcBef>
          <a:spcPct val="0"/>
        </a:spcBef>
        <a:spcAft>
          <a:spcPct val="0"/>
        </a:spcAft>
        <a:defRPr sz="2400" b="1">
          <a:solidFill>
            <a:srgbClr val="00457D"/>
          </a:solidFill>
          <a:latin typeface="Arial" pitchFamily="34" charset="0"/>
        </a:defRPr>
      </a:lvl7pPr>
      <a:lvl8pPr marL="1371600" algn="l" defTabSz="912813" rtl="0" fontAlgn="base">
        <a:spcBef>
          <a:spcPct val="0"/>
        </a:spcBef>
        <a:spcAft>
          <a:spcPct val="0"/>
        </a:spcAft>
        <a:defRPr sz="2400" b="1">
          <a:solidFill>
            <a:srgbClr val="00457D"/>
          </a:solidFill>
          <a:latin typeface="Arial" pitchFamily="34" charset="0"/>
        </a:defRPr>
      </a:lvl8pPr>
      <a:lvl9pPr marL="1828800" algn="l" defTabSz="912813" rtl="0" fontAlgn="base">
        <a:spcBef>
          <a:spcPct val="0"/>
        </a:spcBef>
        <a:spcAft>
          <a:spcPct val="0"/>
        </a:spcAft>
        <a:defRPr sz="2400" b="1">
          <a:solidFill>
            <a:srgbClr val="00457D"/>
          </a:solidFill>
          <a:latin typeface="Arial" pitchFamily="34" charset="0"/>
        </a:defRPr>
      </a:lvl9pPr>
    </p:titleStyle>
    <p:bodyStyle>
      <a:lvl1pPr marL="252413" indent="-201613" algn="l" defTabSz="912813" rtl="0" eaLnBrk="0" fontAlgn="base" hangingPunct="0">
        <a:spcBef>
          <a:spcPct val="0"/>
        </a:spcBef>
        <a:spcAft>
          <a:spcPct val="0"/>
        </a:spcAft>
        <a:buClr>
          <a:schemeClr val="tx2"/>
        </a:buClr>
        <a:buSzPct val="120000"/>
        <a:buFont typeface="Arial" charset="0"/>
        <a:buChar char="•"/>
        <a:defRPr sz="2000" kern="1200">
          <a:solidFill>
            <a:srgbClr val="74A0CA"/>
          </a:solidFill>
          <a:latin typeface="+mn-lt"/>
          <a:ea typeface="+mn-ea"/>
          <a:cs typeface="+mn-cs"/>
        </a:defRPr>
      </a:lvl1pPr>
      <a:lvl2pPr marL="741363" indent="-284163" algn="l" defTabSz="912813" rtl="0" eaLnBrk="0" fontAlgn="base" hangingPunct="0">
        <a:spcBef>
          <a:spcPct val="20000"/>
        </a:spcBef>
        <a:spcAft>
          <a:spcPct val="0"/>
        </a:spcAft>
        <a:buClr>
          <a:schemeClr val="accent1"/>
        </a:buClr>
        <a:buFont typeface="Arial" charset="0"/>
        <a:buChar char="►"/>
        <a:defRPr sz="1500" kern="1200">
          <a:solidFill>
            <a:srgbClr val="4B4B4B"/>
          </a:solidFill>
          <a:latin typeface="Arial" pitchFamily="34" charset="0"/>
          <a:ea typeface="+mn-ea"/>
          <a:cs typeface="+mn-cs"/>
        </a:defRPr>
      </a:lvl2pPr>
      <a:lvl3pPr marL="1141413" indent="-150813" algn="l" defTabSz="912813" rtl="0" eaLnBrk="0" fontAlgn="base" hangingPunct="0">
        <a:spcBef>
          <a:spcPct val="20000"/>
        </a:spcBef>
        <a:spcAft>
          <a:spcPct val="0"/>
        </a:spcAft>
        <a:buFont typeface="Arial" charset="0"/>
        <a:buChar char="•"/>
        <a:defRPr sz="1300" kern="1200">
          <a:solidFill>
            <a:srgbClr val="4B4B4B"/>
          </a:solidFill>
          <a:latin typeface="Arial" pitchFamily="34" charset="0"/>
          <a:ea typeface="+mn-ea"/>
          <a:cs typeface="+mn-cs"/>
        </a:defRPr>
      </a:lvl3pPr>
      <a:lvl4pPr marL="1598613" indent="-227013" algn="l" defTabSz="912813" rtl="0" eaLnBrk="0" fontAlgn="base" hangingPunct="0">
        <a:spcBef>
          <a:spcPct val="20000"/>
        </a:spcBef>
        <a:spcAft>
          <a:spcPct val="0"/>
        </a:spcAft>
        <a:buFont typeface="Arial" charset="0"/>
        <a:buChar char="–"/>
        <a:defRPr sz="1300" kern="1200">
          <a:solidFill>
            <a:srgbClr val="4B4B4B"/>
          </a:solidFill>
          <a:latin typeface="Arial" pitchFamily="34" charset="0"/>
          <a:ea typeface="+mn-ea"/>
          <a:cs typeface="+mn-cs"/>
        </a:defRPr>
      </a:lvl4pPr>
      <a:lvl5pPr marL="2055813" indent="-227013" algn="l" defTabSz="912813" rtl="0" eaLnBrk="0" fontAlgn="base" hangingPunct="0">
        <a:spcBef>
          <a:spcPct val="20000"/>
        </a:spcBef>
        <a:spcAft>
          <a:spcPct val="0"/>
        </a:spcAft>
        <a:buFont typeface="Arial" charset="0"/>
        <a:buChar char="»"/>
        <a:defRPr sz="1300" kern="1200">
          <a:solidFill>
            <a:srgbClr val="4B4B4B"/>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ceer.eu/"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ous-titre 2"/>
          <p:cNvSpPr>
            <a:spLocks noGrp="1"/>
          </p:cNvSpPr>
          <p:nvPr>
            <p:ph type="subTitle" idx="1"/>
          </p:nvPr>
        </p:nvSpPr>
        <p:spPr>
          <a:xfrm>
            <a:off x="2771775" y="5157192"/>
            <a:ext cx="6372225" cy="1440160"/>
          </a:xfrm>
        </p:spPr>
        <p:txBody>
          <a:bodyPr>
            <a:noAutofit/>
          </a:bodyPr>
          <a:lstStyle/>
          <a:p>
            <a:pPr eaLnBrk="1" hangingPunct="1">
              <a:spcBef>
                <a:spcPts val="600"/>
              </a:spcBef>
              <a:spcAft>
                <a:spcPts val="0"/>
              </a:spcAft>
            </a:pPr>
            <a:endParaRPr lang="en-GB" altLang="fr-FR" sz="2000" dirty="0">
              <a:solidFill>
                <a:schemeClr val="tx1"/>
              </a:solidFill>
              <a:latin typeface="Arial" charset="0"/>
            </a:endParaRPr>
          </a:p>
          <a:p>
            <a:pPr eaLnBrk="1" hangingPunct="1">
              <a:spcBef>
                <a:spcPts val="600"/>
              </a:spcBef>
              <a:spcAft>
                <a:spcPts val="0"/>
              </a:spcAft>
            </a:pPr>
            <a:r>
              <a:rPr lang="en-US" altLang="fr-FR" sz="2000" dirty="0">
                <a:solidFill>
                  <a:schemeClr val="tx1"/>
                </a:solidFill>
                <a:latin typeface="Arial" charset="0"/>
              </a:rPr>
              <a:t>Fernando </a:t>
            </a:r>
            <a:r>
              <a:rPr lang="en-US" altLang="fr-FR" sz="2000" dirty="0" err="1">
                <a:solidFill>
                  <a:schemeClr val="tx1"/>
                </a:solidFill>
                <a:latin typeface="Arial" charset="0"/>
              </a:rPr>
              <a:t>Hern</a:t>
            </a:r>
            <a:r>
              <a:rPr lang="en-GB" sz="2000" dirty="0">
                <a:solidFill>
                  <a:schemeClr val="tx1"/>
                </a:solidFill>
              </a:rPr>
              <a:t>á</a:t>
            </a:r>
            <a:r>
              <a:rPr lang="en-US" altLang="fr-FR" sz="2000" dirty="0" err="1">
                <a:solidFill>
                  <a:schemeClr val="tx1"/>
                </a:solidFill>
                <a:latin typeface="Arial" charset="0"/>
              </a:rPr>
              <a:t>ndez</a:t>
            </a:r>
            <a:r>
              <a:rPr lang="en-US" altLang="fr-FR" sz="2000" dirty="0">
                <a:solidFill>
                  <a:schemeClr val="tx1"/>
                </a:solidFill>
                <a:latin typeface="Arial" charset="0"/>
              </a:rPr>
              <a:t>, CEER Electricity Working Group Chair</a:t>
            </a:r>
            <a:endParaRPr lang="en-GB" altLang="fr-FR" sz="2000" dirty="0">
              <a:solidFill>
                <a:schemeClr val="tx1"/>
              </a:solidFill>
              <a:latin typeface="Arial" charset="0"/>
            </a:endParaRPr>
          </a:p>
          <a:p>
            <a:pPr eaLnBrk="1" hangingPunct="1">
              <a:spcBef>
                <a:spcPts val="600"/>
              </a:spcBef>
              <a:spcAft>
                <a:spcPts val="0"/>
              </a:spcAft>
            </a:pPr>
            <a:r>
              <a:rPr lang="en-GB" altLang="fr-FR" sz="2000" dirty="0">
                <a:solidFill>
                  <a:schemeClr val="tx1"/>
                </a:solidFill>
                <a:latin typeface="Arial" charset="0"/>
              </a:rPr>
              <a:t>CEER Annual Conference 2017</a:t>
            </a:r>
          </a:p>
        </p:txBody>
      </p:sp>
      <p:sp>
        <p:nvSpPr>
          <p:cNvPr id="4" name="Title 3"/>
          <p:cNvSpPr>
            <a:spLocks noGrp="1"/>
          </p:cNvSpPr>
          <p:nvPr>
            <p:ph type="ctrTitle"/>
          </p:nvPr>
        </p:nvSpPr>
        <p:spPr>
          <a:xfrm>
            <a:off x="2771800" y="4293096"/>
            <a:ext cx="5822522" cy="1224136"/>
          </a:xfrm>
        </p:spPr>
        <p:txBody>
          <a:bodyPr/>
          <a:lstStyle/>
          <a:p>
            <a:pPr>
              <a:spcBef>
                <a:spcPts val="1200"/>
              </a:spcBef>
              <a:spcAft>
                <a:spcPts val="600"/>
              </a:spcAft>
            </a:pPr>
            <a:r>
              <a:rPr lang="en-US" sz="2600" i="1" dirty="0">
                <a:solidFill>
                  <a:srgbClr val="FFC000"/>
                </a:solidFill>
              </a:rPr>
              <a:t>Integrating Renewables into the Market - Effects and Implications</a:t>
            </a:r>
            <a:endParaRPr lang="en-GB" sz="2600" i="1" dirty="0">
              <a:solidFill>
                <a:srgbClr val="FFC000"/>
              </a:solidFill>
            </a:endParaRPr>
          </a:p>
        </p:txBody>
      </p:sp>
    </p:spTree>
    <p:extLst>
      <p:ext uri="{BB962C8B-B14F-4D97-AF65-F5344CB8AC3E}">
        <p14:creationId xmlns:p14="http://schemas.microsoft.com/office/powerpoint/2010/main" val="274052775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tx2"/>
              </a:buClr>
              <a:buSzPct val="120000"/>
              <a:buFont typeface="Arial" charset="0"/>
              <a:buChar char="•"/>
              <a:defRPr sz="2000">
                <a:solidFill>
                  <a:srgbClr val="74A0CA"/>
                </a:solidFill>
                <a:latin typeface="Arial" charset="0"/>
              </a:defRPr>
            </a:lvl1pPr>
            <a:lvl2pPr marL="742950" indent="-285750" eaLnBrk="0" hangingPunct="0">
              <a:spcBef>
                <a:spcPct val="20000"/>
              </a:spcBef>
              <a:buClr>
                <a:schemeClr val="accent1"/>
              </a:buClr>
              <a:buFont typeface="Arial" charset="0"/>
              <a:buChar char="►"/>
              <a:defRPr sz="1500">
                <a:solidFill>
                  <a:srgbClr val="4B4B4B"/>
                </a:solidFill>
                <a:latin typeface="Arial" charset="0"/>
              </a:defRPr>
            </a:lvl2pPr>
            <a:lvl3pPr marL="1143000" indent="-228600" eaLnBrk="0" hangingPunct="0">
              <a:spcBef>
                <a:spcPct val="20000"/>
              </a:spcBef>
              <a:buFont typeface="Arial" charset="0"/>
              <a:buChar char="•"/>
              <a:defRPr sz="1300">
                <a:solidFill>
                  <a:srgbClr val="4B4B4B"/>
                </a:solidFill>
                <a:latin typeface="Arial" charset="0"/>
              </a:defRPr>
            </a:lvl3pPr>
            <a:lvl4pPr marL="1600200" indent="-228600" eaLnBrk="0" hangingPunct="0">
              <a:spcBef>
                <a:spcPct val="20000"/>
              </a:spcBef>
              <a:buFont typeface="Arial" charset="0"/>
              <a:buChar char="–"/>
              <a:defRPr sz="1300">
                <a:solidFill>
                  <a:srgbClr val="4B4B4B"/>
                </a:solidFill>
                <a:latin typeface="Arial" charset="0"/>
              </a:defRPr>
            </a:lvl4pPr>
            <a:lvl5pPr marL="2057400" indent="-228600" eaLnBrk="0" hangingPunct="0">
              <a:spcBef>
                <a:spcPct val="20000"/>
              </a:spcBef>
              <a:buFont typeface="Arial" charset="0"/>
              <a:buChar char="»"/>
              <a:defRPr sz="1300">
                <a:solidFill>
                  <a:srgbClr val="4B4B4B"/>
                </a:solidFill>
                <a:latin typeface="Arial" charset="0"/>
              </a:defRPr>
            </a:lvl5pPr>
            <a:lvl6pPr marL="2514600" indent="-228600" defTabSz="912813" eaLnBrk="0" fontAlgn="base" hangingPunct="0">
              <a:spcBef>
                <a:spcPct val="20000"/>
              </a:spcBef>
              <a:spcAft>
                <a:spcPct val="0"/>
              </a:spcAft>
              <a:buFont typeface="Arial" charset="0"/>
              <a:buChar char="»"/>
              <a:defRPr sz="1300">
                <a:solidFill>
                  <a:srgbClr val="4B4B4B"/>
                </a:solidFill>
                <a:latin typeface="Arial" charset="0"/>
              </a:defRPr>
            </a:lvl6pPr>
            <a:lvl7pPr marL="2971800" indent="-228600" defTabSz="912813" eaLnBrk="0" fontAlgn="base" hangingPunct="0">
              <a:spcBef>
                <a:spcPct val="20000"/>
              </a:spcBef>
              <a:spcAft>
                <a:spcPct val="0"/>
              </a:spcAft>
              <a:buFont typeface="Arial" charset="0"/>
              <a:buChar char="»"/>
              <a:defRPr sz="1300">
                <a:solidFill>
                  <a:srgbClr val="4B4B4B"/>
                </a:solidFill>
                <a:latin typeface="Arial" charset="0"/>
              </a:defRPr>
            </a:lvl7pPr>
            <a:lvl8pPr marL="3429000" indent="-228600" defTabSz="912813" eaLnBrk="0" fontAlgn="base" hangingPunct="0">
              <a:spcBef>
                <a:spcPct val="20000"/>
              </a:spcBef>
              <a:spcAft>
                <a:spcPct val="0"/>
              </a:spcAft>
              <a:buFont typeface="Arial" charset="0"/>
              <a:buChar char="»"/>
              <a:defRPr sz="1300">
                <a:solidFill>
                  <a:srgbClr val="4B4B4B"/>
                </a:solidFill>
                <a:latin typeface="Arial" charset="0"/>
              </a:defRPr>
            </a:lvl8pPr>
            <a:lvl9pPr marL="3886200" indent="-228600" defTabSz="912813" eaLnBrk="0" fontAlgn="base" hangingPunct="0">
              <a:spcBef>
                <a:spcPct val="20000"/>
              </a:spcBef>
              <a:spcAft>
                <a:spcPct val="0"/>
              </a:spcAft>
              <a:buFont typeface="Arial" charset="0"/>
              <a:buChar char="»"/>
              <a:defRPr sz="1300">
                <a:solidFill>
                  <a:srgbClr val="4B4B4B"/>
                </a:solidFill>
                <a:latin typeface="Arial" charset="0"/>
              </a:defRPr>
            </a:lvl9pPr>
          </a:lstStyle>
          <a:p>
            <a:pPr eaLnBrk="1" hangingPunct="1">
              <a:buClrTx/>
              <a:buSzTx/>
              <a:buFontTx/>
              <a:buNone/>
            </a:pPr>
            <a:fld id="{69A0CB5A-EC97-4D76-9944-E78276782701}" type="slidenum">
              <a:rPr lang="fr-FR" altLang="en-US" sz="1200" smtClean="0">
                <a:solidFill>
                  <a:srgbClr val="8994AA"/>
                </a:solidFill>
                <a:cs typeface="Arial" charset="0"/>
              </a:rPr>
              <a:pPr eaLnBrk="1" hangingPunct="1">
                <a:buClrTx/>
                <a:buSzTx/>
                <a:buFontTx/>
                <a:buNone/>
              </a:pPr>
              <a:t>2</a:t>
            </a:fld>
            <a:endParaRPr lang="fr-FR" altLang="en-US" sz="1200" dirty="0">
              <a:solidFill>
                <a:srgbClr val="8994AA"/>
              </a:solidFill>
              <a:cs typeface="Arial" charset="0"/>
            </a:endParaRPr>
          </a:p>
        </p:txBody>
      </p:sp>
      <p:sp>
        <p:nvSpPr>
          <p:cNvPr id="7" name="Rectangle 2"/>
          <p:cNvSpPr>
            <a:spLocks noGrp="1" noChangeArrowheads="1"/>
          </p:cNvSpPr>
          <p:nvPr>
            <p:ph type="title"/>
          </p:nvPr>
        </p:nvSpPr>
        <p:spPr>
          <a:xfrm>
            <a:off x="3203848" y="404664"/>
            <a:ext cx="5760640" cy="976313"/>
          </a:xfrm>
        </p:spPr>
        <p:txBody>
          <a:bodyPr/>
          <a:lstStyle/>
          <a:p>
            <a:br>
              <a:rPr lang="en-US" altLang="en-US" sz="2200" dirty="0">
                <a:solidFill>
                  <a:schemeClr val="tx1"/>
                </a:solidFill>
              </a:rPr>
            </a:br>
            <a:r>
              <a:rPr lang="en-US" altLang="en-US" dirty="0">
                <a:solidFill>
                  <a:schemeClr val="tx1"/>
                </a:solidFill>
              </a:rPr>
              <a:t>Impact of Renewables</a:t>
            </a:r>
            <a:br>
              <a:rPr lang="en-US" altLang="en-US" sz="2800" dirty="0">
                <a:solidFill>
                  <a:schemeClr val="tx1"/>
                </a:solidFill>
              </a:rPr>
            </a:br>
            <a:endParaRPr lang="en-US" altLang="en-US" sz="2800" dirty="0">
              <a:cs typeface="Arial" pitchFamily="34" charset="0"/>
            </a:endParaRPr>
          </a:p>
        </p:txBody>
      </p:sp>
      <p:pic>
        <p:nvPicPr>
          <p:cNvPr id="11" name="Imagen 10" descr="EPEX SPOT SE: Chart - Google Chrome"/>
          <p:cNvPicPr>
            <a:picLocks noChangeAspect="1"/>
          </p:cNvPicPr>
          <p:nvPr/>
        </p:nvPicPr>
        <p:blipFill rotWithShape="1">
          <a:blip r:embed="rId3">
            <a:extLst>
              <a:ext uri="{28A0092B-C50C-407E-A947-70E740481C1C}">
                <a14:useLocalDpi xmlns:a14="http://schemas.microsoft.com/office/drawing/2010/main" val="0"/>
              </a:ext>
            </a:extLst>
          </a:blip>
          <a:srcRect l="14629" t="46054" r="28038" b="1284"/>
          <a:stretch/>
        </p:blipFill>
        <p:spPr>
          <a:xfrm>
            <a:off x="635629" y="1750745"/>
            <a:ext cx="7872741" cy="4549411"/>
          </a:xfrm>
          <a:prstGeom prst="rect">
            <a:avLst/>
          </a:prstGeom>
        </p:spPr>
      </p:pic>
      <p:sp>
        <p:nvSpPr>
          <p:cNvPr id="4" name="CuadroTexto 3"/>
          <p:cNvSpPr txBox="1"/>
          <p:nvPr/>
        </p:nvSpPr>
        <p:spPr>
          <a:xfrm>
            <a:off x="755576" y="6381328"/>
            <a:ext cx="3240360" cy="307777"/>
          </a:xfrm>
          <a:prstGeom prst="rect">
            <a:avLst/>
          </a:prstGeom>
          <a:noFill/>
        </p:spPr>
        <p:txBody>
          <a:bodyPr wrap="square" rtlCol="0">
            <a:spAutoFit/>
          </a:bodyPr>
          <a:lstStyle/>
          <a:p>
            <a:r>
              <a:rPr lang="es-ES" sz="1400" b="1" dirty="0" err="1"/>
              <a:t>Source</a:t>
            </a:r>
            <a:r>
              <a:rPr lang="es-ES" sz="1400" b="1" dirty="0"/>
              <a:t>: EPEX-SPOT </a:t>
            </a:r>
          </a:p>
        </p:txBody>
      </p:sp>
      <p:sp>
        <p:nvSpPr>
          <p:cNvPr id="12" name="CuadroTexto 11"/>
          <p:cNvSpPr txBox="1"/>
          <p:nvPr/>
        </p:nvSpPr>
        <p:spPr>
          <a:xfrm>
            <a:off x="755576" y="1412776"/>
            <a:ext cx="7560840" cy="369332"/>
          </a:xfrm>
          <a:prstGeom prst="rect">
            <a:avLst/>
          </a:prstGeom>
          <a:noFill/>
        </p:spPr>
        <p:txBody>
          <a:bodyPr wrap="square" rtlCol="0">
            <a:spAutoFit/>
          </a:bodyPr>
          <a:lstStyle/>
          <a:p>
            <a:pPr algn="ctr"/>
            <a:r>
              <a:rPr lang="es-ES" i="1" dirty="0" err="1"/>
              <a:t>Negative</a:t>
            </a:r>
            <a:r>
              <a:rPr lang="es-ES" i="1" dirty="0"/>
              <a:t> </a:t>
            </a:r>
            <a:r>
              <a:rPr lang="es-ES" i="1" dirty="0" err="1"/>
              <a:t>prices</a:t>
            </a:r>
            <a:r>
              <a:rPr lang="es-ES" i="1" dirty="0"/>
              <a:t> 1st </a:t>
            </a:r>
            <a:r>
              <a:rPr lang="es-ES" i="1" dirty="0" err="1"/>
              <a:t>May</a:t>
            </a:r>
            <a:r>
              <a:rPr lang="es-ES" i="1" dirty="0"/>
              <a:t> 2017 (DE-AT Price </a:t>
            </a:r>
            <a:r>
              <a:rPr lang="es-ES" i="1" dirty="0" err="1"/>
              <a:t>Zone</a:t>
            </a:r>
            <a:r>
              <a:rPr lang="es-ES" i="1" dirty="0"/>
              <a:t>)</a:t>
            </a:r>
          </a:p>
        </p:txBody>
      </p:sp>
    </p:spTree>
    <p:extLst>
      <p:ext uri="{BB962C8B-B14F-4D97-AF65-F5344CB8AC3E}">
        <p14:creationId xmlns:p14="http://schemas.microsoft.com/office/powerpoint/2010/main" val="305177237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tx2"/>
              </a:buClr>
              <a:buSzPct val="120000"/>
              <a:buFont typeface="Arial" charset="0"/>
              <a:buChar char="•"/>
              <a:defRPr sz="2000">
                <a:solidFill>
                  <a:srgbClr val="74A0CA"/>
                </a:solidFill>
                <a:latin typeface="Arial" charset="0"/>
              </a:defRPr>
            </a:lvl1pPr>
            <a:lvl2pPr marL="742950" indent="-285750" eaLnBrk="0" hangingPunct="0">
              <a:spcBef>
                <a:spcPct val="20000"/>
              </a:spcBef>
              <a:buClr>
                <a:schemeClr val="accent1"/>
              </a:buClr>
              <a:buFont typeface="Arial" charset="0"/>
              <a:buChar char="►"/>
              <a:defRPr sz="1500">
                <a:solidFill>
                  <a:srgbClr val="4B4B4B"/>
                </a:solidFill>
                <a:latin typeface="Arial" charset="0"/>
              </a:defRPr>
            </a:lvl2pPr>
            <a:lvl3pPr marL="1143000" indent="-228600" eaLnBrk="0" hangingPunct="0">
              <a:spcBef>
                <a:spcPct val="20000"/>
              </a:spcBef>
              <a:buFont typeface="Arial" charset="0"/>
              <a:buChar char="•"/>
              <a:defRPr sz="1300">
                <a:solidFill>
                  <a:srgbClr val="4B4B4B"/>
                </a:solidFill>
                <a:latin typeface="Arial" charset="0"/>
              </a:defRPr>
            </a:lvl3pPr>
            <a:lvl4pPr marL="1600200" indent="-228600" eaLnBrk="0" hangingPunct="0">
              <a:spcBef>
                <a:spcPct val="20000"/>
              </a:spcBef>
              <a:buFont typeface="Arial" charset="0"/>
              <a:buChar char="–"/>
              <a:defRPr sz="1300">
                <a:solidFill>
                  <a:srgbClr val="4B4B4B"/>
                </a:solidFill>
                <a:latin typeface="Arial" charset="0"/>
              </a:defRPr>
            </a:lvl4pPr>
            <a:lvl5pPr marL="2057400" indent="-228600" eaLnBrk="0" hangingPunct="0">
              <a:spcBef>
                <a:spcPct val="20000"/>
              </a:spcBef>
              <a:buFont typeface="Arial" charset="0"/>
              <a:buChar char="»"/>
              <a:defRPr sz="1300">
                <a:solidFill>
                  <a:srgbClr val="4B4B4B"/>
                </a:solidFill>
                <a:latin typeface="Arial" charset="0"/>
              </a:defRPr>
            </a:lvl5pPr>
            <a:lvl6pPr marL="2514600" indent="-228600" defTabSz="912813" eaLnBrk="0" fontAlgn="base" hangingPunct="0">
              <a:spcBef>
                <a:spcPct val="20000"/>
              </a:spcBef>
              <a:spcAft>
                <a:spcPct val="0"/>
              </a:spcAft>
              <a:buFont typeface="Arial" charset="0"/>
              <a:buChar char="»"/>
              <a:defRPr sz="1300">
                <a:solidFill>
                  <a:srgbClr val="4B4B4B"/>
                </a:solidFill>
                <a:latin typeface="Arial" charset="0"/>
              </a:defRPr>
            </a:lvl6pPr>
            <a:lvl7pPr marL="2971800" indent="-228600" defTabSz="912813" eaLnBrk="0" fontAlgn="base" hangingPunct="0">
              <a:spcBef>
                <a:spcPct val="20000"/>
              </a:spcBef>
              <a:spcAft>
                <a:spcPct val="0"/>
              </a:spcAft>
              <a:buFont typeface="Arial" charset="0"/>
              <a:buChar char="»"/>
              <a:defRPr sz="1300">
                <a:solidFill>
                  <a:srgbClr val="4B4B4B"/>
                </a:solidFill>
                <a:latin typeface="Arial" charset="0"/>
              </a:defRPr>
            </a:lvl7pPr>
            <a:lvl8pPr marL="3429000" indent="-228600" defTabSz="912813" eaLnBrk="0" fontAlgn="base" hangingPunct="0">
              <a:spcBef>
                <a:spcPct val="20000"/>
              </a:spcBef>
              <a:spcAft>
                <a:spcPct val="0"/>
              </a:spcAft>
              <a:buFont typeface="Arial" charset="0"/>
              <a:buChar char="»"/>
              <a:defRPr sz="1300">
                <a:solidFill>
                  <a:srgbClr val="4B4B4B"/>
                </a:solidFill>
                <a:latin typeface="Arial" charset="0"/>
              </a:defRPr>
            </a:lvl8pPr>
            <a:lvl9pPr marL="3886200" indent="-228600" defTabSz="912813" eaLnBrk="0" fontAlgn="base" hangingPunct="0">
              <a:spcBef>
                <a:spcPct val="20000"/>
              </a:spcBef>
              <a:spcAft>
                <a:spcPct val="0"/>
              </a:spcAft>
              <a:buFont typeface="Arial" charset="0"/>
              <a:buChar char="»"/>
              <a:defRPr sz="1300">
                <a:solidFill>
                  <a:srgbClr val="4B4B4B"/>
                </a:solidFill>
                <a:latin typeface="Arial" charset="0"/>
              </a:defRPr>
            </a:lvl9pPr>
          </a:lstStyle>
          <a:p>
            <a:pPr eaLnBrk="1" hangingPunct="1">
              <a:buClrTx/>
              <a:buSzTx/>
              <a:buFontTx/>
              <a:buNone/>
            </a:pPr>
            <a:fld id="{69A0CB5A-EC97-4D76-9944-E78276782701}" type="slidenum">
              <a:rPr lang="fr-FR" altLang="en-US" sz="1200" smtClean="0">
                <a:solidFill>
                  <a:srgbClr val="8994AA"/>
                </a:solidFill>
                <a:cs typeface="Arial" charset="0"/>
              </a:rPr>
              <a:pPr eaLnBrk="1" hangingPunct="1">
                <a:buClrTx/>
                <a:buSzTx/>
                <a:buFontTx/>
                <a:buNone/>
              </a:pPr>
              <a:t>3</a:t>
            </a:fld>
            <a:endParaRPr lang="fr-FR" altLang="en-US" sz="1200" dirty="0">
              <a:solidFill>
                <a:srgbClr val="8994AA"/>
              </a:solidFill>
              <a:cs typeface="Arial" charset="0"/>
            </a:endParaRPr>
          </a:p>
        </p:txBody>
      </p:sp>
      <p:sp>
        <p:nvSpPr>
          <p:cNvPr id="32771" name="Title 1"/>
          <p:cNvSpPr>
            <a:spLocks noGrp="1"/>
          </p:cNvSpPr>
          <p:nvPr>
            <p:ph type="title"/>
          </p:nvPr>
        </p:nvSpPr>
        <p:spPr>
          <a:xfrm>
            <a:off x="3262017" y="188640"/>
            <a:ext cx="5868988" cy="755650"/>
          </a:xfrm>
        </p:spPr>
        <p:txBody>
          <a:bodyPr/>
          <a:lstStyle/>
          <a:p>
            <a:br>
              <a:rPr lang="en-US" altLang="en-US" dirty="0"/>
            </a:br>
            <a:endParaRPr lang="en-GB" altLang="en-US" dirty="0"/>
          </a:p>
        </p:txBody>
      </p:sp>
      <p:sp>
        <p:nvSpPr>
          <p:cNvPr id="5" name="Content Placeholder 2"/>
          <p:cNvSpPr>
            <a:spLocks noGrp="1"/>
          </p:cNvSpPr>
          <p:nvPr>
            <p:ph idx="1"/>
          </p:nvPr>
        </p:nvSpPr>
        <p:spPr>
          <a:xfrm>
            <a:off x="250825" y="1412776"/>
            <a:ext cx="8193088" cy="4668837"/>
          </a:xfrm>
        </p:spPr>
        <p:txBody>
          <a:bodyPr/>
          <a:lstStyle/>
          <a:p>
            <a:pPr marL="50800" indent="0" algn="ctr">
              <a:spcAft>
                <a:spcPts val="600"/>
              </a:spcAft>
              <a:buClr>
                <a:schemeClr val="tx1"/>
              </a:buClr>
              <a:buFont typeface="Arial" charset="0"/>
              <a:buNone/>
              <a:defRPr/>
            </a:pPr>
            <a:r>
              <a:rPr lang="en-GB" sz="2200" dirty="0">
                <a:solidFill>
                  <a:schemeClr val="tx2"/>
                </a:solidFill>
              </a:rPr>
              <a:t>	</a:t>
            </a:r>
            <a:endParaRPr lang="en-US" altLang="en-US" sz="2200" dirty="0">
              <a:solidFill>
                <a:schemeClr val="tx1"/>
              </a:solidFill>
            </a:endParaRPr>
          </a:p>
          <a:p>
            <a:pPr marL="50800" indent="0">
              <a:spcAft>
                <a:spcPts val="600"/>
              </a:spcAft>
              <a:buClr>
                <a:schemeClr val="tx1"/>
              </a:buClr>
              <a:buFont typeface="Arial" charset="0"/>
              <a:buNone/>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marL="50800" indent="0">
              <a:spcAft>
                <a:spcPts val="600"/>
              </a:spcAft>
              <a:buClr>
                <a:schemeClr val="tx1"/>
              </a:buClr>
              <a:buFont typeface="Arial" charset="0"/>
              <a:buNone/>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marL="50800" indent="0">
              <a:spcAft>
                <a:spcPts val="600"/>
              </a:spcAft>
              <a:buClr>
                <a:schemeClr val="tx1"/>
              </a:buClr>
              <a:buFont typeface="Arial" charset="0"/>
              <a:buNone/>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a:buFont typeface="Arial" pitchFamily="34" charset="0"/>
              <a:buChar char="•"/>
              <a:defRPr/>
            </a:pPr>
            <a:endParaRPr lang="en-US" altLang="en-US" dirty="0">
              <a:solidFill>
                <a:schemeClr val="tx1"/>
              </a:solidFill>
            </a:endParaRPr>
          </a:p>
          <a:p>
            <a:pPr>
              <a:buFont typeface="Arial" pitchFamily="34" charset="0"/>
              <a:buChar char="•"/>
              <a:defRPr/>
            </a:pPr>
            <a:endParaRPr lang="en-US" altLang="en-US" dirty="0">
              <a:solidFill>
                <a:schemeClr val="tx1"/>
              </a:solidFill>
            </a:endParaRPr>
          </a:p>
          <a:p>
            <a:pPr>
              <a:buFont typeface="Arial" pitchFamily="34" charset="0"/>
              <a:buChar char="•"/>
              <a:defRPr/>
            </a:pPr>
            <a:endParaRPr lang="en-US" altLang="en-US" dirty="0">
              <a:solidFill>
                <a:schemeClr val="tx1"/>
              </a:solidFill>
            </a:endParaRPr>
          </a:p>
          <a:p>
            <a:pPr>
              <a:buFont typeface="Arial" pitchFamily="34" charset="0"/>
              <a:buChar char="•"/>
              <a:defRPr/>
            </a:pPr>
            <a:endParaRPr lang="en-US" altLang="en-US" dirty="0"/>
          </a:p>
          <a:p>
            <a:pPr>
              <a:buFont typeface="Arial" pitchFamily="34" charset="0"/>
              <a:buChar char="•"/>
              <a:defRPr/>
            </a:pPr>
            <a:endParaRPr lang="en-GB" altLang="en-US" dirty="0"/>
          </a:p>
        </p:txBody>
      </p:sp>
      <p:sp>
        <p:nvSpPr>
          <p:cNvPr id="6" name="Content Placeholder 2"/>
          <p:cNvSpPr txBox="1">
            <a:spLocks/>
          </p:cNvSpPr>
          <p:nvPr/>
        </p:nvSpPr>
        <p:spPr bwMode="auto">
          <a:xfrm>
            <a:off x="237868" y="1208435"/>
            <a:ext cx="8193088"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252413" indent="-201613" algn="l" defTabSz="912813" rtl="0" eaLnBrk="0" fontAlgn="base" hangingPunct="0">
              <a:spcBef>
                <a:spcPct val="0"/>
              </a:spcBef>
              <a:spcAft>
                <a:spcPct val="0"/>
              </a:spcAft>
              <a:buClr>
                <a:schemeClr val="tx2"/>
              </a:buClr>
              <a:buSzPct val="120000"/>
              <a:buFont typeface="Arial" charset="0"/>
              <a:buChar char="•"/>
              <a:defRPr sz="2000" kern="1200">
                <a:solidFill>
                  <a:srgbClr val="74A0CA"/>
                </a:solidFill>
                <a:latin typeface="+mn-lt"/>
                <a:ea typeface="+mn-ea"/>
                <a:cs typeface="+mn-cs"/>
              </a:defRPr>
            </a:lvl1pPr>
            <a:lvl2pPr marL="741363" indent="-284163" algn="l" defTabSz="912813" rtl="0" eaLnBrk="0" fontAlgn="base" hangingPunct="0">
              <a:spcBef>
                <a:spcPct val="20000"/>
              </a:spcBef>
              <a:spcAft>
                <a:spcPct val="0"/>
              </a:spcAft>
              <a:buClr>
                <a:schemeClr val="accent1"/>
              </a:buClr>
              <a:buFont typeface="Arial" charset="0"/>
              <a:buChar char="►"/>
              <a:defRPr sz="1500" kern="1200">
                <a:solidFill>
                  <a:srgbClr val="4B4B4B"/>
                </a:solidFill>
                <a:latin typeface="Arial" pitchFamily="34" charset="0"/>
                <a:ea typeface="+mn-ea"/>
                <a:cs typeface="+mn-cs"/>
              </a:defRPr>
            </a:lvl2pPr>
            <a:lvl3pPr marL="1141413" indent="-150813" algn="l" defTabSz="912813" rtl="0" eaLnBrk="0" fontAlgn="base" hangingPunct="0">
              <a:spcBef>
                <a:spcPct val="20000"/>
              </a:spcBef>
              <a:spcAft>
                <a:spcPct val="0"/>
              </a:spcAft>
              <a:buFont typeface="Arial" charset="0"/>
              <a:buChar char="•"/>
              <a:defRPr sz="1300" kern="1200">
                <a:solidFill>
                  <a:srgbClr val="4B4B4B"/>
                </a:solidFill>
                <a:latin typeface="Arial" pitchFamily="34" charset="0"/>
                <a:ea typeface="+mn-ea"/>
                <a:cs typeface="+mn-cs"/>
              </a:defRPr>
            </a:lvl3pPr>
            <a:lvl4pPr marL="1598613" indent="-227013" algn="l" defTabSz="912813" rtl="0" eaLnBrk="0" fontAlgn="base" hangingPunct="0">
              <a:spcBef>
                <a:spcPct val="20000"/>
              </a:spcBef>
              <a:spcAft>
                <a:spcPct val="0"/>
              </a:spcAft>
              <a:buFont typeface="Arial" charset="0"/>
              <a:buChar char="–"/>
              <a:defRPr sz="1300" kern="1200">
                <a:solidFill>
                  <a:srgbClr val="4B4B4B"/>
                </a:solidFill>
                <a:latin typeface="Arial" pitchFamily="34" charset="0"/>
                <a:ea typeface="+mn-ea"/>
                <a:cs typeface="+mn-cs"/>
              </a:defRPr>
            </a:lvl4pPr>
            <a:lvl5pPr marL="2055813" indent="-227013" algn="l" defTabSz="912813" rtl="0" eaLnBrk="0" fontAlgn="base" hangingPunct="0">
              <a:spcBef>
                <a:spcPct val="20000"/>
              </a:spcBef>
              <a:spcAft>
                <a:spcPct val="0"/>
              </a:spcAft>
              <a:buFont typeface="Arial" charset="0"/>
              <a:buChar char="»"/>
              <a:defRPr sz="1300" kern="1200">
                <a:solidFill>
                  <a:srgbClr val="4B4B4B"/>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Clr>
                <a:schemeClr val="tx1"/>
              </a:buClr>
              <a:defRPr/>
            </a:pPr>
            <a:r>
              <a:rPr lang="en-US" altLang="en-US" sz="2100" dirty="0">
                <a:solidFill>
                  <a:schemeClr val="tx1"/>
                </a:solidFill>
              </a:rPr>
              <a:t>ACER/CEER MMR: retail prices falling again, except for elec HH</a:t>
            </a:r>
          </a:p>
          <a:p>
            <a:pPr marL="539750" lvl="1" indent="-269875">
              <a:spcAft>
                <a:spcPts val="600"/>
              </a:spcAft>
              <a:defRPr/>
            </a:pPr>
            <a:r>
              <a:rPr lang="en-US" altLang="en-US" sz="2000" dirty="0">
                <a:solidFill>
                  <a:schemeClr val="tx1"/>
                </a:solidFill>
              </a:rPr>
              <a:t>Lowers wholesale prices, feeding into consumer bills</a:t>
            </a:r>
          </a:p>
          <a:p>
            <a:pPr marL="539750" lvl="1" indent="-269875">
              <a:spcAft>
                <a:spcPts val="600"/>
              </a:spcAft>
              <a:defRPr/>
            </a:pPr>
            <a:r>
              <a:rPr lang="en-US" altLang="en-US" sz="2000" dirty="0">
                <a:solidFill>
                  <a:schemeClr val="tx1"/>
                </a:solidFill>
              </a:rPr>
              <a:t>RES subsidies and other levies are an issue!</a:t>
            </a:r>
          </a:p>
          <a:p>
            <a:pPr marL="457200" lvl="1" indent="0">
              <a:spcAft>
                <a:spcPts val="600"/>
              </a:spcAft>
              <a:buClr>
                <a:schemeClr val="tx1"/>
              </a:buClr>
              <a:buNone/>
              <a:defRPr/>
            </a:pPr>
            <a:endParaRPr lang="en-US" altLang="en-US" sz="1300" dirty="0">
              <a:solidFill>
                <a:schemeClr val="tx1"/>
              </a:solidFill>
            </a:endParaRPr>
          </a:p>
          <a:p>
            <a:pPr marL="50800" indent="0">
              <a:spcAft>
                <a:spcPts val="600"/>
              </a:spcAft>
              <a:buClr>
                <a:schemeClr val="tx1"/>
              </a:buClr>
              <a:buNone/>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marL="50800" indent="0">
              <a:spcAft>
                <a:spcPts val="600"/>
              </a:spcAft>
              <a:buClr>
                <a:schemeClr val="tx1"/>
              </a:buClr>
              <a:buFont typeface="Arial" charset="0"/>
              <a:buNone/>
              <a:defRPr/>
            </a:pPr>
            <a:r>
              <a:rPr lang="en-US" altLang="en-US" sz="2100" dirty="0">
                <a:solidFill>
                  <a:schemeClr val="tx1"/>
                </a:solidFill>
              </a:rPr>
              <a:t>	</a:t>
            </a:r>
            <a:endParaRPr lang="en-US" altLang="en-US" sz="2200" u="sng" dirty="0">
              <a:solidFill>
                <a:schemeClr val="tx1"/>
              </a:solidFill>
            </a:endParaRPr>
          </a:p>
          <a:p>
            <a:pPr marL="50800" lvl="1" indent="0">
              <a:spcBef>
                <a:spcPct val="0"/>
              </a:spcBef>
              <a:spcAft>
                <a:spcPts val="600"/>
              </a:spcAft>
              <a:buClr>
                <a:schemeClr val="tx1"/>
              </a:buClr>
              <a:buSzPct val="120000"/>
              <a:buFont typeface="Arial" charset="0"/>
              <a:buNone/>
              <a:defRPr/>
            </a:pPr>
            <a:r>
              <a:rPr lang="en-GB" sz="2200" dirty="0">
                <a:solidFill>
                  <a:schemeClr val="tx2"/>
                </a:solidFill>
                <a:latin typeface="Arial" charset="0"/>
              </a:rPr>
              <a:t>  	</a:t>
            </a:r>
            <a:endParaRPr lang="en-US" altLang="en-US" sz="2200" dirty="0">
              <a:solidFill>
                <a:schemeClr val="tx1"/>
              </a:solidFill>
            </a:endParaRPr>
          </a:p>
          <a:p>
            <a:pPr marL="50800" indent="0">
              <a:spcAft>
                <a:spcPts val="600"/>
              </a:spcAft>
              <a:buClr>
                <a:schemeClr val="tx1"/>
              </a:buClr>
              <a:buNone/>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marL="50800" indent="0">
              <a:spcAft>
                <a:spcPts val="600"/>
              </a:spcAft>
              <a:buClr>
                <a:schemeClr val="tx1"/>
              </a:buClr>
              <a:buFont typeface="Arial" charset="0"/>
              <a:buNone/>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marL="50800" indent="0">
              <a:spcAft>
                <a:spcPts val="600"/>
              </a:spcAft>
              <a:buClr>
                <a:schemeClr val="tx1"/>
              </a:buClr>
              <a:buFont typeface="Arial" charset="0"/>
              <a:buNone/>
              <a:defRPr/>
            </a:pPr>
            <a:endParaRPr lang="en-US" altLang="en-US" sz="2100" dirty="0">
              <a:solidFill>
                <a:schemeClr val="tx1"/>
              </a:solidFill>
            </a:endParaRPr>
          </a:p>
          <a:p>
            <a:pPr>
              <a:spcAft>
                <a:spcPts val="600"/>
              </a:spcAft>
              <a:buClr>
                <a:schemeClr val="tx1"/>
              </a:buClr>
              <a:defRPr/>
            </a:pPr>
            <a:endParaRPr lang="en-US" altLang="en-US" sz="2100" dirty="0">
              <a:solidFill>
                <a:schemeClr val="tx1"/>
              </a:solidFill>
            </a:endParaRPr>
          </a:p>
          <a:p>
            <a:pPr>
              <a:buFont typeface="Arial" pitchFamily="34" charset="0"/>
              <a:buChar char="•"/>
              <a:defRPr/>
            </a:pPr>
            <a:endParaRPr lang="en-US" altLang="en-US" dirty="0">
              <a:solidFill>
                <a:schemeClr val="tx1"/>
              </a:solidFill>
            </a:endParaRPr>
          </a:p>
          <a:p>
            <a:pPr>
              <a:buFont typeface="Arial" pitchFamily="34" charset="0"/>
              <a:buChar char="•"/>
              <a:defRPr/>
            </a:pPr>
            <a:endParaRPr lang="en-US" altLang="en-US" dirty="0">
              <a:solidFill>
                <a:schemeClr val="tx1"/>
              </a:solidFill>
            </a:endParaRPr>
          </a:p>
          <a:p>
            <a:pPr>
              <a:buFont typeface="Arial" pitchFamily="34" charset="0"/>
              <a:buChar char="•"/>
              <a:defRPr/>
            </a:pPr>
            <a:endParaRPr lang="en-US" altLang="en-US" dirty="0">
              <a:solidFill>
                <a:schemeClr val="tx1"/>
              </a:solidFill>
            </a:endParaRPr>
          </a:p>
          <a:p>
            <a:pPr>
              <a:buFont typeface="Arial" pitchFamily="34" charset="0"/>
              <a:buChar char="•"/>
              <a:defRPr/>
            </a:pPr>
            <a:endParaRPr lang="en-US" altLang="en-US" dirty="0"/>
          </a:p>
          <a:p>
            <a:pPr>
              <a:buFont typeface="Arial" pitchFamily="34" charset="0"/>
              <a:buChar char="•"/>
              <a:defRPr/>
            </a:pPr>
            <a:endParaRPr lang="en-GB" altLang="en-US" dirty="0"/>
          </a:p>
        </p:txBody>
      </p:sp>
      <p:pic>
        <p:nvPicPr>
          <p:cNvPr id="10" name="Picture 9"/>
          <p:cNvPicPr>
            <a:picLocks noChangeAspect="1"/>
          </p:cNvPicPr>
          <p:nvPr/>
        </p:nvPicPr>
        <p:blipFill>
          <a:blip r:embed="rId3"/>
          <a:stretch>
            <a:fillRect/>
          </a:stretch>
        </p:blipFill>
        <p:spPr>
          <a:xfrm>
            <a:off x="4932040" y="5695810"/>
            <a:ext cx="3485187" cy="1045558"/>
          </a:xfrm>
          <a:prstGeom prst="rect">
            <a:avLst/>
          </a:prstGeom>
        </p:spPr>
      </p:pic>
      <p:pic>
        <p:nvPicPr>
          <p:cNvPr id="8" name="Picture 7"/>
          <p:cNvPicPr>
            <a:picLocks noChangeAspect="1"/>
          </p:cNvPicPr>
          <p:nvPr/>
        </p:nvPicPr>
        <p:blipFill>
          <a:blip r:embed="rId4"/>
          <a:stretch>
            <a:fillRect/>
          </a:stretch>
        </p:blipFill>
        <p:spPr>
          <a:xfrm>
            <a:off x="4211960" y="2420888"/>
            <a:ext cx="4536504" cy="3384376"/>
          </a:xfrm>
          <a:prstGeom prst="rect">
            <a:avLst/>
          </a:prstGeom>
        </p:spPr>
      </p:pic>
      <p:sp>
        <p:nvSpPr>
          <p:cNvPr id="12" name="Rectangle 2"/>
          <p:cNvSpPr txBox="1">
            <a:spLocks noChangeArrowheads="1"/>
          </p:cNvSpPr>
          <p:nvPr/>
        </p:nvSpPr>
        <p:spPr bwMode="auto">
          <a:xfrm>
            <a:off x="866127" y="409835"/>
            <a:ext cx="8851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l" defTabSz="912813" rtl="0" eaLnBrk="0" fontAlgn="base" hangingPunct="0">
              <a:spcBef>
                <a:spcPct val="0"/>
              </a:spcBef>
              <a:spcAft>
                <a:spcPct val="0"/>
              </a:spcAft>
              <a:defRPr sz="2400" b="1" kern="1200">
                <a:solidFill>
                  <a:srgbClr val="00457D"/>
                </a:solidFill>
                <a:latin typeface="+mj-lt"/>
                <a:ea typeface="+mj-ea"/>
                <a:cs typeface="+mj-cs"/>
              </a:defRPr>
            </a:lvl1pPr>
            <a:lvl2pPr algn="l" defTabSz="912813" rtl="0" eaLnBrk="0" fontAlgn="base" hangingPunct="0">
              <a:spcBef>
                <a:spcPct val="0"/>
              </a:spcBef>
              <a:spcAft>
                <a:spcPct val="0"/>
              </a:spcAft>
              <a:defRPr sz="2400" b="1">
                <a:solidFill>
                  <a:srgbClr val="00457D"/>
                </a:solidFill>
                <a:latin typeface="Arial" pitchFamily="34" charset="0"/>
              </a:defRPr>
            </a:lvl2pPr>
            <a:lvl3pPr algn="l" defTabSz="912813" rtl="0" eaLnBrk="0" fontAlgn="base" hangingPunct="0">
              <a:spcBef>
                <a:spcPct val="0"/>
              </a:spcBef>
              <a:spcAft>
                <a:spcPct val="0"/>
              </a:spcAft>
              <a:defRPr sz="2400" b="1">
                <a:solidFill>
                  <a:srgbClr val="00457D"/>
                </a:solidFill>
                <a:latin typeface="Arial" pitchFamily="34" charset="0"/>
              </a:defRPr>
            </a:lvl3pPr>
            <a:lvl4pPr algn="l" defTabSz="912813" rtl="0" eaLnBrk="0" fontAlgn="base" hangingPunct="0">
              <a:spcBef>
                <a:spcPct val="0"/>
              </a:spcBef>
              <a:spcAft>
                <a:spcPct val="0"/>
              </a:spcAft>
              <a:defRPr sz="2400" b="1">
                <a:solidFill>
                  <a:srgbClr val="00457D"/>
                </a:solidFill>
                <a:latin typeface="Arial" pitchFamily="34" charset="0"/>
              </a:defRPr>
            </a:lvl4pPr>
            <a:lvl5pPr algn="l" defTabSz="912813" rtl="0" eaLnBrk="0" fontAlgn="base" hangingPunct="0">
              <a:spcBef>
                <a:spcPct val="0"/>
              </a:spcBef>
              <a:spcAft>
                <a:spcPct val="0"/>
              </a:spcAft>
              <a:defRPr sz="2400" b="1">
                <a:solidFill>
                  <a:srgbClr val="00457D"/>
                </a:solidFill>
                <a:latin typeface="Arial" pitchFamily="34" charset="0"/>
              </a:defRPr>
            </a:lvl5pPr>
            <a:lvl6pPr marL="457200" algn="l" defTabSz="912813" rtl="0" fontAlgn="base">
              <a:spcBef>
                <a:spcPct val="0"/>
              </a:spcBef>
              <a:spcAft>
                <a:spcPct val="0"/>
              </a:spcAft>
              <a:defRPr sz="2400" b="1">
                <a:solidFill>
                  <a:srgbClr val="00457D"/>
                </a:solidFill>
                <a:latin typeface="Arial" pitchFamily="34" charset="0"/>
              </a:defRPr>
            </a:lvl6pPr>
            <a:lvl7pPr marL="914400" algn="l" defTabSz="912813" rtl="0" fontAlgn="base">
              <a:spcBef>
                <a:spcPct val="0"/>
              </a:spcBef>
              <a:spcAft>
                <a:spcPct val="0"/>
              </a:spcAft>
              <a:defRPr sz="2400" b="1">
                <a:solidFill>
                  <a:srgbClr val="00457D"/>
                </a:solidFill>
                <a:latin typeface="Arial" pitchFamily="34" charset="0"/>
              </a:defRPr>
            </a:lvl7pPr>
            <a:lvl8pPr marL="1371600" algn="l" defTabSz="912813" rtl="0" fontAlgn="base">
              <a:spcBef>
                <a:spcPct val="0"/>
              </a:spcBef>
              <a:spcAft>
                <a:spcPct val="0"/>
              </a:spcAft>
              <a:defRPr sz="2400" b="1">
                <a:solidFill>
                  <a:srgbClr val="00457D"/>
                </a:solidFill>
                <a:latin typeface="Arial" pitchFamily="34" charset="0"/>
              </a:defRPr>
            </a:lvl8pPr>
            <a:lvl9pPr marL="1828800" algn="l" defTabSz="912813" rtl="0" fontAlgn="base">
              <a:spcBef>
                <a:spcPct val="0"/>
              </a:spcBef>
              <a:spcAft>
                <a:spcPct val="0"/>
              </a:spcAft>
              <a:defRPr sz="2400" b="1">
                <a:solidFill>
                  <a:srgbClr val="00457D"/>
                </a:solidFill>
                <a:latin typeface="Arial" pitchFamily="34" charset="0"/>
              </a:defRPr>
            </a:lvl9pPr>
          </a:lstStyle>
          <a:p>
            <a:br>
              <a:rPr lang="en-US" altLang="en-US" sz="2800" dirty="0">
                <a:solidFill>
                  <a:schemeClr val="tx1"/>
                </a:solidFill>
              </a:rPr>
            </a:br>
            <a:endParaRPr lang="en-US" altLang="en-US" sz="2800" dirty="0">
              <a:cs typeface="Arial" pitchFamily="34" charset="0"/>
            </a:endParaRPr>
          </a:p>
        </p:txBody>
      </p:sp>
      <p:sp>
        <p:nvSpPr>
          <p:cNvPr id="13" name="Rectangle 2"/>
          <p:cNvSpPr txBox="1">
            <a:spLocks noChangeArrowheads="1"/>
          </p:cNvSpPr>
          <p:nvPr/>
        </p:nvSpPr>
        <p:spPr bwMode="auto">
          <a:xfrm>
            <a:off x="3203848" y="188640"/>
            <a:ext cx="576064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lvl1pPr algn="l" defTabSz="912813" rtl="0" eaLnBrk="0" fontAlgn="base" hangingPunct="0">
              <a:spcBef>
                <a:spcPct val="0"/>
              </a:spcBef>
              <a:spcAft>
                <a:spcPct val="0"/>
              </a:spcAft>
              <a:defRPr sz="2400" b="1" kern="1200">
                <a:solidFill>
                  <a:srgbClr val="00457D"/>
                </a:solidFill>
                <a:latin typeface="+mj-lt"/>
                <a:ea typeface="+mj-ea"/>
                <a:cs typeface="+mj-cs"/>
              </a:defRPr>
            </a:lvl1pPr>
            <a:lvl2pPr algn="l" defTabSz="912813" rtl="0" eaLnBrk="0" fontAlgn="base" hangingPunct="0">
              <a:spcBef>
                <a:spcPct val="0"/>
              </a:spcBef>
              <a:spcAft>
                <a:spcPct val="0"/>
              </a:spcAft>
              <a:defRPr sz="2400" b="1">
                <a:solidFill>
                  <a:srgbClr val="00457D"/>
                </a:solidFill>
                <a:latin typeface="Arial" pitchFamily="34" charset="0"/>
              </a:defRPr>
            </a:lvl2pPr>
            <a:lvl3pPr algn="l" defTabSz="912813" rtl="0" eaLnBrk="0" fontAlgn="base" hangingPunct="0">
              <a:spcBef>
                <a:spcPct val="0"/>
              </a:spcBef>
              <a:spcAft>
                <a:spcPct val="0"/>
              </a:spcAft>
              <a:defRPr sz="2400" b="1">
                <a:solidFill>
                  <a:srgbClr val="00457D"/>
                </a:solidFill>
                <a:latin typeface="Arial" pitchFamily="34" charset="0"/>
              </a:defRPr>
            </a:lvl3pPr>
            <a:lvl4pPr algn="l" defTabSz="912813" rtl="0" eaLnBrk="0" fontAlgn="base" hangingPunct="0">
              <a:spcBef>
                <a:spcPct val="0"/>
              </a:spcBef>
              <a:spcAft>
                <a:spcPct val="0"/>
              </a:spcAft>
              <a:defRPr sz="2400" b="1">
                <a:solidFill>
                  <a:srgbClr val="00457D"/>
                </a:solidFill>
                <a:latin typeface="Arial" pitchFamily="34" charset="0"/>
              </a:defRPr>
            </a:lvl4pPr>
            <a:lvl5pPr algn="l" defTabSz="912813" rtl="0" eaLnBrk="0" fontAlgn="base" hangingPunct="0">
              <a:spcBef>
                <a:spcPct val="0"/>
              </a:spcBef>
              <a:spcAft>
                <a:spcPct val="0"/>
              </a:spcAft>
              <a:defRPr sz="2400" b="1">
                <a:solidFill>
                  <a:srgbClr val="00457D"/>
                </a:solidFill>
                <a:latin typeface="Arial" pitchFamily="34" charset="0"/>
              </a:defRPr>
            </a:lvl5pPr>
            <a:lvl6pPr marL="457200" algn="l" defTabSz="912813" rtl="0" fontAlgn="base">
              <a:spcBef>
                <a:spcPct val="0"/>
              </a:spcBef>
              <a:spcAft>
                <a:spcPct val="0"/>
              </a:spcAft>
              <a:defRPr sz="2400" b="1">
                <a:solidFill>
                  <a:srgbClr val="00457D"/>
                </a:solidFill>
                <a:latin typeface="Arial" pitchFamily="34" charset="0"/>
              </a:defRPr>
            </a:lvl6pPr>
            <a:lvl7pPr marL="914400" algn="l" defTabSz="912813" rtl="0" fontAlgn="base">
              <a:spcBef>
                <a:spcPct val="0"/>
              </a:spcBef>
              <a:spcAft>
                <a:spcPct val="0"/>
              </a:spcAft>
              <a:defRPr sz="2400" b="1">
                <a:solidFill>
                  <a:srgbClr val="00457D"/>
                </a:solidFill>
                <a:latin typeface="Arial" pitchFamily="34" charset="0"/>
              </a:defRPr>
            </a:lvl7pPr>
            <a:lvl8pPr marL="1371600" algn="l" defTabSz="912813" rtl="0" fontAlgn="base">
              <a:spcBef>
                <a:spcPct val="0"/>
              </a:spcBef>
              <a:spcAft>
                <a:spcPct val="0"/>
              </a:spcAft>
              <a:defRPr sz="2400" b="1">
                <a:solidFill>
                  <a:srgbClr val="00457D"/>
                </a:solidFill>
                <a:latin typeface="Arial" pitchFamily="34" charset="0"/>
              </a:defRPr>
            </a:lvl8pPr>
            <a:lvl9pPr marL="1828800" algn="l" defTabSz="912813" rtl="0" fontAlgn="base">
              <a:spcBef>
                <a:spcPct val="0"/>
              </a:spcBef>
              <a:spcAft>
                <a:spcPct val="0"/>
              </a:spcAft>
              <a:defRPr sz="2400" b="1">
                <a:solidFill>
                  <a:srgbClr val="00457D"/>
                </a:solidFill>
                <a:latin typeface="Arial" pitchFamily="34" charset="0"/>
              </a:defRPr>
            </a:lvl9pPr>
          </a:lstStyle>
          <a:p>
            <a:r>
              <a:rPr lang="en-US" altLang="en-US" dirty="0">
                <a:solidFill>
                  <a:schemeClr val="tx1"/>
                </a:solidFill>
              </a:rPr>
              <a:t>Impact of Renewables</a:t>
            </a:r>
            <a:endParaRPr lang="en-US" altLang="en-US" dirty="0">
              <a:cs typeface="Arial" pitchFamily="34" charset="0"/>
            </a:endParaRPr>
          </a:p>
        </p:txBody>
      </p:sp>
      <p:pic>
        <p:nvPicPr>
          <p:cNvPr id="11" name="Picture 5"/>
          <p:cNvPicPr>
            <a:picLocks noChangeAspect="1"/>
          </p:cNvPicPr>
          <p:nvPr/>
        </p:nvPicPr>
        <p:blipFill rotWithShape="1">
          <a:blip r:embed="rId5">
            <a:extLst>
              <a:ext uri="{28A0092B-C50C-407E-A947-70E740481C1C}">
                <a14:useLocalDpi xmlns:a14="http://schemas.microsoft.com/office/drawing/2010/main" val="0"/>
              </a:ext>
            </a:extLst>
          </a:blip>
          <a:srcRect r="53188"/>
          <a:stretch/>
        </p:blipFill>
        <p:spPr>
          <a:xfrm>
            <a:off x="253006" y="2564904"/>
            <a:ext cx="4174978" cy="3137306"/>
          </a:xfrm>
          <a:prstGeom prst="rect">
            <a:avLst/>
          </a:prstGeom>
        </p:spPr>
      </p:pic>
      <p:pic>
        <p:nvPicPr>
          <p:cNvPr id="16"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51111" b="-5874"/>
          <a:stretch/>
        </p:blipFill>
        <p:spPr>
          <a:xfrm>
            <a:off x="836782" y="5733257"/>
            <a:ext cx="3168352" cy="432047"/>
          </a:xfrm>
          <a:prstGeom prst="rect">
            <a:avLst/>
          </a:prstGeom>
        </p:spPr>
      </p:pic>
      <p:pic>
        <p:nvPicPr>
          <p:cNvPr id="17"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53333" t="17646" r="-1111" b="-23520"/>
          <a:stretch/>
        </p:blipFill>
        <p:spPr>
          <a:xfrm>
            <a:off x="755576" y="6237312"/>
            <a:ext cx="3096344" cy="432048"/>
          </a:xfrm>
          <a:prstGeom prst="rect">
            <a:avLst/>
          </a:prstGeom>
        </p:spPr>
      </p:pic>
    </p:spTree>
    <p:extLst>
      <p:ext uri="{BB962C8B-B14F-4D97-AF65-F5344CB8AC3E}">
        <p14:creationId xmlns:p14="http://schemas.microsoft.com/office/powerpoint/2010/main" val="345278822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tx2"/>
              </a:buClr>
              <a:buSzPct val="120000"/>
              <a:buFont typeface="Arial" charset="0"/>
              <a:buChar char="•"/>
              <a:defRPr sz="2000">
                <a:solidFill>
                  <a:srgbClr val="74A0CA"/>
                </a:solidFill>
                <a:latin typeface="Arial" charset="0"/>
              </a:defRPr>
            </a:lvl1pPr>
            <a:lvl2pPr marL="742950" indent="-285750" eaLnBrk="0" hangingPunct="0">
              <a:spcBef>
                <a:spcPct val="20000"/>
              </a:spcBef>
              <a:buClr>
                <a:schemeClr val="accent1"/>
              </a:buClr>
              <a:buFont typeface="Arial" charset="0"/>
              <a:buChar char="►"/>
              <a:defRPr sz="1500">
                <a:solidFill>
                  <a:srgbClr val="4B4B4B"/>
                </a:solidFill>
                <a:latin typeface="Arial" charset="0"/>
              </a:defRPr>
            </a:lvl2pPr>
            <a:lvl3pPr marL="1143000" indent="-228600" eaLnBrk="0" hangingPunct="0">
              <a:spcBef>
                <a:spcPct val="20000"/>
              </a:spcBef>
              <a:buFont typeface="Arial" charset="0"/>
              <a:buChar char="•"/>
              <a:defRPr sz="1300">
                <a:solidFill>
                  <a:srgbClr val="4B4B4B"/>
                </a:solidFill>
                <a:latin typeface="Arial" charset="0"/>
              </a:defRPr>
            </a:lvl3pPr>
            <a:lvl4pPr marL="1600200" indent="-228600" eaLnBrk="0" hangingPunct="0">
              <a:spcBef>
                <a:spcPct val="20000"/>
              </a:spcBef>
              <a:buFont typeface="Arial" charset="0"/>
              <a:buChar char="–"/>
              <a:defRPr sz="1300">
                <a:solidFill>
                  <a:srgbClr val="4B4B4B"/>
                </a:solidFill>
                <a:latin typeface="Arial" charset="0"/>
              </a:defRPr>
            </a:lvl4pPr>
            <a:lvl5pPr marL="2057400" indent="-228600" eaLnBrk="0" hangingPunct="0">
              <a:spcBef>
                <a:spcPct val="20000"/>
              </a:spcBef>
              <a:buFont typeface="Arial" charset="0"/>
              <a:buChar char="»"/>
              <a:defRPr sz="1300">
                <a:solidFill>
                  <a:srgbClr val="4B4B4B"/>
                </a:solidFill>
                <a:latin typeface="Arial" charset="0"/>
              </a:defRPr>
            </a:lvl5pPr>
            <a:lvl6pPr marL="2514600" indent="-228600" defTabSz="912813" eaLnBrk="0" fontAlgn="base" hangingPunct="0">
              <a:spcBef>
                <a:spcPct val="20000"/>
              </a:spcBef>
              <a:spcAft>
                <a:spcPct val="0"/>
              </a:spcAft>
              <a:buFont typeface="Arial" charset="0"/>
              <a:buChar char="»"/>
              <a:defRPr sz="1300">
                <a:solidFill>
                  <a:srgbClr val="4B4B4B"/>
                </a:solidFill>
                <a:latin typeface="Arial" charset="0"/>
              </a:defRPr>
            </a:lvl6pPr>
            <a:lvl7pPr marL="2971800" indent="-228600" defTabSz="912813" eaLnBrk="0" fontAlgn="base" hangingPunct="0">
              <a:spcBef>
                <a:spcPct val="20000"/>
              </a:spcBef>
              <a:spcAft>
                <a:spcPct val="0"/>
              </a:spcAft>
              <a:buFont typeface="Arial" charset="0"/>
              <a:buChar char="»"/>
              <a:defRPr sz="1300">
                <a:solidFill>
                  <a:srgbClr val="4B4B4B"/>
                </a:solidFill>
                <a:latin typeface="Arial" charset="0"/>
              </a:defRPr>
            </a:lvl7pPr>
            <a:lvl8pPr marL="3429000" indent="-228600" defTabSz="912813" eaLnBrk="0" fontAlgn="base" hangingPunct="0">
              <a:spcBef>
                <a:spcPct val="20000"/>
              </a:spcBef>
              <a:spcAft>
                <a:spcPct val="0"/>
              </a:spcAft>
              <a:buFont typeface="Arial" charset="0"/>
              <a:buChar char="»"/>
              <a:defRPr sz="1300">
                <a:solidFill>
                  <a:srgbClr val="4B4B4B"/>
                </a:solidFill>
                <a:latin typeface="Arial" charset="0"/>
              </a:defRPr>
            </a:lvl8pPr>
            <a:lvl9pPr marL="3886200" indent="-228600" defTabSz="912813" eaLnBrk="0" fontAlgn="base" hangingPunct="0">
              <a:spcBef>
                <a:spcPct val="20000"/>
              </a:spcBef>
              <a:spcAft>
                <a:spcPct val="0"/>
              </a:spcAft>
              <a:buFont typeface="Arial" charset="0"/>
              <a:buChar char="»"/>
              <a:defRPr sz="1300">
                <a:solidFill>
                  <a:srgbClr val="4B4B4B"/>
                </a:solidFill>
                <a:latin typeface="Arial" charset="0"/>
              </a:defRPr>
            </a:lvl9pPr>
          </a:lstStyle>
          <a:p>
            <a:pPr eaLnBrk="1" hangingPunct="1">
              <a:buClrTx/>
              <a:buSzTx/>
              <a:buFontTx/>
              <a:buNone/>
            </a:pPr>
            <a:fld id="{DB639494-86E1-4CD2-8B67-A129E03F29E3}" type="slidenum">
              <a:rPr lang="fr-FR" altLang="en-US" sz="1200" smtClean="0">
                <a:solidFill>
                  <a:srgbClr val="8994AA"/>
                </a:solidFill>
                <a:cs typeface="Arial" charset="0"/>
              </a:rPr>
              <a:pPr eaLnBrk="1" hangingPunct="1">
                <a:buClrTx/>
                <a:buSzTx/>
                <a:buFontTx/>
                <a:buNone/>
              </a:pPr>
              <a:t>4</a:t>
            </a:fld>
            <a:endParaRPr lang="fr-FR" altLang="en-US" sz="1200" dirty="0">
              <a:solidFill>
                <a:srgbClr val="8994AA"/>
              </a:solidFill>
              <a:cs typeface="Arial" charset="0"/>
            </a:endParaRPr>
          </a:p>
        </p:txBody>
      </p:sp>
      <p:sp>
        <p:nvSpPr>
          <p:cNvPr id="14" name="TextBox 13"/>
          <p:cNvSpPr txBox="1"/>
          <p:nvPr/>
        </p:nvSpPr>
        <p:spPr>
          <a:xfrm>
            <a:off x="3207891" y="548680"/>
            <a:ext cx="8496300" cy="769441"/>
          </a:xfrm>
          <a:prstGeom prst="rect">
            <a:avLst/>
          </a:prstGeom>
          <a:noFill/>
        </p:spPr>
        <p:txBody>
          <a:bodyPr>
            <a:spAutoFit/>
          </a:bodyPr>
          <a:lstStyle/>
          <a:p>
            <a:pPr>
              <a:defRPr/>
            </a:pPr>
            <a:r>
              <a:rPr lang="en-US" sz="2400" b="1" dirty="0">
                <a:latin typeface="+mn-lt"/>
                <a:cs typeface="+mn-cs"/>
              </a:rPr>
              <a:t>CEER’s Clean Energy Positions</a:t>
            </a:r>
            <a:endParaRPr lang="en-GB" sz="2400" b="1" dirty="0">
              <a:latin typeface="+mn-lt"/>
              <a:cs typeface="+mn-cs"/>
            </a:endParaRPr>
          </a:p>
          <a:p>
            <a:pPr marL="285750" indent="-285750" algn="just">
              <a:buFont typeface="Arial" panose="020B0604020202020204" pitchFamily="34" charset="0"/>
              <a:buChar char="•"/>
              <a:defRPr/>
            </a:pPr>
            <a:endParaRPr lang="en-GB" sz="2000" dirty="0">
              <a:latin typeface="+mn-lt"/>
              <a:cs typeface="+mn-cs"/>
            </a:endParaRPr>
          </a:p>
        </p:txBody>
      </p:sp>
      <p:sp>
        <p:nvSpPr>
          <p:cNvPr id="2" name="Marcador de contenido 1"/>
          <p:cNvSpPr>
            <a:spLocks noGrp="1"/>
          </p:cNvSpPr>
          <p:nvPr>
            <p:ph idx="1"/>
          </p:nvPr>
        </p:nvSpPr>
        <p:spPr/>
        <p:txBody>
          <a:bodyPr/>
          <a:lstStyle/>
          <a:p>
            <a:endParaRPr lang="es-ES"/>
          </a:p>
        </p:txBody>
      </p:sp>
      <p:pic>
        <p:nvPicPr>
          <p:cNvPr id="6" name="Marcador de contenido 3" descr="Meeting guide - Google Chrome"/>
          <p:cNvPicPr>
            <a:picLocks noChangeAspect="1"/>
          </p:cNvPicPr>
          <p:nvPr/>
        </p:nvPicPr>
        <p:blipFill rotWithShape="1">
          <a:blip r:embed="rId3">
            <a:extLst>
              <a:ext uri="{28A0092B-C50C-407E-A947-70E740481C1C}">
                <a14:useLocalDpi xmlns:a14="http://schemas.microsoft.com/office/drawing/2010/main" val="0"/>
              </a:ext>
            </a:extLst>
          </a:blip>
          <a:srcRect l="16183" t="16244" r="17473" b="3896"/>
          <a:stretch/>
        </p:blipFill>
        <p:spPr bwMode="auto">
          <a:xfrm>
            <a:off x="431540" y="1125299"/>
            <a:ext cx="8280920" cy="541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15993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tx2"/>
              </a:buClr>
              <a:buSzPct val="120000"/>
              <a:buFont typeface="Arial" charset="0"/>
              <a:buChar char="•"/>
              <a:defRPr sz="2000">
                <a:solidFill>
                  <a:srgbClr val="74A0CA"/>
                </a:solidFill>
                <a:latin typeface="Arial" charset="0"/>
              </a:defRPr>
            </a:lvl1pPr>
            <a:lvl2pPr marL="742950" indent="-285750" eaLnBrk="0" hangingPunct="0">
              <a:spcBef>
                <a:spcPct val="20000"/>
              </a:spcBef>
              <a:buClr>
                <a:schemeClr val="accent1"/>
              </a:buClr>
              <a:buFont typeface="Arial" charset="0"/>
              <a:buChar char="►"/>
              <a:defRPr sz="1500">
                <a:solidFill>
                  <a:srgbClr val="4B4B4B"/>
                </a:solidFill>
                <a:latin typeface="Arial" charset="0"/>
              </a:defRPr>
            </a:lvl2pPr>
            <a:lvl3pPr marL="1143000" indent="-228600" eaLnBrk="0" hangingPunct="0">
              <a:spcBef>
                <a:spcPct val="20000"/>
              </a:spcBef>
              <a:buFont typeface="Arial" charset="0"/>
              <a:buChar char="•"/>
              <a:defRPr sz="1300">
                <a:solidFill>
                  <a:srgbClr val="4B4B4B"/>
                </a:solidFill>
                <a:latin typeface="Arial" charset="0"/>
              </a:defRPr>
            </a:lvl3pPr>
            <a:lvl4pPr marL="1600200" indent="-228600" eaLnBrk="0" hangingPunct="0">
              <a:spcBef>
                <a:spcPct val="20000"/>
              </a:spcBef>
              <a:buFont typeface="Arial" charset="0"/>
              <a:buChar char="–"/>
              <a:defRPr sz="1300">
                <a:solidFill>
                  <a:srgbClr val="4B4B4B"/>
                </a:solidFill>
                <a:latin typeface="Arial" charset="0"/>
              </a:defRPr>
            </a:lvl4pPr>
            <a:lvl5pPr marL="2057400" indent="-228600" eaLnBrk="0" hangingPunct="0">
              <a:spcBef>
                <a:spcPct val="20000"/>
              </a:spcBef>
              <a:buFont typeface="Arial" charset="0"/>
              <a:buChar char="»"/>
              <a:defRPr sz="1300">
                <a:solidFill>
                  <a:srgbClr val="4B4B4B"/>
                </a:solidFill>
                <a:latin typeface="Arial" charset="0"/>
              </a:defRPr>
            </a:lvl5pPr>
            <a:lvl6pPr marL="2514600" indent="-228600" defTabSz="912813" eaLnBrk="0" fontAlgn="base" hangingPunct="0">
              <a:spcBef>
                <a:spcPct val="20000"/>
              </a:spcBef>
              <a:spcAft>
                <a:spcPct val="0"/>
              </a:spcAft>
              <a:buFont typeface="Arial" charset="0"/>
              <a:buChar char="»"/>
              <a:defRPr sz="1300">
                <a:solidFill>
                  <a:srgbClr val="4B4B4B"/>
                </a:solidFill>
                <a:latin typeface="Arial" charset="0"/>
              </a:defRPr>
            </a:lvl6pPr>
            <a:lvl7pPr marL="2971800" indent="-228600" defTabSz="912813" eaLnBrk="0" fontAlgn="base" hangingPunct="0">
              <a:spcBef>
                <a:spcPct val="20000"/>
              </a:spcBef>
              <a:spcAft>
                <a:spcPct val="0"/>
              </a:spcAft>
              <a:buFont typeface="Arial" charset="0"/>
              <a:buChar char="»"/>
              <a:defRPr sz="1300">
                <a:solidFill>
                  <a:srgbClr val="4B4B4B"/>
                </a:solidFill>
                <a:latin typeface="Arial" charset="0"/>
              </a:defRPr>
            </a:lvl7pPr>
            <a:lvl8pPr marL="3429000" indent="-228600" defTabSz="912813" eaLnBrk="0" fontAlgn="base" hangingPunct="0">
              <a:spcBef>
                <a:spcPct val="20000"/>
              </a:spcBef>
              <a:spcAft>
                <a:spcPct val="0"/>
              </a:spcAft>
              <a:buFont typeface="Arial" charset="0"/>
              <a:buChar char="»"/>
              <a:defRPr sz="1300">
                <a:solidFill>
                  <a:srgbClr val="4B4B4B"/>
                </a:solidFill>
                <a:latin typeface="Arial" charset="0"/>
              </a:defRPr>
            </a:lvl8pPr>
            <a:lvl9pPr marL="3886200" indent="-228600" defTabSz="912813" eaLnBrk="0" fontAlgn="base" hangingPunct="0">
              <a:spcBef>
                <a:spcPct val="20000"/>
              </a:spcBef>
              <a:spcAft>
                <a:spcPct val="0"/>
              </a:spcAft>
              <a:buFont typeface="Arial" charset="0"/>
              <a:buChar char="»"/>
              <a:defRPr sz="1300">
                <a:solidFill>
                  <a:srgbClr val="4B4B4B"/>
                </a:solidFill>
                <a:latin typeface="Arial" charset="0"/>
              </a:defRPr>
            </a:lvl9pPr>
          </a:lstStyle>
          <a:p>
            <a:pPr eaLnBrk="1" hangingPunct="1">
              <a:buClrTx/>
              <a:buSzTx/>
              <a:buFontTx/>
              <a:buNone/>
            </a:pPr>
            <a:fld id="{DB639494-86E1-4CD2-8B67-A129E03F29E3}" type="slidenum">
              <a:rPr lang="fr-FR" altLang="en-US" sz="1200" smtClean="0">
                <a:solidFill>
                  <a:srgbClr val="8994AA"/>
                </a:solidFill>
                <a:cs typeface="Arial" charset="0"/>
              </a:rPr>
              <a:pPr eaLnBrk="1" hangingPunct="1">
                <a:buClrTx/>
                <a:buSzTx/>
                <a:buFontTx/>
                <a:buNone/>
              </a:pPr>
              <a:t>5</a:t>
            </a:fld>
            <a:endParaRPr lang="fr-FR" altLang="en-US" sz="1200" dirty="0">
              <a:solidFill>
                <a:srgbClr val="8994AA"/>
              </a:solidFill>
              <a:cs typeface="Arial" charset="0"/>
            </a:endParaRPr>
          </a:p>
        </p:txBody>
      </p:sp>
      <p:sp>
        <p:nvSpPr>
          <p:cNvPr id="30726" name="Content Placeholder 2"/>
          <p:cNvSpPr>
            <a:spLocks noGrp="1"/>
          </p:cNvSpPr>
          <p:nvPr>
            <p:ph idx="1"/>
          </p:nvPr>
        </p:nvSpPr>
        <p:spPr>
          <a:xfrm>
            <a:off x="95424" y="1528560"/>
            <a:ext cx="8293000" cy="4176464"/>
          </a:xfrm>
        </p:spPr>
        <p:txBody>
          <a:bodyPr/>
          <a:lstStyle/>
          <a:p>
            <a:pPr>
              <a:spcBef>
                <a:spcPts val="300"/>
              </a:spcBef>
              <a:spcAft>
                <a:spcPts val="600"/>
              </a:spcAft>
              <a:buClr>
                <a:schemeClr val="tx1"/>
              </a:buClr>
              <a:buFont typeface="Arial" pitchFamily="34" charset="0"/>
              <a:buChar char="•"/>
              <a:defRPr/>
            </a:pPr>
            <a:r>
              <a:rPr lang="en-GB" sz="22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Renewable self-consumers and local energy communities:</a:t>
            </a:r>
          </a:p>
          <a:p>
            <a:pPr marL="542925" lvl="1" indent="-276225" algn="just">
              <a:spcBef>
                <a:spcPts val="600"/>
              </a:spcBef>
              <a:spcAft>
                <a:spcPts val="0"/>
              </a:spcAft>
              <a:buFont typeface="Wingdings" panose="05000000000000000000" pitchFamily="2" charset="2"/>
              <a:buChar char="Ø"/>
              <a:tabLst>
                <a:tab pos="542925" algn="l"/>
              </a:tabLst>
            </a:pPr>
            <a:r>
              <a:rPr lang="en-US" sz="2100" dirty="0">
                <a:solidFill>
                  <a:schemeClr val="tx1"/>
                </a:solidFill>
                <a:ea typeface="Times New Roman" panose="02020603050405020304" pitchFamily="18" charset="0"/>
                <a:cs typeface="Times New Roman" panose="02020603050405020304" pitchFamily="18" charset="0"/>
              </a:rPr>
              <a:t>We support active consumers / prosumers</a:t>
            </a:r>
          </a:p>
          <a:p>
            <a:pPr marL="542925" lvl="1" indent="-276225" algn="just">
              <a:spcBef>
                <a:spcPts val="600"/>
              </a:spcBef>
              <a:spcAft>
                <a:spcPts val="0"/>
              </a:spcAft>
              <a:buFont typeface="Wingdings" panose="05000000000000000000" pitchFamily="2" charset="2"/>
              <a:buChar char="Ø"/>
              <a:tabLst>
                <a:tab pos="542925" algn="l"/>
              </a:tabLst>
            </a:pPr>
            <a:r>
              <a:rPr lang="en-GB" sz="2100" dirty="0">
                <a:solidFill>
                  <a:schemeClr val="tx1"/>
                </a:solidFill>
                <a:ea typeface="Times New Roman" panose="02020603050405020304" pitchFamily="18" charset="0"/>
                <a:cs typeface="Times New Roman" panose="02020603050405020304" pitchFamily="18" charset="0"/>
              </a:rPr>
              <a:t>However, consumer involvement should be voluntary with consumer rights protected</a:t>
            </a:r>
          </a:p>
          <a:p>
            <a:pPr marL="542925" lvl="1" indent="-276225" algn="just">
              <a:spcBef>
                <a:spcPts val="600"/>
              </a:spcBef>
              <a:spcAft>
                <a:spcPts val="0"/>
              </a:spcAft>
              <a:buFont typeface="Wingdings" panose="05000000000000000000" pitchFamily="2" charset="2"/>
              <a:buChar char="Ø"/>
              <a:tabLst>
                <a:tab pos="542925" algn="l"/>
              </a:tabLst>
            </a:pPr>
            <a:r>
              <a:rPr lang="en-US" sz="2100" dirty="0">
                <a:solidFill>
                  <a:schemeClr val="tx1"/>
                </a:solidFill>
                <a:ea typeface="Times New Roman" panose="02020603050405020304" pitchFamily="18" charset="0"/>
                <a:cs typeface="Times New Roman" panose="02020603050405020304" pitchFamily="18" charset="0"/>
              </a:rPr>
              <a:t>Important to prevent cross-subsidies between active and inactive/vulnerable: use cost-reflective network tariffs and avoid net metering</a:t>
            </a:r>
          </a:p>
          <a:p>
            <a:pPr>
              <a:spcBef>
                <a:spcPts val="1200"/>
              </a:spcBef>
              <a:spcAft>
                <a:spcPts val="1800"/>
              </a:spcAft>
              <a:buClr>
                <a:schemeClr val="tx1"/>
              </a:buClr>
              <a:buFont typeface="Arial" pitchFamily="34" charset="0"/>
              <a:buChar char="•"/>
              <a:defRPr/>
            </a:pPr>
            <a:r>
              <a:rPr lang="en-US" altLang="en-US" sz="2200" dirty="0">
                <a:solidFill>
                  <a:schemeClr val="tx1"/>
                </a:solidFill>
              </a:rPr>
              <a:t>Facilitate more demand-side flexibility and participation</a:t>
            </a:r>
          </a:p>
          <a:p>
            <a:pPr>
              <a:spcBef>
                <a:spcPts val="1200"/>
              </a:spcBef>
              <a:spcAft>
                <a:spcPts val="1800"/>
              </a:spcAft>
              <a:buClr>
                <a:schemeClr val="tx1"/>
              </a:buClr>
              <a:buFont typeface="Arial" pitchFamily="34" charset="0"/>
              <a:buChar char="•"/>
              <a:defRPr/>
            </a:pPr>
            <a:r>
              <a:rPr lang="en-US" altLang="en-US" sz="2200" dirty="0">
                <a:solidFill>
                  <a:schemeClr val="tx1"/>
                </a:solidFill>
              </a:rPr>
              <a:t>TSO/DSOs coordination and </a:t>
            </a:r>
            <a:r>
              <a:rPr lang="en-US" altLang="en-US" sz="2200" dirty="0" err="1">
                <a:solidFill>
                  <a:schemeClr val="tx1"/>
                </a:solidFill>
              </a:rPr>
              <a:t>minimise</a:t>
            </a:r>
            <a:r>
              <a:rPr lang="en-US" altLang="en-US" sz="2200" dirty="0">
                <a:solidFill>
                  <a:schemeClr val="tx1"/>
                </a:solidFill>
              </a:rPr>
              <a:t> RES curtailment</a:t>
            </a:r>
          </a:p>
          <a:p>
            <a:pPr marL="542925" lvl="1" indent="-276225" algn="just">
              <a:spcBef>
                <a:spcPts val="600"/>
              </a:spcBef>
              <a:spcAft>
                <a:spcPts val="0"/>
              </a:spcAft>
              <a:buFont typeface="Wingdings" panose="05000000000000000000" pitchFamily="2" charset="2"/>
              <a:buChar char="Ø"/>
              <a:tabLst>
                <a:tab pos="542925" algn="l"/>
              </a:tabLst>
            </a:pPr>
            <a:endParaRPr lang="en-US" altLang="en-US" sz="2100" dirty="0">
              <a:solidFill>
                <a:schemeClr val="tx1"/>
              </a:solidFill>
            </a:endParaRPr>
          </a:p>
          <a:p>
            <a:pPr marL="457200" lvl="1" indent="0">
              <a:spcBef>
                <a:spcPts val="600"/>
              </a:spcBef>
              <a:spcAft>
                <a:spcPts val="600"/>
              </a:spcAft>
              <a:buNone/>
              <a:defRPr/>
            </a:pPr>
            <a:endParaRPr lang="en-US" altLang="en-US" sz="2100" dirty="0">
              <a:solidFill>
                <a:schemeClr val="tx1"/>
              </a:solidFill>
            </a:endParaRPr>
          </a:p>
          <a:p>
            <a:pPr marL="457200" lvl="1" indent="0">
              <a:spcAft>
                <a:spcPts val="600"/>
              </a:spcAft>
              <a:buClr>
                <a:schemeClr val="tx1"/>
              </a:buClr>
              <a:buNone/>
              <a:defRPr/>
            </a:pPr>
            <a:endParaRPr lang="en-US" altLang="en-US" dirty="0">
              <a:solidFill>
                <a:schemeClr val="tx1"/>
              </a:solidFill>
            </a:endParaRPr>
          </a:p>
          <a:p>
            <a:pPr marL="457200" lvl="1" indent="0">
              <a:spcAft>
                <a:spcPts val="600"/>
              </a:spcAft>
              <a:buClr>
                <a:schemeClr val="tx1"/>
              </a:buClr>
              <a:buNone/>
              <a:defRPr/>
            </a:pPr>
            <a:endParaRPr lang="en-US" altLang="en-US" sz="1600" dirty="0">
              <a:solidFill>
                <a:schemeClr val="tx1"/>
              </a:solidFill>
            </a:endParaRPr>
          </a:p>
          <a:p>
            <a:pPr>
              <a:buFont typeface="Arial" pitchFamily="34" charset="0"/>
              <a:buChar char="•"/>
              <a:defRPr/>
            </a:pPr>
            <a:endParaRPr lang="en-US" altLang="en-US" dirty="0">
              <a:solidFill>
                <a:schemeClr val="tx1"/>
              </a:solidFill>
            </a:endParaRPr>
          </a:p>
          <a:p>
            <a:pPr>
              <a:buFont typeface="Arial" pitchFamily="34" charset="0"/>
              <a:buChar char="•"/>
              <a:defRPr/>
            </a:pPr>
            <a:endParaRPr lang="en-US" altLang="en-US" dirty="0">
              <a:solidFill>
                <a:schemeClr val="tx1"/>
              </a:solidFill>
            </a:endParaRPr>
          </a:p>
          <a:p>
            <a:pPr>
              <a:buFont typeface="Arial" pitchFamily="34" charset="0"/>
              <a:buChar char="•"/>
              <a:defRPr/>
            </a:pPr>
            <a:endParaRPr lang="en-US" altLang="en-US" dirty="0">
              <a:solidFill>
                <a:schemeClr val="tx1"/>
              </a:solidFill>
            </a:endParaRPr>
          </a:p>
          <a:p>
            <a:pPr>
              <a:buFont typeface="Arial" pitchFamily="34" charset="0"/>
              <a:buChar char="•"/>
              <a:defRPr/>
            </a:pPr>
            <a:endParaRPr lang="en-US" altLang="en-US" dirty="0"/>
          </a:p>
          <a:p>
            <a:pPr>
              <a:buFont typeface="Arial" pitchFamily="34" charset="0"/>
              <a:buChar char="•"/>
              <a:defRPr/>
            </a:pPr>
            <a:endParaRPr lang="en-GB" altLang="en-US" dirty="0"/>
          </a:p>
        </p:txBody>
      </p:sp>
      <p:sp>
        <p:nvSpPr>
          <p:cNvPr id="5" name="TextBox 4"/>
          <p:cNvSpPr txBox="1"/>
          <p:nvPr/>
        </p:nvSpPr>
        <p:spPr>
          <a:xfrm>
            <a:off x="3207891" y="548680"/>
            <a:ext cx="8496300" cy="769441"/>
          </a:xfrm>
          <a:prstGeom prst="rect">
            <a:avLst/>
          </a:prstGeom>
          <a:noFill/>
        </p:spPr>
        <p:txBody>
          <a:bodyPr>
            <a:spAutoFit/>
          </a:bodyPr>
          <a:lstStyle/>
          <a:p>
            <a:pPr>
              <a:defRPr/>
            </a:pPr>
            <a:r>
              <a:rPr lang="en-US" sz="2400" b="1" dirty="0">
                <a:latin typeface="+mn-lt"/>
                <a:cs typeface="+mn-cs"/>
              </a:rPr>
              <a:t>CEER’s Clean Energy Positions</a:t>
            </a:r>
            <a:endParaRPr lang="en-GB" sz="2400" b="1" dirty="0">
              <a:latin typeface="+mn-lt"/>
              <a:cs typeface="+mn-cs"/>
            </a:endParaRPr>
          </a:p>
          <a:p>
            <a:pPr marL="285750" indent="-285750" algn="just">
              <a:buFont typeface="Arial" panose="020B0604020202020204" pitchFamily="34" charset="0"/>
              <a:buChar char="•"/>
              <a:defRPr/>
            </a:pPr>
            <a:endParaRPr lang="en-GB" sz="2000" dirty="0">
              <a:latin typeface="+mn-lt"/>
              <a:cs typeface="+mn-cs"/>
            </a:endParaRPr>
          </a:p>
        </p:txBody>
      </p:sp>
    </p:spTree>
    <p:extLst>
      <p:ext uri="{BB962C8B-B14F-4D97-AF65-F5344CB8AC3E}">
        <p14:creationId xmlns:p14="http://schemas.microsoft.com/office/powerpoint/2010/main" val="23625913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stretch>
            <a:fillRect/>
          </a:stretch>
        </p:blipFill>
        <p:spPr>
          <a:xfrm>
            <a:off x="744038" y="2277176"/>
            <a:ext cx="6127083" cy="2736003"/>
          </a:xfrm>
          <a:prstGeom prst="rect">
            <a:avLst/>
          </a:prstGeom>
          <a:noFill/>
          <a:ln>
            <a:noFill/>
          </a:ln>
        </p:spPr>
      </p:pic>
      <p:sp>
        <p:nvSpPr>
          <p:cNvPr id="5" name="Rectangle 6"/>
          <p:cNvSpPr/>
          <p:nvPr/>
        </p:nvSpPr>
        <p:spPr>
          <a:xfrm>
            <a:off x="5077260" y="5301208"/>
            <a:ext cx="3455179" cy="784829"/>
          </a:xfrm>
          <a:prstGeom prst="rect">
            <a:avLst/>
          </a:prstGeom>
          <a:noFill/>
          <a:ln>
            <a:noFill/>
            <a:prstDash val="solid"/>
          </a:ln>
        </p:spPr>
        <p:txBody>
          <a:bodyPr vert="horz" wrap="none" lIns="91440" tIns="45720" rIns="91440" bIns="45720" anchor="t" anchorCtr="0" compatLnSpc="1">
            <a:spAutoFit/>
          </a:bodyPr>
          <a:lstStyle/>
          <a:p>
            <a:pPr defTabSz="914354">
              <a:defRPr sz="1800" b="0" i="0" u="none" strike="noStrike" kern="0" cap="none" spc="0" baseline="0">
                <a:solidFill>
                  <a:srgbClr val="000000"/>
                </a:solidFill>
                <a:uFillTx/>
              </a:defRPr>
            </a:pPr>
            <a:r>
              <a:rPr lang="en-GB" sz="4500" dirty="0">
                <a:solidFill>
                  <a:srgbClr val="00457D"/>
                </a:solidFill>
                <a:latin typeface="Arial"/>
                <a:cs typeface="Arial"/>
                <a:hlinkClick r:id="rId3"/>
              </a:rPr>
              <a:t>www.ceer.eu</a:t>
            </a:r>
            <a:endParaRPr lang="en-GB" sz="4500" dirty="0">
              <a:solidFill>
                <a:srgbClr val="00457D"/>
              </a:solidFill>
              <a:latin typeface="Arial"/>
              <a:cs typeface="Arial"/>
            </a:endParaRPr>
          </a:p>
        </p:txBody>
      </p:sp>
    </p:spTree>
    <p:extLst>
      <p:ext uri="{BB962C8B-B14F-4D97-AF65-F5344CB8AC3E}">
        <p14:creationId xmlns:p14="http://schemas.microsoft.com/office/powerpoint/2010/main" val="1775243998"/>
      </p:ext>
    </p:extLst>
  </p:cSld>
  <p:clrMapOvr>
    <a:masterClrMapping/>
  </p:clrMapOvr>
</p:sld>
</file>

<file path=ppt/theme/theme1.xml><?xml version="1.0" encoding="utf-8"?>
<a:theme xmlns:a="http://schemas.openxmlformats.org/drawingml/2006/main" name="CEER_NEWtemplate">
  <a:themeElements>
    <a:clrScheme name="CEER">
      <a:dk1>
        <a:srgbClr val="00457D"/>
      </a:dk1>
      <a:lt1>
        <a:srgbClr val="FFFFFF"/>
      </a:lt1>
      <a:dk2>
        <a:srgbClr val="74A0CA"/>
      </a:dk2>
      <a:lt2>
        <a:srgbClr val="045BBD"/>
      </a:lt2>
      <a:accent1>
        <a:srgbClr val="FABA00"/>
      </a:accent1>
      <a:accent2>
        <a:srgbClr val="000000"/>
      </a:accent2>
      <a:accent3>
        <a:srgbClr val="00457D"/>
      </a:accent3>
      <a:accent4>
        <a:srgbClr val="74A0CA"/>
      </a:accent4>
      <a:accent5>
        <a:srgbClr val="FABA00"/>
      </a:accent5>
      <a:accent6>
        <a:srgbClr val="4B4B4B"/>
      </a:accent6>
      <a:hlink>
        <a:srgbClr val="00457D"/>
      </a:hlink>
      <a:folHlink>
        <a:srgbClr val="74A0C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EER_NEWtemplate">
  <a:themeElements>
    <a:clrScheme name="CEER">
      <a:dk1>
        <a:srgbClr val="00457D"/>
      </a:dk1>
      <a:lt1>
        <a:srgbClr val="FFFFFF"/>
      </a:lt1>
      <a:dk2>
        <a:srgbClr val="74A0CA"/>
      </a:dk2>
      <a:lt2>
        <a:srgbClr val="045BBD"/>
      </a:lt2>
      <a:accent1>
        <a:srgbClr val="FABA00"/>
      </a:accent1>
      <a:accent2>
        <a:srgbClr val="000000"/>
      </a:accent2>
      <a:accent3>
        <a:srgbClr val="00457D"/>
      </a:accent3>
      <a:accent4>
        <a:srgbClr val="74A0CA"/>
      </a:accent4>
      <a:accent5>
        <a:srgbClr val="FABA00"/>
      </a:accent5>
      <a:accent6>
        <a:srgbClr val="4B4B4B"/>
      </a:accent6>
      <a:hlink>
        <a:srgbClr val="00457D"/>
      </a:hlink>
      <a:folHlink>
        <a:srgbClr val="74A0C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CEER_NEWtemplate</Template>
  <TotalTime>4111</TotalTime>
  <Words>298</Words>
  <Application>Microsoft Office PowerPoint</Application>
  <PresentationFormat>On-screen Show (4:3)</PresentationFormat>
  <Paragraphs>79</Paragraphs>
  <Slides>6</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Verdana</vt:lpstr>
      <vt:lpstr>Calibri</vt:lpstr>
      <vt:lpstr>Times New Roman</vt:lpstr>
      <vt:lpstr>Wingdings</vt:lpstr>
      <vt:lpstr>CEER_NEWtemplate</vt:lpstr>
      <vt:lpstr>1_CEER_NEWtemplate</vt:lpstr>
      <vt:lpstr>Integrating Renewables into the Market - Effects and Implications</vt:lpstr>
      <vt:lpstr> Impact of Renewables </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lorem ipsum lor em ipsum lorem ipsum</dc:title>
  <dc:creator>Esser Charles</dc:creator>
  <cp:lastModifiedBy>Esser Charles</cp:lastModifiedBy>
  <cp:revision>333</cp:revision>
  <cp:lastPrinted>2017-08-29T12:13:12Z</cp:lastPrinted>
  <dcterms:created xsi:type="dcterms:W3CDTF">2015-04-07T10:32:08Z</dcterms:created>
  <dcterms:modified xsi:type="dcterms:W3CDTF">2017-09-19T06:39:26Z</dcterms:modified>
</cp:coreProperties>
</file>